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 id="2147483686" r:id="rId2"/>
  </p:sldMasterIdLst>
  <p:notesMasterIdLst>
    <p:notesMasterId r:id="rId57"/>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Lst>
  <p:sldSz cx="9144000" cy="5143500" type="screen16x9"/>
  <p:notesSz cx="6858000" cy="9144000"/>
  <p:embeddedFontLst>
    <p:embeddedFont>
      <p:font typeface="Amatic SC" panose="00000500000000000000" pitchFamily="2" charset="-79"/>
      <p:regular r:id="rId58"/>
      <p:bold r:id="rId59"/>
    </p:embeddedFont>
    <p:embeddedFont>
      <p:font typeface="Calibri" panose="020F0502020204030204" pitchFamily="34" charset="0"/>
      <p:regular r:id="rId60"/>
      <p:bold r:id="rId61"/>
      <p:italic r:id="rId62"/>
      <p:boldItalic r:id="rId63"/>
    </p:embeddedFont>
    <p:embeddedFont>
      <p:font typeface="Elsie Black" panose="020B0604020202020204" charset="0"/>
      <p:bold r:id="rId64"/>
    </p:embeddedFont>
    <p:embeddedFont>
      <p:font typeface="Lato" panose="020F0502020204030203" pitchFamily="34" charset="0"/>
      <p:regular r:id="rId65"/>
      <p:bold r:id="rId66"/>
      <p:italic r:id="rId67"/>
      <p:boldItalic r:id="rId68"/>
    </p:embeddedFont>
    <p:embeddedFont>
      <p:font typeface="Lato Black" panose="020F0A02020204030203" pitchFamily="34" charset="0"/>
      <p:bold r:id="rId69"/>
      <p:boldItalic r:id="rId70"/>
    </p:embeddedFont>
    <p:embeddedFont>
      <p:font typeface="Proxima Nova" panose="020B0604020202020204" charset="0"/>
      <p:regular r:id="rId71"/>
      <p:bold r:id="rId72"/>
      <p:italic r:id="rId73"/>
      <p:boldItalic r:id="rId74"/>
    </p:embeddedFont>
    <p:embeddedFont>
      <p:font typeface="Proxima Nova Semibold" panose="020B0604020202020204" charset="0"/>
      <p:regular r:id="rId75"/>
      <p:bold r:id="rId76"/>
      <p:boldItalic r:id="rId77"/>
    </p:embeddedFont>
    <p:embeddedFont>
      <p:font typeface="Roboto Medium" panose="02000000000000000000" pitchFamily="2" charset="0"/>
      <p:regular r:id="rId78"/>
      <p:bold r:id="rId79"/>
      <p:italic r:id="rId80"/>
      <p:boldItalic r:id="rId8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0D7CD45-2EFE-4FC5-82FB-D50862B229AA}">
  <a:tblStyle styleId="{20D7CD45-2EFE-4FC5-82FB-D50862B229A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3" d="100"/>
          <a:sy n="113" d="100"/>
        </p:scale>
        <p:origin x="744"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6.fntdata"/><Relationship Id="rId68" Type="http://schemas.openxmlformats.org/officeDocument/2006/relationships/font" Target="fonts/font11.fntdata"/><Relationship Id="rId84"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1.fntdata"/><Relationship Id="rId74" Type="http://schemas.openxmlformats.org/officeDocument/2006/relationships/font" Target="fonts/font17.fntdata"/><Relationship Id="rId79" Type="http://schemas.openxmlformats.org/officeDocument/2006/relationships/font" Target="fonts/font22.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5.fntdata"/><Relationship Id="rId80" Type="http://schemas.openxmlformats.org/officeDocument/2006/relationships/font" Target="fonts/font23.fntdata"/><Relationship Id="rId85"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notesMaster" Target="notesMasters/notesMaster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font" Target="fonts/font24.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9.fntdata"/><Relationship Id="rId7" Type="http://schemas.openxmlformats.org/officeDocument/2006/relationships/slide" Target="slides/slide5.xml"/><Relationship Id="rId71" Type="http://schemas.openxmlformats.org/officeDocument/2006/relationships/font" Target="fonts/font14.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9.fntdata"/><Relationship Id="rId61" Type="http://schemas.openxmlformats.org/officeDocument/2006/relationships/font" Target="fonts/font4.fntdata"/><Relationship Id="rId8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86f4ca5e78_2_1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86f4ca5e78_2_1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8"/>
        <p:cNvGrpSpPr/>
        <p:nvPr/>
      </p:nvGrpSpPr>
      <p:grpSpPr>
        <a:xfrm>
          <a:off x="0" y="0"/>
          <a:ext cx="0" cy="0"/>
          <a:chOff x="0" y="0"/>
          <a:chExt cx="0" cy="0"/>
        </a:xfrm>
      </p:grpSpPr>
      <p:sp>
        <p:nvSpPr>
          <p:cNvPr id="1619" name="Google Shape;1619;g8574aacb16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0" name="Google Shape;1620;g8574aacb1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3"/>
        <p:cNvGrpSpPr/>
        <p:nvPr/>
      </p:nvGrpSpPr>
      <p:grpSpPr>
        <a:xfrm>
          <a:off x="0" y="0"/>
          <a:ext cx="0" cy="0"/>
          <a:chOff x="0" y="0"/>
          <a:chExt cx="0" cy="0"/>
        </a:xfrm>
      </p:grpSpPr>
      <p:sp>
        <p:nvSpPr>
          <p:cNvPr id="1624" name="Google Shape;1624;g8574aacb16_0_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5" name="Google Shape;1625;g8574aacb16_0_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8"/>
        <p:cNvGrpSpPr/>
        <p:nvPr/>
      </p:nvGrpSpPr>
      <p:grpSpPr>
        <a:xfrm>
          <a:off x="0" y="0"/>
          <a:ext cx="0" cy="0"/>
          <a:chOff x="0" y="0"/>
          <a:chExt cx="0" cy="0"/>
        </a:xfrm>
      </p:grpSpPr>
      <p:sp>
        <p:nvSpPr>
          <p:cNvPr id="1709" name="Google Shape;1709;g8574aacb16_0_2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0" name="Google Shape;1710;g8574aacb16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9"/>
        <p:cNvGrpSpPr/>
        <p:nvPr/>
      </p:nvGrpSpPr>
      <p:grpSpPr>
        <a:xfrm>
          <a:off x="0" y="0"/>
          <a:ext cx="0" cy="0"/>
          <a:chOff x="0" y="0"/>
          <a:chExt cx="0" cy="0"/>
        </a:xfrm>
      </p:grpSpPr>
      <p:sp>
        <p:nvSpPr>
          <p:cNvPr id="1980" name="Google Shape;1980;g8574aacb16_0_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1" name="Google Shape;1981;g8574aacb16_0_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2"/>
        <p:cNvGrpSpPr/>
        <p:nvPr/>
      </p:nvGrpSpPr>
      <p:grpSpPr>
        <a:xfrm>
          <a:off x="0" y="0"/>
          <a:ext cx="0" cy="0"/>
          <a:chOff x="0" y="0"/>
          <a:chExt cx="0" cy="0"/>
        </a:xfrm>
      </p:grpSpPr>
      <p:sp>
        <p:nvSpPr>
          <p:cNvPr id="1993" name="Google Shape;1993;g8574aacb16_0_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4" name="Google Shape;1994;g8574aacb16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5"/>
        <p:cNvGrpSpPr/>
        <p:nvPr/>
      </p:nvGrpSpPr>
      <p:grpSpPr>
        <a:xfrm>
          <a:off x="0" y="0"/>
          <a:ext cx="0" cy="0"/>
          <a:chOff x="0" y="0"/>
          <a:chExt cx="0" cy="0"/>
        </a:xfrm>
      </p:grpSpPr>
      <p:sp>
        <p:nvSpPr>
          <p:cNvPr id="2046" name="Google Shape;2046;g8574aacb16_0_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7" name="Google Shape;2047;g8574aacb16_0_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5"/>
        <p:cNvGrpSpPr/>
        <p:nvPr/>
      </p:nvGrpSpPr>
      <p:grpSpPr>
        <a:xfrm>
          <a:off x="0" y="0"/>
          <a:ext cx="0" cy="0"/>
          <a:chOff x="0" y="0"/>
          <a:chExt cx="0" cy="0"/>
        </a:xfrm>
      </p:grpSpPr>
      <p:sp>
        <p:nvSpPr>
          <p:cNvPr id="2096" name="Google Shape;2096;g86f4ca5e78_2_17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7" name="Google Shape;2097;g86f4ca5e78_2_1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
        <p:cNvGrpSpPr/>
        <p:nvPr/>
      </p:nvGrpSpPr>
      <p:grpSpPr>
        <a:xfrm>
          <a:off x="0" y="0"/>
          <a:ext cx="0" cy="0"/>
          <a:chOff x="0" y="0"/>
          <a:chExt cx="0" cy="0"/>
        </a:xfrm>
      </p:grpSpPr>
      <p:sp>
        <p:nvSpPr>
          <p:cNvPr id="2121" name="Google Shape;2121;g875cac661f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2" name="Google Shape;2122;g875cac661f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2"/>
        <p:cNvGrpSpPr/>
        <p:nvPr/>
      </p:nvGrpSpPr>
      <p:grpSpPr>
        <a:xfrm>
          <a:off x="0" y="0"/>
          <a:ext cx="0" cy="0"/>
          <a:chOff x="0" y="0"/>
          <a:chExt cx="0" cy="0"/>
        </a:xfrm>
      </p:grpSpPr>
      <p:sp>
        <p:nvSpPr>
          <p:cNvPr id="2153" name="Google Shape;2153;g86f4ca5e78_2_28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4" name="Google Shape;2154;g86f4ca5e78_2_2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
        <p:cNvGrpSpPr/>
        <p:nvPr/>
      </p:nvGrpSpPr>
      <p:grpSpPr>
        <a:xfrm>
          <a:off x="0" y="0"/>
          <a:ext cx="0" cy="0"/>
          <a:chOff x="0" y="0"/>
          <a:chExt cx="0" cy="0"/>
        </a:xfrm>
      </p:grpSpPr>
      <p:sp>
        <p:nvSpPr>
          <p:cNvPr id="1070" name="Google Shape;1070;g86f4ca5e78_2_10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 name="Google Shape;1071;g86f4ca5e78_2_1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0"/>
        <p:cNvGrpSpPr/>
        <p:nvPr/>
      </p:nvGrpSpPr>
      <p:grpSpPr>
        <a:xfrm>
          <a:off x="0" y="0"/>
          <a:ext cx="0" cy="0"/>
          <a:chOff x="0" y="0"/>
          <a:chExt cx="0" cy="0"/>
        </a:xfrm>
      </p:grpSpPr>
      <p:sp>
        <p:nvSpPr>
          <p:cNvPr id="2161" name="Google Shape;2161;g86f4ca5e78_2_15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2" name="Google Shape;2162;g86f4ca5e78_2_1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7"/>
        <p:cNvGrpSpPr/>
        <p:nvPr/>
      </p:nvGrpSpPr>
      <p:grpSpPr>
        <a:xfrm>
          <a:off x="0" y="0"/>
          <a:ext cx="0" cy="0"/>
          <a:chOff x="0" y="0"/>
          <a:chExt cx="0" cy="0"/>
        </a:xfrm>
      </p:grpSpPr>
      <p:sp>
        <p:nvSpPr>
          <p:cNvPr id="2348" name="Google Shape;2348;g86f4ca5e78_2_25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9" name="Google Shape;2349;g86f4ca5e78_2_2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7"/>
        <p:cNvGrpSpPr/>
        <p:nvPr/>
      </p:nvGrpSpPr>
      <p:grpSpPr>
        <a:xfrm>
          <a:off x="0" y="0"/>
          <a:ext cx="0" cy="0"/>
          <a:chOff x="0" y="0"/>
          <a:chExt cx="0" cy="0"/>
        </a:xfrm>
      </p:grpSpPr>
      <p:sp>
        <p:nvSpPr>
          <p:cNvPr id="2368" name="Google Shape;2368;g86f4ca5e78_2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9" name="Google Shape;2369;g86f4ca5e78_2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5"/>
        <p:cNvGrpSpPr/>
        <p:nvPr/>
      </p:nvGrpSpPr>
      <p:grpSpPr>
        <a:xfrm>
          <a:off x="0" y="0"/>
          <a:ext cx="0" cy="0"/>
          <a:chOff x="0" y="0"/>
          <a:chExt cx="0" cy="0"/>
        </a:xfrm>
      </p:grpSpPr>
      <p:sp>
        <p:nvSpPr>
          <p:cNvPr id="2386" name="Google Shape;2386;g86f4ca5e78_2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7" name="Google Shape;2387;g86f4ca5e78_2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86f4ca5e78_2_1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86f4ca5e78_2_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86f4ca5e78_2_18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86f4ca5e78_2_1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9"/>
        <p:cNvGrpSpPr/>
        <p:nvPr/>
      </p:nvGrpSpPr>
      <p:grpSpPr>
        <a:xfrm>
          <a:off x="0" y="0"/>
          <a:ext cx="0" cy="0"/>
          <a:chOff x="0" y="0"/>
          <a:chExt cx="0" cy="0"/>
        </a:xfrm>
      </p:grpSpPr>
      <p:sp>
        <p:nvSpPr>
          <p:cNvPr id="2570" name="Google Shape;2570;g86f4ca5e78_2_25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1" name="Google Shape;2571;g86f4ca5e78_2_2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86f4ca5e78_2_3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86f4ca5e78_2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9"/>
        <p:cNvGrpSpPr/>
        <p:nvPr/>
      </p:nvGrpSpPr>
      <p:grpSpPr>
        <a:xfrm>
          <a:off x="0" y="0"/>
          <a:ext cx="0" cy="0"/>
          <a:chOff x="0" y="0"/>
          <a:chExt cx="0" cy="0"/>
        </a:xfrm>
      </p:grpSpPr>
      <p:sp>
        <p:nvSpPr>
          <p:cNvPr id="2790" name="Google Shape;2790;g86f4ca5e78_2_4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1" name="Google Shape;2791;g86f4ca5e78_2_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
        <p:cNvGrpSpPr/>
        <p:nvPr/>
      </p:nvGrpSpPr>
      <p:grpSpPr>
        <a:xfrm>
          <a:off x="0" y="0"/>
          <a:ext cx="0" cy="0"/>
          <a:chOff x="0" y="0"/>
          <a:chExt cx="0" cy="0"/>
        </a:xfrm>
      </p:grpSpPr>
      <p:sp>
        <p:nvSpPr>
          <p:cNvPr id="2801" name="Google Shape;2801;g86f4ca5e78_2_9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2" name="Google Shape;2802;g86f4ca5e78_2_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77ac6338d4_0_3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77ac6338d4_0_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86f4ca5e78_2_10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86f4ca5e78_2_1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7"/>
        <p:cNvGrpSpPr/>
        <p:nvPr/>
      </p:nvGrpSpPr>
      <p:grpSpPr>
        <a:xfrm>
          <a:off x="0" y="0"/>
          <a:ext cx="0" cy="0"/>
          <a:chOff x="0" y="0"/>
          <a:chExt cx="0" cy="0"/>
        </a:xfrm>
      </p:grpSpPr>
      <p:sp>
        <p:nvSpPr>
          <p:cNvPr id="2828" name="Google Shape;2828;g86f4ca5e78_2_10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9" name="Google Shape;2829;g86f4ca5e78_2_1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5"/>
        <p:cNvGrpSpPr/>
        <p:nvPr/>
      </p:nvGrpSpPr>
      <p:grpSpPr>
        <a:xfrm>
          <a:off x="0" y="0"/>
          <a:ext cx="0" cy="0"/>
          <a:chOff x="0" y="0"/>
          <a:chExt cx="0" cy="0"/>
        </a:xfrm>
      </p:grpSpPr>
      <p:sp>
        <p:nvSpPr>
          <p:cNvPr id="2846" name="Google Shape;2846;g86f4ca5e78_2_28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7" name="Google Shape;2847;g86f4ca5e78_2_2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6"/>
        <p:cNvGrpSpPr/>
        <p:nvPr/>
      </p:nvGrpSpPr>
      <p:grpSpPr>
        <a:xfrm>
          <a:off x="0" y="0"/>
          <a:ext cx="0" cy="0"/>
          <a:chOff x="0" y="0"/>
          <a:chExt cx="0" cy="0"/>
        </a:xfrm>
      </p:grpSpPr>
      <p:sp>
        <p:nvSpPr>
          <p:cNvPr id="3017" name="Google Shape;3017;g86f4ca5e78_2_1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8" name="Google Shape;3018;g86f4ca5e78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7"/>
        <p:cNvGrpSpPr/>
        <p:nvPr/>
      </p:nvGrpSpPr>
      <p:grpSpPr>
        <a:xfrm>
          <a:off x="0" y="0"/>
          <a:ext cx="0" cy="0"/>
          <a:chOff x="0" y="0"/>
          <a:chExt cx="0" cy="0"/>
        </a:xfrm>
      </p:grpSpPr>
      <p:sp>
        <p:nvSpPr>
          <p:cNvPr id="3038" name="Google Shape;3038;g86f4ca5e78_2_10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9" name="Google Shape;3039;g86f4ca5e78_2_1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9"/>
        <p:cNvGrpSpPr/>
        <p:nvPr/>
      </p:nvGrpSpPr>
      <p:grpSpPr>
        <a:xfrm>
          <a:off x="0" y="0"/>
          <a:ext cx="0" cy="0"/>
          <a:chOff x="0" y="0"/>
          <a:chExt cx="0" cy="0"/>
        </a:xfrm>
      </p:grpSpPr>
      <p:sp>
        <p:nvSpPr>
          <p:cNvPr id="3670" name="Google Shape;3670;g86f4ca5e78_2_10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1" name="Google Shape;3671;g86f4ca5e78_2_10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7"/>
        <p:cNvGrpSpPr/>
        <p:nvPr/>
      </p:nvGrpSpPr>
      <p:grpSpPr>
        <a:xfrm>
          <a:off x="0" y="0"/>
          <a:ext cx="0" cy="0"/>
          <a:chOff x="0" y="0"/>
          <a:chExt cx="0" cy="0"/>
        </a:xfrm>
      </p:grpSpPr>
      <p:sp>
        <p:nvSpPr>
          <p:cNvPr id="4068" name="Google Shape;4068;g86f4ca5e78_2_1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9" name="Google Shape;4069;g86f4ca5e78_2_1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4"/>
        <p:cNvGrpSpPr/>
        <p:nvPr/>
      </p:nvGrpSpPr>
      <p:grpSpPr>
        <a:xfrm>
          <a:off x="0" y="0"/>
          <a:ext cx="0" cy="0"/>
          <a:chOff x="0" y="0"/>
          <a:chExt cx="0" cy="0"/>
        </a:xfrm>
      </p:grpSpPr>
      <p:sp>
        <p:nvSpPr>
          <p:cNvPr id="4075" name="Google Shape;4075;g86f4ca5e78_2_3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6" name="Google Shape;4076;g86f4ca5e78_2_3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6"/>
        <p:cNvGrpSpPr/>
        <p:nvPr/>
      </p:nvGrpSpPr>
      <p:grpSpPr>
        <a:xfrm>
          <a:off x="0" y="0"/>
          <a:ext cx="0" cy="0"/>
          <a:chOff x="0" y="0"/>
          <a:chExt cx="0" cy="0"/>
        </a:xfrm>
      </p:grpSpPr>
      <p:sp>
        <p:nvSpPr>
          <p:cNvPr id="4187" name="Google Shape;4187;g8574aacb16_0_155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88" name="Google Shape;4188;g8574aacb16_0_15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3"/>
        <p:cNvGrpSpPr/>
        <p:nvPr/>
      </p:nvGrpSpPr>
      <p:grpSpPr>
        <a:xfrm>
          <a:off x="0" y="0"/>
          <a:ext cx="0" cy="0"/>
          <a:chOff x="0" y="0"/>
          <a:chExt cx="0" cy="0"/>
        </a:xfrm>
      </p:grpSpPr>
      <p:sp>
        <p:nvSpPr>
          <p:cNvPr id="4194" name="Google Shape;4194;g8574aacb16_0_155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5" name="Google Shape;4195;g8574aacb16_0_15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3"/>
        <p:cNvGrpSpPr/>
        <p:nvPr/>
      </p:nvGrpSpPr>
      <p:grpSpPr>
        <a:xfrm>
          <a:off x="0" y="0"/>
          <a:ext cx="0" cy="0"/>
          <a:chOff x="0" y="0"/>
          <a:chExt cx="0" cy="0"/>
        </a:xfrm>
      </p:grpSpPr>
      <p:sp>
        <p:nvSpPr>
          <p:cNvPr id="1094" name="Google Shape;1094;g77ac6338d4_0_14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 name="Google Shape;1095;g77ac6338d4_0_1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8"/>
        <p:cNvGrpSpPr/>
        <p:nvPr/>
      </p:nvGrpSpPr>
      <p:grpSpPr>
        <a:xfrm>
          <a:off x="0" y="0"/>
          <a:ext cx="0" cy="0"/>
          <a:chOff x="0" y="0"/>
          <a:chExt cx="0" cy="0"/>
        </a:xfrm>
      </p:grpSpPr>
      <p:sp>
        <p:nvSpPr>
          <p:cNvPr id="4219" name="Google Shape;4219;g8574aacb16_0_156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0" name="Google Shape;4220;g8574aacb16_0_15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2"/>
        <p:cNvGrpSpPr/>
        <p:nvPr/>
      </p:nvGrpSpPr>
      <p:grpSpPr>
        <a:xfrm>
          <a:off x="0" y="0"/>
          <a:ext cx="0" cy="0"/>
          <a:chOff x="0" y="0"/>
          <a:chExt cx="0" cy="0"/>
        </a:xfrm>
      </p:grpSpPr>
      <p:sp>
        <p:nvSpPr>
          <p:cNvPr id="4233" name="Google Shape;4233;g8574aacb16_0_156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4" name="Google Shape;4234;g8574aacb16_0_15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1"/>
        <p:cNvGrpSpPr/>
        <p:nvPr/>
      </p:nvGrpSpPr>
      <p:grpSpPr>
        <a:xfrm>
          <a:off x="0" y="0"/>
          <a:ext cx="0" cy="0"/>
          <a:chOff x="0" y="0"/>
          <a:chExt cx="0" cy="0"/>
        </a:xfrm>
      </p:grpSpPr>
      <p:sp>
        <p:nvSpPr>
          <p:cNvPr id="4572" name="Google Shape;4572;g8574aacb16_0_159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3" name="Google Shape;4573;g8574aacb16_0_15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8"/>
        <p:cNvGrpSpPr/>
        <p:nvPr/>
      </p:nvGrpSpPr>
      <p:grpSpPr>
        <a:xfrm>
          <a:off x="0" y="0"/>
          <a:ext cx="0" cy="0"/>
          <a:chOff x="0" y="0"/>
          <a:chExt cx="0" cy="0"/>
        </a:xfrm>
      </p:grpSpPr>
      <p:sp>
        <p:nvSpPr>
          <p:cNvPr id="7359" name="Google Shape;7359;g8574aacb16_0_187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0" name="Google Shape;7360;g8574aacb16_0_18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7"/>
        <p:cNvGrpSpPr/>
        <p:nvPr/>
      </p:nvGrpSpPr>
      <p:grpSpPr>
        <a:xfrm>
          <a:off x="0" y="0"/>
          <a:ext cx="0" cy="0"/>
          <a:chOff x="0" y="0"/>
          <a:chExt cx="0" cy="0"/>
        </a:xfrm>
      </p:grpSpPr>
      <p:sp>
        <p:nvSpPr>
          <p:cNvPr id="7778" name="Google Shape;7778;g8574aacb16_0_19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9" name="Google Shape;7779;g8574aacb16_0_19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7"/>
        <p:cNvGrpSpPr/>
        <p:nvPr/>
      </p:nvGrpSpPr>
      <p:grpSpPr>
        <a:xfrm>
          <a:off x="0" y="0"/>
          <a:ext cx="0" cy="0"/>
          <a:chOff x="0" y="0"/>
          <a:chExt cx="0" cy="0"/>
        </a:xfrm>
      </p:grpSpPr>
      <p:sp>
        <p:nvSpPr>
          <p:cNvPr id="7948" name="Google Shape;7948;g8574aacb16_0_193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9" name="Google Shape;7949;g8574aacb16_0_193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2"/>
        <p:cNvGrpSpPr/>
        <p:nvPr/>
      </p:nvGrpSpPr>
      <p:grpSpPr>
        <a:xfrm>
          <a:off x="0" y="0"/>
          <a:ext cx="0" cy="0"/>
          <a:chOff x="0" y="0"/>
          <a:chExt cx="0" cy="0"/>
        </a:xfrm>
      </p:grpSpPr>
      <p:sp>
        <p:nvSpPr>
          <p:cNvPr id="8353" name="Google Shape;8353;g8574aacb16_0_197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4" name="Google Shape;8354;g8574aacb16_0_19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2"/>
        <p:cNvGrpSpPr/>
        <p:nvPr/>
      </p:nvGrpSpPr>
      <p:grpSpPr>
        <a:xfrm>
          <a:off x="0" y="0"/>
          <a:ext cx="0" cy="0"/>
          <a:chOff x="0" y="0"/>
          <a:chExt cx="0" cy="0"/>
        </a:xfrm>
      </p:grpSpPr>
      <p:sp>
        <p:nvSpPr>
          <p:cNvPr id="8733" name="Google Shape;8733;g8574aacb16_0_20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4" name="Google Shape;8734;g8574aacb16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0"/>
        <p:cNvGrpSpPr/>
        <p:nvPr/>
      </p:nvGrpSpPr>
      <p:grpSpPr>
        <a:xfrm>
          <a:off x="0" y="0"/>
          <a:ext cx="0" cy="0"/>
          <a:chOff x="0" y="0"/>
          <a:chExt cx="0" cy="0"/>
        </a:xfrm>
      </p:grpSpPr>
      <p:sp>
        <p:nvSpPr>
          <p:cNvPr id="9501" name="Google Shape;9501;g8574aacb16_0_20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2" name="Google Shape;9502;g8574aacb16_0_20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7"/>
        <p:cNvGrpSpPr/>
        <p:nvPr/>
      </p:nvGrpSpPr>
      <p:grpSpPr>
        <a:xfrm>
          <a:off x="0" y="0"/>
          <a:ext cx="0" cy="0"/>
          <a:chOff x="0" y="0"/>
          <a:chExt cx="0" cy="0"/>
        </a:xfrm>
      </p:grpSpPr>
      <p:sp>
        <p:nvSpPr>
          <p:cNvPr id="10908" name="Google Shape;10908;g8574aacb16_0_22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9" name="Google Shape;10909;g8574aacb16_0_22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
        <p:cNvGrpSpPr/>
        <p:nvPr/>
      </p:nvGrpSpPr>
      <p:grpSpPr>
        <a:xfrm>
          <a:off x="0" y="0"/>
          <a:ext cx="0" cy="0"/>
          <a:chOff x="0" y="0"/>
          <a:chExt cx="0" cy="0"/>
        </a:xfrm>
      </p:grpSpPr>
      <p:sp>
        <p:nvSpPr>
          <p:cNvPr id="1144" name="Google Shape;1144;g77ac6338d4_0_3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 name="Google Shape;1145;g77ac6338d4_0_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1"/>
        <p:cNvGrpSpPr/>
        <p:nvPr/>
      </p:nvGrpSpPr>
      <p:grpSpPr>
        <a:xfrm>
          <a:off x="0" y="0"/>
          <a:ext cx="0" cy="0"/>
          <a:chOff x="0" y="0"/>
          <a:chExt cx="0" cy="0"/>
        </a:xfrm>
      </p:grpSpPr>
      <p:sp>
        <p:nvSpPr>
          <p:cNvPr id="13302" name="Google Shape;13302;g8574aacb16_0_246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3" name="Google Shape;13303;g8574aacb16_0_24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15"/>
        <p:cNvGrpSpPr/>
        <p:nvPr/>
      </p:nvGrpSpPr>
      <p:grpSpPr>
        <a:xfrm>
          <a:off x="0" y="0"/>
          <a:ext cx="0" cy="0"/>
          <a:chOff x="0" y="0"/>
          <a:chExt cx="0" cy="0"/>
        </a:xfrm>
      </p:grpSpPr>
      <p:sp>
        <p:nvSpPr>
          <p:cNvPr id="15316" name="Google Shape;15316;g8574aacb16_0_26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17" name="Google Shape;15317;g8574aacb16_0_26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51"/>
        <p:cNvGrpSpPr/>
        <p:nvPr/>
      </p:nvGrpSpPr>
      <p:grpSpPr>
        <a:xfrm>
          <a:off x="0" y="0"/>
          <a:ext cx="0" cy="0"/>
          <a:chOff x="0" y="0"/>
          <a:chExt cx="0" cy="0"/>
        </a:xfrm>
      </p:grpSpPr>
      <p:sp>
        <p:nvSpPr>
          <p:cNvPr id="16952" name="Google Shape;16952;g8574aacb16_0_283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53" name="Google Shape;16953;g8574aacb16_0_28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93"/>
        <p:cNvGrpSpPr/>
        <p:nvPr/>
      </p:nvGrpSpPr>
      <p:grpSpPr>
        <a:xfrm>
          <a:off x="0" y="0"/>
          <a:ext cx="0" cy="0"/>
          <a:chOff x="0" y="0"/>
          <a:chExt cx="0" cy="0"/>
        </a:xfrm>
      </p:grpSpPr>
      <p:sp>
        <p:nvSpPr>
          <p:cNvPr id="17994" name="Google Shape;17994;g8574aacb16_0_29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95" name="Google Shape;17995;g8574aacb16_0_29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28"/>
        <p:cNvGrpSpPr/>
        <p:nvPr/>
      </p:nvGrpSpPr>
      <p:grpSpPr>
        <a:xfrm>
          <a:off x="0" y="0"/>
          <a:ext cx="0" cy="0"/>
          <a:chOff x="0" y="0"/>
          <a:chExt cx="0" cy="0"/>
        </a:xfrm>
      </p:grpSpPr>
      <p:sp>
        <p:nvSpPr>
          <p:cNvPr id="19529" name="Google Shape;19529;g8574aacb16_0_309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30" name="Google Shape;19530;g8574aacb16_0_309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
        <p:cNvGrpSpPr/>
        <p:nvPr/>
      </p:nvGrpSpPr>
      <p:grpSpPr>
        <a:xfrm>
          <a:off x="0" y="0"/>
          <a:ext cx="0" cy="0"/>
          <a:chOff x="0" y="0"/>
          <a:chExt cx="0" cy="0"/>
        </a:xfrm>
      </p:grpSpPr>
      <p:sp>
        <p:nvSpPr>
          <p:cNvPr id="1254" name="Google Shape;1254;g77ac6338d4_0_11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 name="Google Shape;1255;g77ac6338d4_0_1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
        <p:cNvGrpSpPr/>
        <p:nvPr/>
      </p:nvGrpSpPr>
      <p:grpSpPr>
        <a:xfrm>
          <a:off x="0" y="0"/>
          <a:ext cx="0" cy="0"/>
          <a:chOff x="0" y="0"/>
          <a:chExt cx="0" cy="0"/>
        </a:xfrm>
      </p:grpSpPr>
      <p:sp>
        <p:nvSpPr>
          <p:cNvPr id="1294" name="Google Shape;1294;g77ac6338d4_0_1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5" name="Google Shape;1295;g77ac6338d4_0_1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8574aacb16_0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8574aacb16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1"/>
        <p:cNvGrpSpPr/>
        <p:nvPr/>
      </p:nvGrpSpPr>
      <p:grpSpPr>
        <a:xfrm>
          <a:off x="0" y="0"/>
          <a:ext cx="0" cy="0"/>
          <a:chOff x="0" y="0"/>
          <a:chExt cx="0" cy="0"/>
        </a:xfrm>
      </p:grpSpPr>
      <p:sp>
        <p:nvSpPr>
          <p:cNvPr id="1362" name="Google Shape;1362;g8574aacb16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3" name="Google Shape;1363;g8574aacb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10" name="Google Shape;10;p2"/>
          <p:cNvSpPr/>
          <p:nvPr/>
        </p:nvSpPr>
        <p:spPr>
          <a:xfrm rot="5400000">
            <a:off x="2662775" y="-650919"/>
            <a:ext cx="3953795" cy="6445331"/>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1696375" y="1395873"/>
            <a:ext cx="5886600" cy="15663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Font typeface="Elsie Black"/>
              <a:buNone/>
              <a:defRPr sz="6000">
                <a:latin typeface="Elsie Black"/>
                <a:ea typeface="Elsie Black"/>
                <a:cs typeface="Elsie Black"/>
                <a:sym typeface="Elsie Black"/>
              </a:defRPr>
            </a:lvl1pPr>
            <a:lvl2pPr lvl="1" algn="ctr">
              <a:lnSpc>
                <a:spcPct val="90000"/>
              </a:lnSpc>
              <a:spcBef>
                <a:spcPts val="0"/>
              </a:spcBef>
              <a:spcAft>
                <a:spcPts val="0"/>
              </a:spcAft>
              <a:buSzPts val="4800"/>
              <a:buNone/>
              <a:defRPr sz="4800"/>
            </a:lvl2pPr>
            <a:lvl3pPr lvl="2" algn="ctr">
              <a:lnSpc>
                <a:spcPct val="90000"/>
              </a:lnSpc>
              <a:spcBef>
                <a:spcPts val="0"/>
              </a:spcBef>
              <a:spcAft>
                <a:spcPts val="0"/>
              </a:spcAft>
              <a:buSzPts val="4800"/>
              <a:buNone/>
              <a:defRPr sz="4800"/>
            </a:lvl3pPr>
            <a:lvl4pPr lvl="3" algn="ctr">
              <a:lnSpc>
                <a:spcPct val="90000"/>
              </a:lnSpc>
              <a:spcBef>
                <a:spcPts val="0"/>
              </a:spcBef>
              <a:spcAft>
                <a:spcPts val="0"/>
              </a:spcAft>
              <a:buSzPts val="4800"/>
              <a:buNone/>
              <a:defRPr sz="4800"/>
            </a:lvl4pPr>
            <a:lvl5pPr lvl="4" algn="ctr">
              <a:lnSpc>
                <a:spcPct val="90000"/>
              </a:lnSpc>
              <a:spcBef>
                <a:spcPts val="0"/>
              </a:spcBef>
              <a:spcAft>
                <a:spcPts val="0"/>
              </a:spcAft>
              <a:buSzPts val="4800"/>
              <a:buNone/>
              <a:defRPr sz="4800"/>
            </a:lvl5pPr>
            <a:lvl6pPr lvl="5" algn="ctr">
              <a:lnSpc>
                <a:spcPct val="90000"/>
              </a:lnSpc>
              <a:spcBef>
                <a:spcPts val="0"/>
              </a:spcBef>
              <a:spcAft>
                <a:spcPts val="0"/>
              </a:spcAft>
              <a:buSzPts val="4800"/>
              <a:buNone/>
              <a:defRPr sz="4800"/>
            </a:lvl6pPr>
            <a:lvl7pPr lvl="6" algn="ctr">
              <a:lnSpc>
                <a:spcPct val="90000"/>
              </a:lnSpc>
              <a:spcBef>
                <a:spcPts val="0"/>
              </a:spcBef>
              <a:spcAft>
                <a:spcPts val="0"/>
              </a:spcAft>
              <a:buSzPts val="4800"/>
              <a:buNone/>
              <a:defRPr sz="4800"/>
            </a:lvl7pPr>
            <a:lvl8pPr lvl="7" algn="ctr">
              <a:lnSpc>
                <a:spcPct val="90000"/>
              </a:lnSpc>
              <a:spcBef>
                <a:spcPts val="0"/>
              </a:spcBef>
              <a:spcAft>
                <a:spcPts val="0"/>
              </a:spcAft>
              <a:buSzPts val="4800"/>
              <a:buNone/>
              <a:defRPr sz="4800"/>
            </a:lvl8pPr>
            <a:lvl9pPr lvl="8" algn="ctr">
              <a:lnSpc>
                <a:spcPct val="90000"/>
              </a:lnSpc>
              <a:spcBef>
                <a:spcPts val="0"/>
              </a:spcBef>
              <a:spcAft>
                <a:spcPts val="0"/>
              </a:spcAft>
              <a:buSzPts val="4800"/>
              <a:buNone/>
              <a:defRPr sz="4800"/>
            </a:lvl9pPr>
          </a:lstStyle>
          <a:p>
            <a:endParaRPr/>
          </a:p>
        </p:txBody>
      </p:sp>
      <p:sp>
        <p:nvSpPr>
          <p:cNvPr id="12" name="Google Shape;12;p2"/>
          <p:cNvSpPr txBox="1">
            <a:spLocks noGrp="1"/>
          </p:cNvSpPr>
          <p:nvPr>
            <p:ph type="subTitle" idx="1"/>
          </p:nvPr>
        </p:nvSpPr>
        <p:spPr>
          <a:xfrm>
            <a:off x="3058050" y="3193548"/>
            <a:ext cx="30279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2000"/>
              <a:buFont typeface="Lato"/>
              <a:buNone/>
              <a:defRPr sz="2000">
                <a:solidFill>
                  <a:schemeClr val="dk1"/>
                </a:solidFill>
                <a:latin typeface="Lato"/>
                <a:ea typeface="Lato"/>
                <a:cs typeface="Lato"/>
                <a:sym typeface="Lato"/>
              </a:defRPr>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9"/>
        <p:cNvGrpSpPr/>
        <p:nvPr/>
      </p:nvGrpSpPr>
      <p:grpSpPr>
        <a:xfrm>
          <a:off x="0" y="0"/>
          <a:ext cx="0" cy="0"/>
          <a:chOff x="0" y="0"/>
          <a:chExt cx="0" cy="0"/>
        </a:xfrm>
      </p:grpSpPr>
      <p:pic>
        <p:nvPicPr>
          <p:cNvPr id="600" name="Google Shape;600;p11"/>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01" name="Google Shape;601;p11"/>
          <p:cNvSpPr txBox="1">
            <a:spLocks noGrp="1"/>
          </p:cNvSpPr>
          <p:nvPr>
            <p:ph type="title" hasCustomPrompt="1"/>
          </p:nvPr>
        </p:nvSpPr>
        <p:spPr>
          <a:xfrm>
            <a:off x="2463300" y="1676050"/>
            <a:ext cx="4217400" cy="11889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12300"/>
              <a:buNone/>
              <a:defRPr sz="12300"/>
            </a:lvl2pPr>
            <a:lvl3pPr lvl="2" algn="ctr">
              <a:spcBef>
                <a:spcPts val="0"/>
              </a:spcBef>
              <a:spcAft>
                <a:spcPts val="0"/>
              </a:spcAft>
              <a:buSzPts val="12300"/>
              <a:buNone/>
              <a:defRPr sz="12300"/>
            </a:lvl3pPr>
            <a:lvl4pPr lvl="3" algn="ctr">
              <a:spcBef>
                <a:spcPts val="0"/>
              </a:spcBef>
              <a:spcAft>
                <a:spcPts val="0"/>
              </a:spcAft>
              <a:buSzPts val="12300"/>
              <a:buNone/>
              <a:defRPr sz="12300"/>
            </a:lvl4pPr>
            <a:lvl5pPr lvl="4" algn="ctr">
              <a:spcBef>
                <a:spcPts val="0"/>
              </a:spcBef>
              <a:spcAft>
                <a:spcPts val="0"/>
              </a:spcAft>
              <a:buSzPts val="12300"/>
              <a:buNone/>
              <a:defRPr sz="12300"/>
            </a:lvl5pPr>
            <a:lvl6pPr lvl="5" algn="ctr">
              <a:spcBef>
                <a:spcPts val="0"/>
              </a:spcBef>
              <a:spcAft>
                <a:spcPts val="0"/>
              </a:spcAft>
              <a:buSzPts val="12300"/>
              <a:buNone/>
              <a:defRPr sz="12300"/>
            </a:lvl6pPr>
            <a:lvl7pPr lvl="6" algn="ctr">
              <a:spcBef>
                <a:spcPts val="0"/>
              </a:spcBef>
              <a:spcAft>
                <a:spcPts val="0"/>
              </a:spcAft>
              <a:buSzPts val="12300"/>
              <a:buNone/>
              <a:defRPr sz="12300"/>
            </a:lvl7pPr>
            <a:lvl8pPr lvl="7" algn="ctr">
              <a:spcBef>
                <a:spcPts val="0"/>
              </a:spcBef>
              <a:spcAft>
                <a:spcPts val="0"/>
              </a:spcAft>
              <a:buSzPts val="12300"/>
              <a:buNone/>
              <a:defRPr sz="12300"/>
            </a:lvl8pPr>
            <a:lvl9pPr lvl="8" algn="ctr">
              <a:spcBef>
                <a:spcPts val="0"/>
              </a:spcBef>
              <a:spcAft>
                <a:spcPts val="0"/>
              </a:spcAft>
              <a:buSzPts val="12300"/>
              <a:buNone/>
              <a:defRPr sz="12300"/>
            </a:lvl9pPr>
          </a:lstStyle>
          <a:p>
            <a:r>
              <a:t>xx%</a:t>
            </a:r>
          </a:p>
        </p:txBody>
      </p:sp>
      <p:sp>
        <p:nvSpPr>
          <p:cNvPr id="602" name="Google Shape;602;p11"/>
          <p:cNvSpPr txBox="1">
            <a:spLocks noGrp="1"/>
          </p:cNvSpPr>
          <p:nvPr>
            <p:ph type="body" idx="1"/>
          </p:nvPr>
        </p:nvSpPr>
        <p:spPr>
          <a:xfrm>
            <a:off x="2928600" y="2718975"/>
            <a:ext cx="3286800" cy="6462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42900" algn="ctr">
              <a:spcBef>
                <a:spcPts val="1600"/>
              </a:spcBef>
              <a:spcAft>
                <a:spcPts val="0"/>
              </a:spcAft>
              <a:buSzPts val="1800"/>
              <a:buChar char="○"/>
              <a:defRPr sz="1800"/>
            </a:lvl2pPr>
            <a:lvl3pPr marL="1371600" lvl="2" indent="-342900" algn="ctr">
              <a:spcBef>
                <a:spcPts val="1600"/>
              </a:spcBef>
              <a:spcAft>
                <a:spcPts val="0"/>
              </a:spcAft>
              <a:buSzPts val="1800"/>
              <a:buChar char="■"/>
              <a:defRPr sz="1800"/>
            </a:lvl3pPr>
            <a:lvl4pPr marL="1828800" lvl="3" indent="-342900" algn="ctr">
              <a:spcBef>
                <a:spcPts val="1600"/>
              </a:spcBef>
              <a:spcAft>
                <a:spcPts val="0"/>
              </a:spcAft>
              <a:buSzPts val="1800"/>
              <a:buChar char="●"/>
              <a:defRPr sz="1800"/>
            </a:lvl4pPr>
            <a:lvl5pPr marL="2286000" lvl="4" indent="-342900" algn="ctr">
              <a:spcBef>
                <a:spcPts val="1600"/>
              </a:spcBef>
              <a:spcAft>
                <a:spcPts val="0"/>
              </a:spcAft>
              <a:buSzPts val="1800"/>
              <a:buChar char="○"/>
              <a:defRPr sz="1800"/>
            </a:lvl5pPr>
            <a:lvl6pPr marL="2743200" lvl="5" indent="-342900" algn="ctr">
              <a:spcBef>
                <a:spcPts val="1600"/>
              </a:spcBef>
              <a:spcAft>
                <a:spcPts val="0"/>
              </a:spcAft>
              <a:buSzPts val="1800"/>
              <a:buChar char="■"/>
              <a:defRPr sz="1800"/>
            </a:lvl6pPr>
            <a:lvl7pPr marL="3200400" lvl="6" indent="-342900" algn="ctr">
              <a:spcBef>
                <a:spcPts val="1600"/>
              </a:spcBef>
              <a:spcAft>
                <a:spcPts val="0"/>
              </a:spcAft>
              <a:buSzPts val="1800"/>
              <a:buChar char="●"/>
              <a:defRPr sz="1800"/>
            </a:lvl7pPr>
            <a:lvl8pPr marL="3657600" lvl="7" indent="-342900" algn="ctr">
              <a:spcBef>
                <a:spcPts val="1600"/>
              </a:spcBef>
              <a:spcAft>
                <a:spcPts val="0"/>
              </a:spcAft>
              <a:buSzPts val="1800"/>
              <a:buChar char="○"/>
              <a:defRPr sz="1800"/>
            </a:lvl8pPr>
            <a:lvl9pPr marL="4114800" lvl="8" indent="-342900" algn="ctr">
              <a:spcBef>
                <a:spcPts val="1600"/>
              </a:spcBef>
              <a:spcAft>
                <a:spcPts val="1600"/>
              </a:spcAft>
              <a:buSzPts val="1800"/>
              <a:buChar char="■"/>
              <a:defRPr sz="1800"/>
            </a:lvl9pPr>
          </a:lstStyle>
          <a:p>
            <a:endParaRPr/>
          </a:p>
        </p:txBody>
      </p:sp>
      <p:sp>
        <p:nvSpPr>
          <p:cNvPr id="603" name="Google Shape;603;p11"/>
          <p:cNvSpPr/>
          <p:nvPr/>
        </p:nvSpPr>
        <p:spPr>
          <a:xfrm>
            <a:off x="4063950" y="0"/>
            <a:ext cx="10470600" cy="10394400"/>
          </a:xfrm>
          <a:prstGeom prst="pie">
            <a:avLst>
              <a:gd name="adj1" fmla="val 10776176"/>
              <a:gd name="adj2" fmla="val 1620000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0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Bullet Points">
  <p:cSld name="TITLE_AND_BODY_1">
    <p:spTree>
      <p:nvGrpSpPr>
        <p:cNvPr id="1" name="Shape 605"/>
        <p:cNvGrpSpPr/>
        <p:nvPr/>
      </p:nvGrpSpPr>
      <p:grpSpPr>
        <a:xfrm>
          <a:off x="0" y="0"/>
          <a:ext cx="0" cy="0"/>
          <a:chOff x="0" y="0"/>
          <a:chExt cx="0" cy="0"/>
        </a:xfrm>
      </p:grpSpPr>
      <p:pic>
        <p:nvPicPr>
          <p:cNvPr id="606" name="Google Shape;606;p13"/>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07" name="Google Shape;607;p13"/>
          <p:cNvSpPr/>
          <p:nvPr/>
        </p:nvSpPr>
        <p:spPr>
          <a:xfrm>
            <a:off x="4063950" y="0"/>
            <a:ext cx="10470600" cy="10394400"/>
          </a:xfrm>
          <a:prstGeom prst="pie">
            <a:avLst>
              <a:gd name="adj1" fmla="val 10776176"/>
              <a:gd name="adj2" fmla="val 1620000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608" name="Google Shape;608;p13"/>
          <p:cNvSpPr txBox="1">
            <a:spLocks noGrp="1"/>
          </p:cNvSpPr>
          <p:nvPr>
            <p:ph type="body" idx="1"/>
          </p:nvPr>
        </p:nvSpPr>
        <p:spPr>
          <a:xfrm>
            <a:off x="943650" y="1120523"/>
            <a:ext cx="7256700" cy="3537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1600"/>
              </a:spcBef>
              <a:spcAft>
                <a:spcPts val="0"/>
              </a:spcAft>
              <a:buSzPts val="1200"/>
              <a:buChar char="○"/>
              <a:defRPr sz="1200"/>
            </a:lvl2pPr>
            <a:lvl3pPr marL="1371600" lvl="2" indent="-304800" rtl="0">
              <a:spcBef>
                <a:spcPts val="1600"/>
              </a:spcBef>
              <a:spcAft>
                <a:spcPts val="0"/>
              </a:spcAft>
              <a:buSzPts val="1200"/>
              <a:buChar char="■"/>
              <a:defRPr sz="1200"/>
            </a:lvl3pPr>
            <a:lvl4pPr marL="1828800" lvl="3" indent="-304800" rtl="0">
              <a:spcBef>
                <a:spcPts val="1600"/>
              </a:spcBef>
              <a:spcAft>
                <a:spcPts val="0"/>
              </a:spcAft>
              <a:buSzPts val="1200"/>
              <a:buChar char="●"/>
              <a:defRPr sz="1200"/>
            </a:lvl4pPr>
            <a:lvl5pPr marL="2286000" lvl="4" indent="-304800" rtl="0">
              <a:spcBef>
                <a:spcPts val="1600"/>
              </a:spcBef>
              <a:spcAft>
                <a:spcPts val="0"/>
              </a:spcAft>
              <a:buSzPts val="1200"/>
              <a:buChar char="○"/>
              <a:defRPr sz="1200"/>
            </a:lvl5pPr>
            <a:lvl6pPr marL="2743200" lvl="5" indent="-304800" rtl="0">
              <a:spcBef>
                <a:spcPts val="1600"/>
              </a:spcBef>
              <a:spcAft>
                <a:spcPts val="0"/>
              </a:spcAft>
              <a:buSzPts val="1200"/>
              <a:buChar char="■"/>
              <a:defRPr sz="1200"/>
            </a:lvl6pPr>
            <a:lvl7pPr marL="3200400" lvl="6" indent="-304800" rtl="0">
              <a:spcBef>
                <a:spcPts val="1600"/>
              </a:spcBef>
              <a:spcAft>
                <a:spcPts val="0"/>
              </a:spcAft>
              <a:buSzPts val="1200"/>
              <a:buChar char="●"/>
              <a:defRPr sz="1200"/>
            </a:lvl7pPr>
            <a:lvl8pPr marL="3657600" lvl="7" indent="-304800" rtl="0">
              <a:spcBef>
                <a:spcPts val="1600"/>
              </a:spcBef>
              <a:spcAft>
                <a:spcPts val="0"/>
              </a:spcAft>
              <a:buSzPts val="1200"/>
              <a:buChar char="○"/>
              <a:defRPr sz="1200"/>
            </a:lvl8pPr>
            <a:lvl9pPr marL="4114800" lvl="8" indent="-304800" rtl="0">
              <a:spcBef>
                <a:spcPts val="1600"/>
              </a:spcBef>
              <a:spcAft>
                <a:spcPts val="1600"/>
              </a:spcAft>
              <a:buSzPts val="1200"/>
              <a:buChar char="■"/>
              <a:defRPr sz="1200"/>
            </a:lvl9pPr>
          </a:lstStyle>
          <a:p>
            <a:endParaRPr/>
          </a:p>
        </p:txBody>
      </p:sp>
      <p:sp>
        <p:nvSpPr>
          <p:cNvPr id="609" name="Google Shape;609;p13"/>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wo Columns 1">
  <p:cSld name="SECTION_TITLE_AND_DESCRIPTION_1_1_1">
    <p:bg>
      <p:bgPr>
        <a:solidFill>
          <a:schemeClr val="dk1"/>
        </a:solidFill>
        <a:effectLst/>
      </p:bgPr>
    </p:bg>
    <p:spTree>
      <p:nvGrpSpPr>
        <p:cNvPr id="1" name="Shape 610"/>
        <p:cNvGrpSpPr/>
        <p:nvPr/>
      </p:nvGrpSpPr>
      <p:grpSpPr>
        <a:xfrm>
          <a:off x="0" y="0"/>
          <a:ext cx="0" cy="0"/>
          <a:chOff x="0" y="0"/>
          <a:chExt cx="0" cy="0"/>
        </a:xfrm>
      </p:grpSpPr>
      <p:pic>
        <p:nvPicPr>
          <p:cNvPr id="611" name="Google Shape;611;p14"/>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12" name="Google Shape;612;p14"/>
          <p:cNvSpPr txBox="1">
            <a:spLocks noGrp="1"/>
          </p:cNvSpPr>
          <p:nvPr>
            <p:ph type="title"/>
          </p:nvPr>
        </p:nvSpPr>
        <p:spPr>
          <a:xfrm>
            <a:off x="4200825" y="3189900"/>
            <a:ext cx="2751300" cy="57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Lato"/>
              <a:buNone/>
              <a:defRPr sz="1800">
                <a:solidFill>
                  <a:schemeClr val="lt1"/>
                </a:solidFill>
                <a:latin typeface="Lato"/>
                <a:ea typeface="Lato"/>
                <a:cs typeface="Lato"/>
                <a:sym typeface="Lato"/>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a:endParaRPr/>
          </a:p>
        </p:txBody>
      </p:sp>
      <p:sp>
        <p:nvSpPr>
          <p:cNvPr id="613" name="Google Shape;613;p14"/>
          <p:cNvSpPr txBox="1">
            <a:spLocks noGrp="1"/>
          </p:cNvSpPr>
          <p:nvPr>
            <p:ph type="subTitle" idx="1"/>
          </p:nvPr>
        </p:nvSpPr>
        <p:spPr>
          <a:xfrm>
            <a:off x="4200837" y="878125"/>
            <a:ext cx="4127400" cy="18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2500"/>
              <a:buFont typeface="Lato Black"/>
              <a:buNone/>
              <a:defRPr sz="2500">
                <a:solidFill>
                  <a:schemeClr val="lt1"/>
                </a:solidFill>
                <a:latin typeface="Lato Black"/>
                <a:ea typeface="Lato Black"/>
                <a:cs typeface="Lato Black"/>
                <a:sym typeface="Lato Black"/>
              </a:defRPr>
            </a:lvl1pPr>
            <a:lvl2pPr lvl="1" rtl="0">
              <a:lnSpc>
                <a:spcPct val="100000"/>
              </a:lnSpc>
              <a:spcBef>
                <a:spcPts val="0"/>
              </a:spcBef>
              <a:spcAft>
                <a:spcPts val="0"/>
              </a:spcAft>
              <a:buClr>
                <a:schemeClr val="lt1"/>
              </a:buClr>
              <a:buSzPts val="3000"/>
              <a:buNone/>
              <a:defRPr sz="3000">
                <a:solidFill>
                  <a:schemeClr val="lt1"/>
                </a:solidFill>
              </a:defRPr>
            </a:lvl2pPr>
            <a:lvl3pPr lvl="2" rtl="0">
              <a:lnSpc>
                <a:spcPct val="100000"/>
              </a:lnSpc>
              <a:spcBef>
                <a:spcPts val="0"/>
              </a:spcBef>
              <a:spcAft>
                <a:spcPts val="0"/>
              </a:spcAft>
              <a:buClr>
                <a:schemeClr val="lt1"/>
              </a:buClr>
              <a:buSzPts val="3000"/>
              <a:buNone/>
              <a:defRPr sz="3000">
                <a:solidFill>
                  <a:schemeClr val="lt1"/>
                </a:solidFill>
              </a:defRPr>
            </a:lvl3pPr>
            <a:lvl4pPr lvl="3" rtl="0">
              <a:lnSpc>
                <a:spcPct val="100000"/>
              </a:lnSpc>
              <a:spcBef>
                <a:spcPts val="0"/>
              </a:spcBef>
              <a:spcAft>
                <a:spcPts val="0"/>
              </a:spcAft>
              <a:buClr>
                <a:schemeClr val="lt1"/>
              </a:buClr>
              <a:buSzPts val="3000"/>
              <a:buNone/>
              <a:defRPr sz="3000">
                <a:solidFill>
                  <a:schemeClr val="lt1"/>
                </a:solidFill>
              </a:defRPr>
            </a:lvl4pPr>
            <a:lvl5pPr lvl="4" rtl="0">
              <a:lnSpc>
                <a:spcPct val="100000"/>
              </a:lnSpc>
              <a:spcBef>
                <a:spcPts val="0"/>
              </a:spcBef>
              <a:spcAft>
                <a:spcPts val="0"/>
              </a:spcAft>
              <a:buClr>
                <a:schemeClr val="lt1"/>
              </a:buClr>
              <a:buSzPts val="3000"/>
              <a:buNone/>
              <a:defRPr sz="3000">
                <a:solidFill>
                  <a:schemeClr val="lt1"/>
                </a:solidFill>
              </a:defRPr>
            </a:lvl5pPr>
            <a:lvl6pPr lvl="5" rtl="0">
              <a:lnSpc>
                <a:spcPct val="100000"/>
              </a:lnSpc>
              <a:spcBef>
                <a:spcPts val="0"/>
              </a:spcBef>
              <a:spcAft>
                <a:spcPts val="0"/>
              </a:spcAft>
              <a:buClr>
                <a:schemeClr val="lt1"/>
              </a:buClr>
              <a:buSzPts val="3000"/>
              <a:buNone/>
              <a:defRPr sz="3000">
                <a:solidFill>
                  <a:schemeClr val="lt1"/>
                </a:solidFill>
              </a:defRPr>
            </a:lvl6pPr>
            <a:lvl7pPr lvl="6" rtl="0">
              <a:lnSpc>
                <a:spcPct val="100000"/>
              </a:lnSpc>
              <a:spcBef>
                <a:spcPts val="0"/>
              </a:spcBef>
              <a:spcAft>
                <a:spcPts val="0"/>
              </a:spcAft>
              <a:buClr>
                <a:schemeClr val="lt1"/>
              </a:buClr>
              <a:buSzPts val="3000"/>
              <a:buNone/>
              <a:defRPr sz="3000">
                <a:solidFill>
                  <a:schemeClr val="lt1"/>
                </a:solidFill>
              </a:defRPr>
            </a:lvl7pPr>
            <a:lvl8pPr lvl="7" rtl="0">
              <a:lnSpc>
                <a:spcPct val="100000"/>
              </a:lnSpc>
              <a:spcBef>
                <a:spcPts val="0"/>
              </a:spcBef>
              <a:spcAft>
                <a:spcPts val="0"/>
              </a:spcAft>
              <a:buClr>
                <a:schemeClr val="lt1"/>
              </a:buClr>
              <a:buSzPts val="3000"/>
              <a:buNone/>
              <a:defRPr sz="3000">
                <a:solidFill>
                  <a:schemeClr val="lt1"/>
                </a:solidFill>
              </a:defRPr>
            </a:lvl8pPr>
            <a:lvl9pPr lvl="8" rtl="0">
              <a:lnSpc>
                <a:spcPct val="100000"/>
              </a:lnSpc>
              <a:spcBef>
                <a:spcPts val="0"/>
              </a:spcBef>
              <a:spcAft>
                <a:spcPts val="0"/>
              </a:spcAft>
              <a:buClr>
                <a:schemeClr val="lt1"/>
              </a:buClr>
              <a:buSzPts val="3000"/>
              <a:buNone/>
              <a:defRPr sz="3000">
                <a:solidFill>
                  <a:schemeClr val="lt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614"/>
        <p:cNvGrpSpPr/>
        <p:nvPr/>
      </p:nvGrpSpPr>
      <p:grpSpPr>
        <a:xfrm>
          <a:off x="0" y="0"/>
          <a:ext cx="0" cy="0"/>
          <a:chOff x="0" y="0"/>
          <a:chExt cx="0" cy="0"/>
        </a:xfrm>
      </p:grpSpPr>
      <p:pic>
        <p:nvPicPr>
          <p:cNvPr id="615" name="Google Shape;615;p15"/>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16" name="Google Shape;616;p15"/>
          <p:cNvSpPr txBox="1">
            <a:spLocks noGrp="1"/>
          </p:cNvSpPr>
          <p:nvPr>
            <p:ph type="title"/>
          </p:nvPr>
        </p:nvSpPr>
        <p:spPr>
          <a:xfrm>
            <a:off x="942500" y="3155675"/>
            <a:ext cx="22542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Lato Black"/>
              <a:buNone/>
              <a:defRPr sz="2000">
                <a:latin typeface="Lato Black"/>
                <a:ea typeface="Lato Black"/>
                <a:cs typeface="Lato Black"/>
                <a:sym typeface="Lato Black"/>
              </a:defRPr>
            </a:lvl1pPr>
            <a:lvl2pPr lvl="1" algn="ctr" rtl="0">
              <a:spcBef>
                <a:spcPts val="0"/>
              </a:spcBef>
              <a:spcAft>
                <a:spcPts val="0"/>
              </a:spcAft>
              <a:buSzPts val="2000"/>
              <a:buFont typeface="Lato Black"/>
              <a:buNone/>
              <a:defRPr sz="2000">
                <a:latin typeface="Lato Black"/>
                <a:ea typeface="Lato Black"/>
                <a:cs typeface="Lato Black"/>
                <a:sym typeface="Lato Black"/>
              </a:defRPr>
            </a:lvl2pPr>
            <a:lvl3pPr lvl="2" algn="ctr" rtl="0">
              <a:spcBef>
                <a:spcPts val="0"/>
              </a:spcBef>
              <a:spcAft>
                <a:spcPts val="0"/>
              </a:spcAft>
              <a:buSzPts val="2000"/>
              <a:buFont typeface="Lato Black"/>
              <a:buNone/>
              <a:defRPr sz="2000">
                <a:latin typeface="Lato Black"/>
                <a:ea typeface="Lato Black"/>
                <a:cs typeface="Lato Black"/>
                <a:sym typeface="Lato Black"/>
              </a:defRPr>
            </a:lvl3pPr>
            <a:lvl4pPr lvl="3" algn="ctr" rtl="0">
              <a:spcBef>
                <a:spcPts val="0"/>
              </a:spcBef>
              <a:spcAft>
                <a:spcPts val="0"/>
              </a:spcAft>
              <a:buSzPts val="2000"/>
              <a:buFont typeface="Lato Black"/>
              <a:buNone/>
              <a:defRPr sz="2000">
                <a:latin typeface="Lato Black"/>
                <a:ea typeface="Lato Black"/>
                <a:cs typeface="Lato Black"/>
                <a:sym typeface="Lato Black"/>
              </a:defRPr>
            </a:lvl4pPr>
            <a:lvl5pPr lvl="4" algn="ctr" rtl="0">
              <a:spcBef>
                <a:spcPts val="0"/>
              </a:spcBef>
              <a:spcAft>
                <a:spcPts val="0"/>
              </a:spcAft>
              <a:buSzPts val="2000"/>
              <a:buFont typeface="Lato Black"/>
              <a:buNone/>
              <a:defRPr sz="2000">
                <a:latin typeface="Lato Black"/>
                <a:ea typeface="Lato Black"/>
                <a:cs typeface="Lato Black"/>
                <a:sym typeface="Lato Black"/>
              </a:defRPr>
            </a:lvl5pPr>
            <a:lvl6pPr lvl="5" algn="ctr" rtl="0">
              <a:spcBef>
                <a:spcPts val="0"/>
              </a:spcBef>
              <a:spcAft>
                <a:spcPts val="0"/>
              </a:spcAft>
              <a:buSzPts val="2000"/>
              <a:buFont typeface="Lato Black"/>
              <a:buNone/>
              <a:defRPr sz="2000">
                <a:latin typeface="Lato Black"/>
                <a:ea typeface="Lato Black"/>
                <a:cs typeface="Lato Black"/>
                <a:sym typeface="Lato Black"/>
              </a:defRPr>
            </a:lvl6pPr>
            <a:lvl7pPr lvl="6" algn="ctr" rtl="0">
              <a:spcBef>
                <a:spcPts val="0"/>
              </a:spcBef>
              <a:spcAft>
                <a:spcPts val="0"/>
              </a:spcAft>
              <a:buSzPts val="2000"/>
              <a:buFont typeface="Lato Black"/>
              <a:buNone/>
              <a:defRPr sz="2000">
                <a:latin typeface="Lato Black"/>
                <a:ea typeface="Lato Black"/>
                <a:cs typeface="Lato Black"/>
                <a:sym typeface="Lato Black"/>
              </a:defRPr>
            </a:lvl7pPr>
            <a:lvl8pPr lvl="7" algn="ctr" rtl="0">
              <a:spcBef>
                <a:spcPts val="0"/>
              </a:spcBef>
              <a:spcAft>
                <a:spcPts val="0"/>
              </a:spcAft>
              <a:buSzPts val="2000"/>
              <a:buFont typeface="Lato Black"/>
              <a:buNone/>
              <a:defRPr sz="2000">
                <a:latin typeface="Lato Black"/>
                <a:ea typeface="Lato Black"/>
                <a:cs typeface="Lato Black"/>
                <a:sym typeface="Lato Black"/>
              </a:defRPr>
            </a:lvl8pPr>
            <a:lvl9pPr lvl="8" algn="ctr"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617" name="Google Shape;617;p15"/>
          <p:cNvSpPr txBox="1">
            <a:spLocks noGrp="1"/>
          </p:cNvSpPr>
          <p:nvPr>
            <p:ph type="subTitle" idx="1"/>
          </p:nvPr>
        </p:nvSpPr>
        <p:spPr>
          <a:xfrm>
            <a:off x="9425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18" name="Google Shape;618;p15"/>
          <p:cNvSpPr txBox="1">
            <a:spLocks noGrp="1"/>
          </p:cNvSpPr>
          <p:nvPr>
            <p:ph type="title" idx="2" hasCustomPrompt="1"/>
          </p:nvPr>
        </p:nvSpPr>
        <p:spPr>
          <a:xfrm>
            <a:off x="1086411" y="1832118"/>
            <a:ext cx="1966200" cy="99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19" name="Google Shape;619;p15"/>
          <p:cNvSpPr txBox="1">
            <a:spLocks noGrp="1"/>
          </p:cNvSpPr>
          <p:nvPr>
            <p:ph type="title" idx="3"/>
          </p:nvPr>
        </p:nvSpPr>
        <p:spPr>
          <a:xfrm>
            <a:off x="3444900" y="3155675"/>
            <a:ext cx="22542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Lato Black"/>
              <a:buNone/>
              <a:defRPr sz="2000">
                <a:latin typeface="Lato Black"/>
                <a:ea typeface="Lato Black"/>
                <a:cs typeface="Lato Black"/>
                <a:sym typeface="Lato Black"/>
              </a:defRPr>
            </a:lvl1pPr>
            <a:lvl2pPr lvl="1" algn="ctr" rtl="0">
              <a:spcBef>
                <a:spcPts val="0"/>
              </a:spcBef>
              <a:spcAft>
                <a:spcPts val="0"/>
              </a:spcAft>
              <a:buSzPts val="2000"/>
              <a:buFont typeface="Lato Black"/>
              <a:buNone/>
              <a:defRPr sz="2000">
                <a:latin typeface="Lato Black"/>
                <a:ea typeface="Lato Black"/>
                <a:cs typeface="Lato Black"/>
                <a:sym typeface="Lato Black"/>
              </a:defRPr>
            </a:lvl2pPr>
            <a:lvl3pPr lvl="2" algn="ctr" rtl="0">
              <a:spcBef>
                <a:spcPts val="0"/>
              </a:spcBef>
              <a:spcAft>
                <a:spcPts val="0"/>
              </a:spcAft>
              <a:buSzPts val="2000"/>
              <a:buFont typeface="Lato Black"/>
              <a:buNone/>
              <a:defRPr sz="2000">
                <a:latin typeface="Lato Black"/>
                <a:ea typeface="Lato Black"/>
                <a:cs typeface="Lato Black"/>
                <a:sym typeface="Lato Black"/>
              </a:defRPr>
            </a:lvl3pPr>
            <a:lvl4pPr lvl="3" algn="ctr" rtl="0">
              <a:spcBef>
                <a:spcPts val="0"/>
              </a:spcBef>
              <a:spcAft>
                <a:spcPts val="0"/>
              </a:spcAft>
              <a:buSzPts val="2000"/>
              <a:buFont typeface="Lato Black"/>
              <a:buNone/>
              <a:defRPr sz="2000">
                <a:latin typeface="Lato Black"/>
                <a:ea typeface="Lato Black"/>
                <a:cs typeface="Lato Black"/>
                <a:sym typeface="Lato Black"/>
              </a:defRPr>
            </a:lvl4pPr>
            <a:lvl5pPr lvl="4" algn="ctr" rtl="0">
              <a:spcBef>
                <a:spcPts val="0"/>
              </a:spcBef>
              <a:spcAft>
                <a:spcPts val="0"/>
              </a:spcAft>
              <a:buSzPts val="2000"/>
              <a:buFont typeface="Lato Black"/>
              <a:buNone/>
              <a:defRPr sz="2000">
                <a:latin typeface="Lato Black"/>
                <a:ea typeface="Lato Black"/>
                <a:cs typeface="Lato Black"/>
                <a:sym typeface="Lato Black"/>
              </a:defRPr>
            </a:lvl5pPr>
            <a:lvl6pPr lvl="5" algn="ctr" rtl="0">
              <a:spcBef>
                <a:spcPts val="0"/>
              </a:spcBef>
              <a:spcAft>
                <a:spcPts val="0"/>
              </a:spcAft>
              <a:buSzPts val="2000"/>
              <a:buFont typeface="Lato Black"/>
              <a:buNone/>
              <a:defRPr sz="2000">
                <a:latin typeface="Lato Black"/>
                <a:ea typeface="Lato Black"/>
                <a:cs typeface="Lato Black"/>
                <a:sym typeface="Lato Black"/>
              </a:defRPr>
            </a:lvl6pPr>
            <a:lvl7pPr lvl="6" algn="ctr" rtl="0">
              <a:spcBef>
                <a:spcPts val="0"/>
              </a:spcBef>
              <a:spcAft>
                <a:spcPts val="0"/>
              </a:spcAft>
              <a:buSzPts val="2000"/>
              <a:buFont typeface="Lato Black"/>
              <a:buNone/>
              <a:defRPr sz="2000">
                <a:latin typeface="Lato Black"/>
                <a:ea typeface="Lato Black"/>
                <a:cs typeface="Lato Black"/>
                <a:sym typeface="Lato Black"/>
              </a:defRPr>
            </a:lvl7pPr>
            <a:lvl8pPr lvl="7" algn="ctr" rtl="0">
              <a:spcBef>
                <a:spcPts val="0"/>
              </a:spcBef>
              <a:spcAft>
                <a:spcPts val="0"/>
              </a:spcAft>
              <a:buSzPts val="2000"/>
              <a:buFont typeface="Lato Black"/>
              <a:buNone/>
              <a:defRPr sz="2000">
                <a:latin typeface="Lato Black"/>
                <a:ea typeface="Lato Black"/>
                <a:cs typeface="Lato Black"/>
                <a:sym typeface="Lato Black"/>
              </a:defRPr>
            </a:lvl8pPr>
            <a:lvl9pPr lvl="8" algn="ctr"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620" name="Google Shape;620;p15"/>
          <p:cNvSpPr txBox="1">
            <a:spLocks noGrp="1"/>
          </p:cNvSpPr>
          <p:nvPr>
            <p:ph type="subTitle" idx="4"/>
          </p:nvPr>
        </p:nvSpPr>
        <p:spPr>
          <a:xfrm>
            <a:off x="34449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21" name="Google Shape;621;p15"/>
          <p:cNvSpPr txBox="1">
            <a:spLocks noGrp="1"/>
          </p:cNvSpPr>
          <p:nvPr>
            <p:ph type="title" idx="5" hasCustomPrompt="1"/>
          </p:nvPr>
        </p:nvSpPr>
        <p:spPr>
          <a:xfrm>
            <a:off x="3588811" y="1832118"/>
            <a:ext cx="1966200" cy="99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22" name="Google Shape;622;p15"/>
          <p:cNvSpPr txBox="1">
            <a:spLocks noGrp="1"/>
          </p:cNvSpPr>
          <p:nvPr>
            <p:ph type="title" idx="6"/>
          </p:nvPr>
        </p:nvSpPr>
        <p:spPr>
          <a:xfrm>
            <a:off x="5947300" y="3155675"/>
            <a:ext cx="22542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Lato Black"/>
              <a:buNone/>
              <a:defRPr sz="2000">
                <a:latin typeface="Lato Black"/>
                <a:ea typeface="Lato Black"/>
                <a:cs typeface="Lato Black"/>
                <a:sym typeface="Lato Black"/>
              </a:defRPr>
            </a:lvl1pPr>
            <a:lvl2pPr lvl="1" algn="ctr" rtl="0">
              <a:spcBef>
                <a:spcPts val="0"/>
              </a:spcBef>
              <a:spcAft>
                <a:spcPts val="0"/>
              </a:spcAft>
              <a:buSzPts val="2000"/>
              <a:buFont typeface="Lato Black"/>
              <a:buNone/>
              <a:defRPr sz="2000">
                <a:latin typeface="Lato Black"/>
                <a:ea typeface="Lato Black"/>
                <a:cs typeface="Lato Black"/>
                <a:sym typeface="Lato Black"/>
              </a:defRPr>
            </a:lvl2pPr>
            <a:lvl3pPr lvl="2" algn="ctr" rtl="0">
              <a:spcBef>
                <a:spcPts val="0"/>
              </a:spcBef>
              <a:spcAft>
                <a:spcPts val="0"/>
              </a:spcAft>
              <a:buSzPts val="2000"/>
              <a:buFont typeface="Lato Black"/>
              <a:buNone/>
              <a:defRPr sz="2000">
                <a:latin typeface="Lato Black"/>
                <a:ea typeface="Lato Black"/>
                <a:cs typeface="Lato Black"/>
                <a:sym typeface="Lato Black"/>
              </a:defRPr>
            </a:lvl3pPr>
            <a:lvl4pPr lvl="3" algn="ctr" rtl="0">
              <a:spcBef>
                <a:spcPts val="0"/>
              </a:spcBef>
              <a:spcAft>
                <a:spcPts val="0"/>
              </a:spcAft>
              <a:buSzPts val="2000"/>
              <a:buFont typeface="Lato Black"/>
              <a:buNone/>
              <a:defRPr sz="2000">
                <a:latin typeface="Lato Black"/>
                <a:ea typeface="Lato Black"/>
                <a:cs typeface="Lato Black"/>
                <a:sym typeface="Lato Black"/>
              </a:defRPr>
            </a:lvl4pPr>
            <a:lvl5pPr lvl="4" algn="ctr" rtl="0">
              <a:spcBef>
                <a:spcPts val="0"/>
              </a:spcBef>
              <a:spcAft>
                <a:spcPts val="0"/>
              </a:spcAft>
              <a:buSzPts val="2000"/>
              <a:buFont typeface="Lato Black"/>
              <a:buNone/>
              <a:defRPr sz="2000">
                <a:latin typeface="Lato Black"/>
                <a:ea typeface="Lato Black"/>
                <a:cs typeface="Lato Black"/>
                <a:sym typeface="Lato Black"/>
              </a:defRPr>
            </a:lvl5pPr>
            <a:lvl6pPr lvl="5" algn="ctr" rtl="0">
              <a:spcBef>
                <a:spcPts val="0"/>
              </a:spcBef>
              <a:spcAft>
                <a:spcPts val="0"/>
              </a:spcAft>
              <a:buSzPts val="2000"/>
              <a:buFont typeface="Lato Black"/>
              <a:buNone/>
              <a:defRPr sz="2000">
                <a:latin typeface="Lato Black"/>
                <a:ea typeface="Lato Black"/>
                <a:cs typeface="Lato Black"/>
                <a:sym typeface="Lato Black"/>
              </a:defRPr>
            </a:lvl6pPr>
            <a:lvl7pPr lvl="6" algn="ctr" rtl="0">
              <a:spcBef>
                <a:spcPts val="0"/>
              </a:spcBef>
              <a:spcAft>
                <a:spcPts val="0"/>
              </a:spcAft>
              <a:buSzPts val="2000"/>
              <a:buFont typeface="Lato Black"/>
              <a:buNone/>
              <a:defRPr sz="2000">
                <a:latin typeface="Lato Black"/>
                <a:ea typeface="Lato Black"/>
                <a:cs typeface="Lato Black"/>
                <a:sym typeface="Lato Black"/>
              </a:defRPr>
            </a:lvl7pPr>
            <a:lvl8pPr lvl="7" algn="ctr" rtl="0">
              <a:spcBef>
                <a:spcPts val="0"/>
              </a:spcBef>
              <a:spcAft>
                <a:spcPts val="0"/>
              </a:spcAft>
              <a:buSzPts val="2000"/>
              <a:buFont typeface="Lato Black"/>
              <a:buNone/>
              <a:defRPr sz="2000">
                <a:latin typeface="Lato Black"/>
                <a:ea typeface="Lato Black"/>
                <a:cs typeface="Lato Black"/>
                <a:sym typeface="Lato Black"/>
              </a:defRPr>
            </a:lvl8pPr>
            <a:lvl9pPr lvl="8" algn="ctr"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623" name="Google Shape;623;p15"/>
          <p:cNvSpPr txBox="1">
            <a:spLocks noGrp="1"/>
          </p:cNvSpPr>
          <p:nvPr>
            <p:ph type="subTitle" idx="7"/>
          </p:nvPr>
        </p:nvSpPr>
        <p:spPr>
          <a:xfrm>
            <a:off x="59473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24" name="Google Shape;624;p15"/>
          <p:cNvSpPr txBox="1">
            <a:spLocks noGrp="1"/>
          </p:cNvSpPr>
          <p:nvPr>
            <p:ph type="title" idx="8" hasCustomPrompt="1"/>
          </p:nvPr>
        </p:nvSpPr>
        <p:spPr>
          <a:xfrm>
            <a:off x="6091211" y="1832118"/>
            <a:ext cx="1966200" cy="99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25" name="Google Shape;625;p15"/>
          <p:cNvSpPr txBox="1">
            <a:spLocks noGrp="1"/>
          </p:cNvSpPr>
          <p:nvPr>
            <p:ph type="title" idx="9"/>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
    <p:spTree>
      <p:nvGrpSpPr>
        <p:cNvPr id="1" name="Shape 626"/>
        <p:cNvGrpSpPr/>
        <p:nvPr/>
      </p:nvGrpSpPr>
      <p:grpSpPr>
        <a:xfrm>
          <a:off x="0" y="0"/>
          <a:ext cx="0" cy="0"/>
          <a:chOff x="0" y="0"/>
          <a:chExt cx="0" cy="0"/>
        </a:xfrm>
      </p:grpSpPr>
      <p:pic>
        <p:nvPicPr>
          <p:cNvPr id="627" name="Google Shape;627;p16"/>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28" name="Google Shape;628;p16"/>
          <p:cNvSpPr txBox="1">
            <a:spLocks noGrp="1"/>
          </p:cNvSpPr>
          <p:nvPr>
            <p:ph type="title"/>
          </p:nvPr>
        </p:nvSpPr>
        <p:spPr>
          <a:xfrm>
            <a:off x="1083513" y="3292975"/>
            <a:ext cx="28977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Lato Black"/>
              <a:buNone/>
              <a:defRPr sz="2000">
                <a:latin typeface="Lato Black"/>
                <a:ea typeface="Lato Black"/>
                <a:cs typeface="Lato Black"/>
                <a:sym typeface="Lato Black"/>
              </a:defRPr>
            </a:lvl1pPr>
            <a:lvl2pPr lvl="1" algn="ctr" rtl="0">
              <a:spcBef>
                <a:spcPts val="0"/>
              </a:spcBef>
              <a:spcAft>
                <a:spcPts val="0"/>
              </a:spcAft>
              <a:buSzPts val="2000"/>
              <a:buFont typeface="Lato Black"/>
              <a:buNone/>
              <a:defRPr sz="2000">
                <a:latin typeface="Lato Black"/>
                <a:ea typeface="Lato Black"/>
                <a:cs typeface="Lato Black"/>
                <a:sym typeface="Lato Black"/>
              </a:defRPr>
            </a:lvl2pPr>
            <a:lvl3pPr lvl="2" algn="ctr" rtl="0">
              <a:spcBef>
                <a:spcPts val="0"/>
              </a:spcBef>
              <a:spcAft>
                <a:spcPts val="0"/>
              </a:spcAft>
              <a:buSzPts val="2000"/>
              <a:buFont typeface="Lato Black"/>
              <a:buNone/>
              <a:defRPr sz="2000">
                <a:latin typeface="Lato Black"/>
                <a:ea typeface="Lato Black"/>
                <a:cs typeface="Lato Black"/>
                <a:sym typeface="Lato Black"/>
              </a:defRPr>
            </a:lvl3pPr>
            <a:lvl4pPr lvl="3" algn="ctr" rtl="0">
              <a:spcBef>
                <a:spcPts val="0"/>
              </a:spcBef>
              <a:spcAft>
                <a:spcPts val="0"/>
              </a:spcAft>
              <a:buSzPts val="2000"/>
              <a:buFont typeface="Lato Black"/>
              <a:buNone/>
              <a:defRPr sz="2000">
                <a:latin typeface="Lato Black"/>
                <a:ea typeface="Lato Black"/>
                <a:cs typeface="Lato Black"/>
                <a:sym typeface="Lato Black"/>
              </a:defRPr>
            </a:lvl4pPr>
            <a:lvl5pPr lvl="4" algn="ctr" rtl="0">
              <a:spcBef>
                <a:spcPts val="0"/>
              </a:spcBef>
              <a:spcAft>
                <a:spcPts val="0"/>
              </a:spcAft>
              <a:buSzPts val="2000"/>
              <a:buFont typeface="Lato Black"/>
              <a:buNone/>
              <a:defRPr sz="2000">
                <a:latin typeface="Lato Black"/>
                <a:ea typeface="Lato Black"/>
                <a:cs typeface="Lato Black"/>
                <a:sym typeface="Lato Black"/>
              </a:defRPr>
            </a:lvl5pPr>
            <a:lvl6pPr lvl="5" algn="ctr" rtl="0">
              <a:spcBef>
                <a:spcPts val="0"/>
              </a:spcBef>
              <a:spcAft>
                <a:spcPts val="0"/>
              </a:spcAft>
              <a:buSzPts val="2000"/>
              <a:buFont typeface="Lato Black"/>
              <a:buNone/>
              <a:defRPr sz="2000">
                <a:latin typeface="Lato Black"/>
                <a:ea typeface="Lato Black"/>
                <a:cs typeface="Lato Black"/>
                <a:sym typeface="Lato Black"/>
              </a:defRPr>
            </a:lvl6pPr>
            <a:lvl7pPr lvl="6" algn="ctr" rtl="0">
              <a:spcBef>
                <a:spcPts val="0"/>
              </a:spcBef>
              <a:spcAft>
                <a:spcPts val="0"/>
              </a:spcAft>
              <a:buSzPts val="2000"/>
              <a:buFont typeface="Lato Black"/>
              <a:buNone/>
              <a:defRPr sz="2000">
                <a:latin typeface="Lato Black"/>
                <a:ea typeface="Lato Black"/>
                <a:cs typeface="Lato Black"/>
                <a:sym typeface="Lato Black"/>
              </a:defRPr>
            </a:lvl7pPr>
            <a:lvl8pPr lvl="7" algn="ctr" rtl="0">
              <a:spcBef>
                <a:spcPts val="0"/>
              </a:spcBef>
              <a:spcAft>
                <a:spcPts val="0"/>
              </a:spcAft>
              <a:buSzPts val="2000"/>
              <a:buFont typeface="Lato Black"/>
              <a:buNone/>
              <a:defRPr sz="2000">
                <a:latin typeface="Lato Black"/>
                <a:ea typeface="Lato Black"/>
                <a:cs typeface="Lato Black"/>
                <a:sym typeface="Lato Black"/>
              </a:defRPr>
            </a:lvl8pPr>
            <a:lvl9pPr lvl="8" algn="ctr"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629" name="Google Shape;629;p16"/>
          <p:cNvSpPr txBox="1">
            <a:spLocks noGrp="1"/>
          </p:cNvSpPr>
          <p:nvPr>
            <p:ph type="subTitle" idx="1"/>
          </p:nvPr>
        </p:nvSpPr>
        <p:spPr>
          <a:xfrm>
            <a:off x="1083513" y="3787900"/>
            <a:ext cx="2897700" cy="103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30" name="Google Shape;630;p16"/>
          <p:cNvSpPr txBox="1">
            <a:spLocks noGrp="1"/>
          </p:cNvSpPr>
          <p:nvPr>
            <p:ph type="title" idx="2"/>
          </p:nvPr>
        </p:nvSpPr>
        <p:spPr>
          <a:xfrm>
            <a:off x="5127681" y="3292975"/>
            <a:ext cx="2932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Font typeface="Lato Black"/>
              <a:buNone/>
              <a:defRPr sz="2000">
                <a:latin typeface="Lato Black"/>
                <a:ea typeface="Lato Black"/>
                <a:cs typeface="Lato Black"/>
                <a:sym typeface="Lato Black"/>
              </a:defRPr>
            </a:lvl1pPr>
            <a:lvl2pPr lvl="1" algn="ctr" rtl="0">
              <a:spcBef>
                <a:spcPts val="0"/>
              </a:spcBef>
              <a:spcAft>
                <a:spcPts val="0"/>
              </a:spcAft>
              <a:buSzPts val="2000"/>
              <a:buFont typeface="Lato Black"/>
              <a:buNone/>
              <a:defRPr sz="2000">
                <a:latin typeface="Lato Black"/>
                <a:ea typeface="Lato Black"/>
                <a:cs typeface="Lato Black"/>
                <a:sym typeface="Lato Black"/>
              </a:defRPr>
            </a:lvl2pPr>
            <a:lvl3pPr lvl="2" algn="ctr" rtl="0">
              <a:spcBef>
                <a:spcPts val="0"/>
              </a:spcBef>
              <a:spcAft>
                <a:spcPts val="0"/>
              </a:spcAft>
              <a:buSzPts val="2000"/>
              <a:buFont typeface="Lato Black"/>
              <a:buNone/>
              <a:defRPr sz="2000">
                <a:latin typeface="Lato Black"/>
                <a:ea typeface="Lato Black"/>
                <a:cs typeface="Lato Black"/>
                <a:sym typeface="Lato Black"/>
              </a:defRPr>
            </a:lvl3pPr>
            <a:lvl4pPr lvl="3" algn="ctr" rtl="0">
              <a:spcBef>
                <a:spcPts val="0"/>
              </a:spcBef>
              <a:spcAft>
                <a:spcPts val="0"/>
              </a:spcAft>
              <a:buSzPts val="2000"/>
              <a:buFont typeface="Lato Black"/>
              <a:buNone/>
              <a:defRPr sz="2000">
                <a:latin typeface="Lato Black"/>
                <a:ea typeface="Lato Black"/>
                <a:cs typeface="Lato Black"/>
                <a:sym typeface="Lato Black"/>
              </a:defRPr>
            </a:lvl4pPr>
            <a:lvl5pPr lvl="4" algn="ctr" rtl="0">
              <a:spcBef>
                <a:spcPts val="0"/>
              </a:spcBef>
              <a:spcAft>
                <a:spcPts val="0"/>
              </a:spcAft>
              <a:buSzPts val="2000"/>
              <a:buFont typeface="Lato Black"/>
              <a:buNone/>
              <a:defRPr sz="2000">
                <a:latin typeface="Lato Black"/>
                <a:ea typeface="Lato Black"/>
                <a:cs typeface="Lato Black"/>
                <a:sym typeface="Lato Black"/>
              </a:defRPr>
            </a:lvl5pPr>
            <a:lvl6pPr lvl="5" algn="ctr" rtl="0">
              <a:spcBef>
                <a:spcPts val="0"/>
              </a:spcBef>
              <a:spcAft>
                <a:spcPts val="0"/>
              </a:spcAft>
              <a:buSzPts val="2000"/>
              <a:buFont typeface="Lato Black"/>
              <a:buNone/>
              <a:defRPr sz="2000">
                <a:latin typeface="Lato Black"/>
                <a:ea typeface="Lato Black"/>
                <a:cs typeface="Lato Black"/>
                <a:sym typeface="Lato Black"/>
              </a:defRPr>
            </a:lvl6pPr>
            <a:lvl7pPr lvl="6" algn="ctr" rtl="0">
              <a:spcBef>
                <a:spcPts val="0"/>
              </a:spcBef>
              <a:spcAft>
                <a:spcPts val="0"/>
              </a:spcAft>
              <a:buSzPts val="2000"/>
              <a:buFont typeface="Lato Black"/>
              <a:buNone/>
              <a:defRPr sz="2000">
                <a:latin typeface="Lato Black"/>
                <a:ea typeface="Lato Black"/>
                <a:cs typeface="Lato Black"/>
                <a:sym typeface="Lato Black"/>
              </a:defRPr>
            </a:lvl7pPr>
            <a:lvl8pPr lvl="7" algn="ctr" rtl="0">
              <a:spcBef>
                <a:spcPts val="0"/>
              </a:spcBef>
              <a:spcAft>
                <a:spcPts val="0"/>
              </a:spcAft>
              <a:buSzPts val="2000"/>
              <a:buFont typeface="Lato Black"/>
              <a:buNone/>
              <a:defRPr sz="2000">
                <a:latin typeface="Lato Black"/>
                <a:ea typeface="Lato Black"/>
                <a:cs typeface="Lato Black"/>
                <a:sym typeface="Lato Black"/>
              </a:defRPr>
            </a:lvl8pPr>
            <a:lvl9pPr lvl="8" algn="ctr"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631" name="Google Shape;631;p16"/>
          <p:cNvSpPr txBox="1">
            <a:spLocks noGrp="1"/>
          </p:cNvSpPr>
          <p:nvPr>
            <p:ph type="subTitle" idx="3"/>
          </p:nvPr>
        </p:nvSpPr>
        <p:spPr>
          <a:xfrm>
            <a:off x="5127681" y="3787900"/>
            <a:ext cx="2932800" cy="103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32" name="Google Shape;632;p16"/>
          <p:cNvSpPr txBox="1">
            <a:spLocks noGrp="1"/>
          </p:cNvSpPr>
          <p:nvPr>
            <p:ph type="title" idx="4"/>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hree Columns ">
  <p:cSld name="SECTION_TITLE_AND_DESCRIPTION_1_1_2">
    <p:bg>
      <p:bgPr>
        <a:solidFill>
          <a:schemeClr val="dk1"/>
        </a:solidFill>
        <a:effectLst/>
      </p:bgPr>
    </p:bg>
    <p:spTree>
      <p:nvGrpSpPr>
        <p:cNvPr id="1" name="Shape 633"/>
        <p:cNvGrpSpPr/>
        <p:nvPr/>
      </p:nvGrpSpPr>
      <p:grpSpPr>
        <a:xfrm>
          <a:off x="0" y="0"/>
          <a:ext cx="0" cy="0"/>
          <a:chOff x="0" y="0"/>
          <a:chExt cx="0" cy="0"/>
        </a:xfrm>
      </p:grpSpPr>
      <p:pic>
        <p:nvPicPr>
          <p:cNvPr id="634" name="Google Shape;634;p17"/>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35" name="Google Shape;635;p17"/>
          <p:cNvSpPr txBox="1">
            <a:spLocks noGrp="1"/>
          </p:cNvSpPr>
          <p:nvPr>
            <p:ph type="title"/>
          </p:nvPr>
        </p:nvSpPr>
        <p:spPr>
          <a:xfrm>
            <a:off x="1000147" y="328775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36" name="Google Shape;636;p17"/>
          <p:cNvSpPr txBox="1">
            <a:spLocks noGrp="1"/>
          </p:cNvSpPr>
          <p:nvPr>
            <p:ph type="subTitle" idx="1"/>
          </p:nvPr>
        </p:nvSpPr>
        <p:spPr>
          <a:xfrm>
            <a:off x="1000150" y="378267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37" name="Google Shape;637;p17"/>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638" name="Google Shape;638;p17"/>
          <p:cNvSpPr txBox="1">
            <a:spLocks noGrp="1"/>
          </p:cNvSpPr>
          <p:nvPr>
            <p:ph type="title" idx="3"/>
          </p:nvPr>
        </p:nvSpPr>
        <p:spPr>
          <a:xfrm>
            <a:off x="3506097" y="328775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39" name="Google Shape;639;p17"/>
          <p:cNvSpPr txBox="1">
            <a:spLocks noGrp="1"/>
          </p:cNvSpPr>
          <p:nvPr>
            <p:ph type="subTitle" idx="4"/>
          </p:nvPr>
        </p:nvSpPr>
        <p:spPr>
          <a:xfrm>
            <a:off x="3506100" y="378267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40" name="Google Shape;640;p17"/>
          <p:cNvSpPr txBox="1">
            <a:spLocks noGrp="1"/>
          </p:cNvSpPr>
          <p:nvPr>
            <p:ph type="title" idx="5"/>
          </p:nvPr>
        </p:nvSpPr>
        <p:spPr>
          <a:xfrm>
            <a:off x="6012047" y="328775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41" name="Google Shape;641;p17"/>
          <p:cNvSpPr txBox="1">
            <a:spLocks noGrp="1"/>
          </p:cNvSpPr>
          <p:nvPr>
            <p:ph type="subTitle" idx="6"/>
          </p:nvPr>
        </p:nvSpPr>
        <p:spPr>
          <a:xfrm>
            <a:off x="6012050" y="378267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p:cSld name="SECTION_HEADER_1">
    <p:bg>
      <p:bgPr>
        <a:solidFill>
          <a:schemeClr val="lt1"/>
        </a:solidFill>
        <a:effectLst/>
      </p:bgPr>
    </p:bg>
    <p:spTree>
      <p:nvGrpSpPr>
        <p:cNvPr id="1" name="Shape 642"/>
        <p:cNvGrpSpPr/>
        <p:nvPr/>
      </p:nvGrpSpPr>
      <p:grpSpPr>
        <a:xfrm>
          <a:off x="0" y="0"/>
          <a:ext cx="0" cy="0"/>
          <a:chOff x="0" y="0"/>
          <a:chExt cx="0" cy="0"/>
        </a:xfrm>
      </p:grpSpPr>
      <p:pic>
        <p:nvPicPr>
          <p:cNvPr id="643" name="Google Shape;643;p18"/>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44" name="Google Shape;644;p18"/>
          <p:cNvSpPr txBox="1">
            <a:spLocks noGrp="1"/>
          </p:cNvSpPr>
          <p:nvPr>
            <p:ph type="title"/>
          </p:nvPr>
        </p:nvSpPr>
        <p:spPr>
          <a:xfrm>
            <a:off x="1049238" y="2189255"/>
            <a:ext cx="56541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645" name="Google Shape;645;p18"/>
          <p:cNvSpPr txBox="1">
            <a:spLocks noGrp="1"/>
          </p:cNvSpPr>
          <p:nvPr>
            <p:ph type="title" idx="2" hasCustomPrompt="1"/>
          </p:nvPr>
        </p:nvSpPr>
        <p:spPr>
          <a:xfrm>
            <a:off x="1049238" y="1144530"/>
            <a:ext cx="5654100" cy="12330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12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646" name="Google Shape;646;p18"/>
          <p:cNvSpPr txBox="1">
            <a:spLocks noGrp="1"/>
          </p:cNvSpPr>
          <p:nvPr>
            <p:ph type="subTitle" idx="1"/>
          </p:nvPr>
        </p:nvSpPr>
        <p:spPr>
          <a:xfrm>
            <a:off x="1049238" y="3213834"/>
            <a:ext cx="30279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300"/>
              <a:buFont typeface="Lato"/>
              <a:buNone/>
              <a:defRPr sz="2300">
                <a:latin typeface="Lato"/>
                <a:ea typeface="Lato"/>
                <a:cs typeface="Lato"/>
                <a:sym typeface="Lato"/>
              </a:defRPr>
            </a:lvl1pPr>
            <a:lvl2pPr lvl="1" rtl="0">
              <a:lnSpc>
                <a:spcPct val="100000"/>
              </a:lnSpc>
              <a:spcBef>
                <a:spcPts val="0"/>
              </a:spcBef>
              <a:spcAft>
                <a:spcPts val="0"/>
              </a:spcAft>
              <a:buSzPts val="2000"/>
              <a:buNone/>
              <a:defRPr sz="2000"/>
            </a:lvl2pPr>
            <a:lvl3pPr lvl="2" rtl="0">
              <a:lnSpc>
                <a:spcPct val="100000"/>
              </a:lnSpc>
              <a:spcBef>
                <a:spcPts val="0"/>
              </a:spcBef>
              <a:spcAft>
                <a:spcPts val="0"/>
              </a:spcAft>
              <a:buSzPts val="2000"/>
              <a:buNone/>
              <a:defRPr sz="2000"/>
            </a:lvl3pPr>
            <a:lvl4pPr lvl="3" rtl="0">
              <a:lnSpc>
                <a:spcPct val="100000"/>
              </a:lnSpc>
              <a:spcBef>
                <a:spcPts val="0"/>
              </a:spcBef>
              <a:spcAft>
                <a:spcPts val="0"/>
              </a:spcAft>
              <a:buSzPts val="2000"/>
              <a:buNone/>
              <a:defRPr sz="2000"/>
            </a:lvl4pPr>
            <a:lvl5pPr lvl="4" rtl="0">
              <a:lnSpc>
                <a:spcPct val="100000"/>
              </a:lnSpc>
              <a:spcBef>
                <a:spcPts val="0"/>
              </a:spcBef>
              <a:spcAft>
                <a:spcPts val="0"/>
              </a:spcAft>
              <a:buSzPts val="2000"/>
              <a:buNone/>
              <a:defRPr sz="2000"/>
            </a:lvl5pPr>
            <a:lvl6pPr lvl="5" rtl="0">
              <a:lnSpc>
                <a:spcPct val="100000"/>
              </a:lnSpc>
              <a:spcBef>
                <a:spcPts val="0"/>
              </a:spcBef>
              <a:spcAft>
                <a:spcPts val="0"/>
              </a:spcAft>
              <a:buSzPts val="2000"/>
              <a:buNone/>
              <a:defRPr sz="2000"/>
            </a:lvl6pPr>
            <a:lvl7pPr lvl="6" rtl="0">
              <a:lnSpc>
                <a:spcPct val="100000"/>
              </a:lnSpc>
              <a:spcBef>
                <a:spcPts val="0"/>
              </a:spcBef>
              <a:spcAft>
                <a:spcPts val="0"/>
              </a:spcAft>
              <a:buSzPts val="2000"/>
              <a:buNone/>
              <a:defRPr sz="2000"/>
            </a:lvl7pPr>
            <a:lvl8pPr lvl="7" rtl="0">
              <a:lnSpc>
                <a:spcPct val="100000"/>
              </a:lnSpc>
              <a:spcBef>
                <a:spcPts val="0"/>
              </a:spcBef>
              <a:spcAft>
                <a:spcPts val="0"/>
              </a:spcAft>
              <a:buSzPts val="2000"/>
              <a:buNone/>
              <a:defRPr sz="2000"/>
            </a:lvl8pPr>
            <a:lvl9pPr lvl="8" rtl="0">
              <a:lnSpc>
                <a:spcPct val="100000"/>
              </a:lnSpc>
              <a:spcBef>
                <a:spcPts val="0"/>
              </a:spcBef>
              <a:spcAft>
                <a:spcPts val="0"/>
              </a:spcAft>
              <a:buSzPts val="2000"/>
              <a:buNone/>
              <a:defRPr sz="2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Text">
  <p:cSld name="TITLE_1">
    <p:spTree>
      <p:nvGrpSpPr>
        <p:cNvPr id="1" name="Shape 647"/>
        <p:cNvGrpSpPr/>
        <p:nvPr/>
      </p:nvGrpSpPr>
      <p:grpSpPr>
        <a:xfrm>
          <a:off x="0" y="0"/>
          <a:ext cx="0" cy="0"/>
          <a:chOff x="0" y="0"/>
          <a:chExt cx="0" cy="0"/>
        </a:xfrm>
      </p:grpSpPr>
      <p:pic>
        <p:nvPicPr>
          <p:cNvPr id="648" name="Google Shape;648;p19"/>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49" name="Google Shape;649;p19"/>
          <p:cNvSpPr txBox="1">
            <a:spLocks noGrp="1"/>
          </p:cNvSpPr>
          <p:nvPr>
            <p:ph type="ctrTitle"/>
          </p:nvPr>
        </p:nvSpPr>
        <p:spPr>
          <a:xfrm>
            <a:off x="1220700" y="1132450"/>
            <a:ext cx="6702600" cy="9996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6000"/>
              <a:buFont typeface="Elsie Black"/>
              <a:buNone/>
              <a:defRPr sz="6000">
                <a:latin typeface="Elsie Black"/>
                <a:ea typeface="Elsie Black"/>
                <a:cs typeface="Elsie Black"/>
                <a:sym typeface="Elsie Black"/>
              </a:defRPr>
            </a:lvl1pPr>
            <a:lvl2pPr lvl="1" algn="ctr" rtl="0">
              <a:lnSpc>
                <a:spcPct val="90000"/>
              </a:lnSpc>
              <a:spcBef>
                <a:spcPts val="0"/>
              </a:spcBef>
              <a:spcAft>
                <a:spcPts val="0"/>
              </a:spcAft>
              <a:buSzPts val="4800"/>
              <a:buNone/>
              <a:defRPr sz="4800"/>
            </a:lvl2pPr>
            <a:lvl3pPr lvl="2" algn="ctr" rtl="0">
              <a:lnSpc>
                <a:spcPct val="90000"/>
              </a:lnSpc>
              <a:spcBef>
                <a:spcPts val="0"/>
              </a:spcBef>
              <a:spcAft>
                <a:spcPts val="0"/>
              </a:spcAft>
              <a:buSzPts val="4800"/>
              <a:buNone/>
              <a:defRPr sz="4800"/>
            </a:lvl3pPr>
            <a:lvl4pPr lvl="3" algn="ctr" rtl="0">
              <a:lnSpc>
                <a:spcPct val="90000"/>
              </a:lnSpc>
              <a:spcBef>
                <a:spcPts val="0"/>
              </a:spcBef>
              <a:spcAft>
                <a:spcPts val="0"/>
              </a:spcAft>
              <a:buSzPts val="4800"/>
              <a:buNone/>
              <a:defRPr sz="4800"/>
            </a:lvl4pPr>
            <a:lvl5pPr lvl="4" algn="ctr" rtl="0">
              <a:lnSpc>
                <a:spcPct val="90000"/>
              </a:lnSpc>
              <a:spcBef>
                <a:spcPts val="0"/>
              </a:spcBef>
              <a:spcAft>
                <a:spcPts val="0"/>
              </a:spcAft>
              <a:buSzPts val="4800"/>
              <a:buNone/>
              <a:defRPr sz="4800"/>
            </a:lvl5pPr>
            <a:lvl6pPr lvl="5" algn="ctr" rtl="0">
              <a:lnSpc>
                <a:spcPct val="90000"/>
              </a:lnSpc>
              <a:spcBef>
                <a:spcPts val="0"/>
              </a:spcBef>
              <a:spcAft>
                <a:spcPts val="0"/>
              </a:spcAft>
              <a:buSzPts val="4800"/>
              <a:buNone/>
              <a:defRPr sz="4800"/>
            </a:lvl6pPr>
            <a:lvl7pPr lvl="6" algn="ctr" rtl="0">
              <a:lnSpc>
                <a:spcPct val="90000"/>
              </a:lnSpc>
              <a:spcBef>
                <a:spcPts val="0"/>
              </a:spcBef>
              <a:spcAft>
                <a:spcPts val="0"/>
              </a:spcAft>
              <a:buSzPts val="4800"/>
              <a:buNone/>
              <a:defRPr sz="4800"/>
            </a:lvl7pPr>
            <a:lvl8pPr lvl="7" algn="ctr" rtl="0">
              <a:lnSpc>
                <a:spcPct val="90000"/>
              </a:lnSpc>
              <a:spcBef>
                <a:spcPts val="0"/>
              </a:spcBef>
              <a:spcAft>
                <a:spcPts val="0"/>
              </a:spcAft>
              <a:buSzPts val="4800"/>
              <a:buNone/>
              <a:defRPr sz="4800"/>
            </a:lvl8pPr>
            <a:lvl9pPr lvl="8" algn="ctr" rtl="0">
              <a:lnSpc>
                <a:spcPct val="90000"/>
              </a:lnSpc>
              <a:spcBef>
                <a:spcPts val="0"/>
              </a:spcBef>
              <a:spcAft>
                <a:spcPts val="0"/>
              </a:spcAft>
              <a:buSzPts val="4800"/>
              <a:buNone/>
              <a:defRPr sz="4800"/>
            </a:lvl9pPr>
          </a:lstStyle>
          <a:p>
            <a:endParaRPr/>
          </a:p>
        </p:txBody>
      </p:sp>
      <p:sp>
        <p:nvSpPr>
          <p:cNvPr id="650" name="Google Shape;650;p19"/>
          <p:cNvSpPr txBox="1">
            <a:spLocks noGrp="1"/>
          </p:cNvSpPr>
          <p:nvPr>
            <p:ph type="subTitle" idx="1"/>
          </p:nvPr>
        </p:nvSpPr>
        <p:spPr>
          <a:xfrm>
            <a:off x="2106049" y="2134950"/>
            <a:ext cx="47778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000"/>
              <a:buFont typeface="Lato"/>
              <a:buNone/>
              <a:defRPr sz="2000">
                <a:solidFill>
                  <a:schemeClr val="dk1"/>
                </a:solidFill>
                <a:latin typeface="Lato"/>
                <a:ea typeface="Lato"/>
                <a:cs typeface="Lato"/>
                <a:sym typeface="Lato"/>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Design">
  <p:cSld name="TITLE_ONLY_1">
    <p:bg>
      <p:bgPr>
        <a:solidFill>
          <a:schemeClr val="dk1"/>
        </a:solidFill>
        <a:effectLst/>
      </p:bgPr>
    </p:bg>
    <p:spTree>
      <p:nvGrpSpPr>
        <p:cNvPr id="1" name="Shape 651"/>
        <p:cNvGrpSpPr/>
        <p:nvPr/>
      </p:nvGrpSpPr>
      <p:grpSpPr>
        <a:xfrm>
          <a:off x="0" y="0"/>
          <a:ext cx="0" cy="0"/>
          <a:chOff x="0" y="0"/>
          <a:chExt cx="0" cy="0"/>
        </a:xfrm>
      </p:grpSpPr>
      <p:pic>
        <p:nvPicPr>
          <p:cNvPr id="652" name="Google Shape;652;p20"/>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53" name="Google Shape;653;p20"/>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3"/>
        <p:cNvGrpSpPr/>
        <p:nvPr/>
      </p:nvGrpSpPr>
      <p:grpSpPr>
        <a:xfrm>
          <a:off x="0" y="0"/>
          <a:ext cx="0" cy="0"/>
          <a:chOff x="0" y="0"/>
          <a:chExt cx="0" cy="0"/>
        </a:xfrm>
      </p:grpSpPr>
      <p:grpSp>
        <p:nvGrpSpPr>
          <p:cNvPr id="14" name="Google Shape;14;p3"/>
          <p:cNvGrpSpPr/>
          <p:nvPr/>
        </p:nvGrpSpPr>
        <p:grpSpPr>
          <a:xfrm>
            <a:off x="764332" y="463805"/>
            <a:ext cx="3429760" cy="4379134"/>
            <a:chOff x="1758175" y="238125"/>
            <a:chExt cx="4103075" cy="5238825"/>
          </a:xfrm>
        </p:grpSpPr>
        <p:sp>
          <p:nvSpPr>
            <p:cNvPr id="15" name="Google Shape;15;p3"/>
            <p:cNvSpPr/>
            <p:nvPr/>
          </p:nvSpPr>
          <p:spPr>
            <a:xfrm>
              <a:off x="1758175" y="2076575"/>
              <a:ext cx="3175225" cy="2333975"/>
            </a:xfrm>
            <a:custGeom>
              <a:avLst/>
              <a:gdLst/>
              <a:ahLst/>
              <a:cxnLst/>
              <a:rect l="l" t="t" r="r" b="b"/>
              <a:pathLst>
                <a:path w="127009" h="93359" extrusionOk="0">
                  <a:moveTo>
                    <a:pt x="24036" y="0"/>
                  </a:moveTo>
                  <a:cubicBezTo>
                    <a:pt x="16529" y="0"/>
                    <a:pt x="10309" y="5515"/>
                    <a:pt x="9207" y="12716"/>
                  </a:cubicBezTo>
                  <a:cubicBezTo>
                    <a:pt x="9149" y="12711"/>
                    <a:pt x="9092" y="12711"/>
                    <a:pt x="9034" y="12711"/>
                  </a:cubicBezTo>
                  <a:cubicBezTo>
                    <a:pt x="4046" y="12711"/>
                    <a:pt x="0" y="16757"/>
                    <a:pt x="0" y="21745"/>
                  </a:cubicBezTo>
                  <a:lnTo>
                    <a:pt x="0" y="93358"/>
                  </a:lnTo>
                  <a:lnTo>
                    <a:pt x="127008" y="93358"/>
                  </a:lnTo>
                  <a:lnTo>
                    <a:pt x="127008" y="66563"/>
                  </a:lnTo>
                  <a:lnTo>
                    <a:pt x="127009" y="66563"/>
                  </a:lnTo>
                  <a:cubicBezTo>
                    <a:pt x="127009" y="63814"/>
                    <a:pt x="125778" y="61350"/>
                    <a:pt x="123840" y="59693"/>
                  </a:cubicBezTo>
                  <a:cubicBezTo>
                    <a:pt x="122210" y="58296"/>
                    <a:pt x="120134" y="57530"/>
                    <a:pt x="117988" y="57530"/>
                  </a:cubicBezTo>
                  <a:cubicBezTo>
                    <a:pt x="117984" y="57530"/>
                    <a:pt x="117979" y="57530"/>
                    <a:pt x="117975" y="57530"/>
                  </a:cubicBezTo>
                  <a:cubicBezTo>
                    <a:pt x="117866" y="57530"/>
                    <a:pt x="117761" y="57532"/>
                    <a:pt x="117651" y="57535"/>
                  </a:cubicBezTo>
                  <a:cubicBezTo>
                    <a:pt x="117867" y="56574"/>
                    <a:pt x="117976" y="55591"/>
                    <a:pt x="117975" y="54605"/>
                  </a:cubicBezTo>
                  <a:cubicBezTo>
                    <a:pt x="117975" y="51325"/>
                    <a:pt x="116800" y="48320"/>
                    <a:pt x="114844" y="45990"/>
                  </a:cubicBezTo>
                  <a:cubicBezTo>
                    <a:pt x="114294" y="45335"/>
                    <a:pt x="113685" y="44735"/>
                    <a:pt x="113022" y="44195"/>
                  </a:cubicBezTo>
                  <a:cubicBezTo>
                    <a:pt x="112816" y="44028"/>
                    <a:pt x="112603" y="43865"/>
                    <a:pt x="112387" y="43708"/>
                  </a:cubicBezTo>
                  <a:cubicBezTo>
                    <a:pt x="112286" y="43635"/>
                    <a:pt x="112183" y="43563"/>
                    <a:pt x="112077" y="43492"/>
                  </a:cubicBezTo>
                  <a:lnTo>
                    <a:pt x="112075" y="43490"/>
                  </a:lnTo>
                  <a:cubicBezTo>
                    <a:pt x="110388" y="42346"/>
                    <a:pt x="108461" y="41604"/>
                    <a:pt x="106442" y="41321"/>
                  </a:cubicBezTo>
                  <a:cubicBezTo>
                    <a:pt x="106183" y="41282"/>
                    <a:pt x="105922" y="41254"/>
                    <a:pt x="105659" y="41232"/>
                  </a:cubicBezTo>
                  <a:cubicBezTo>
                    <a:pt x="105296" y="41204"/>
                    <a:pt x="104930" y="41189"/>
                    <a:pt x="104561" y="41189"/>
                  </a:cubicBezTo>
                  <a:cubicBezTo>
                    <a:pt x="104012" y="41189"/>
                    <a:pt x="103465" y="41222"/>
                    <a:pt x="102921" y="41292"/>
                  </a:cubicBezTo>
                  <a:cubicBezTo>
                    <a:pt x="102857" y="41297"/>
                    <a:pt x="102792" y="41304"/>
                    <a:pt x="102727" y="41314"/>
                  </a:cubicBezTo>
                  <a:cubicBezTo>
                    <a:pt x="102453" y="39617"/>
                    <a:pt x="101886" y="37980"/>
                    <a:pt x="101052" y="36477"/>
                  </a:cubicBezTo>
                  <a:cubicBezTo>
                    <a:pt x="100989" y="36361"/>
                    <a:pt x="100925" y="36246"/>
                    <a:pt x="100858" y="36134"/>
                  </a:cubicBezTo>
                  <a:cubicBezTo>
                    <a:pt x="100821" y="36069"/>
                    <a:pt x="100783" y="36006"/>
                    <a:pt x="100744" y="35944"/>
                  </a:cubicBezTo>
                  <a:cubicBezTo>
                    <a:pt x="100685" y="35846"/>
                    <a:pt x="100625" y="35747"/>
                    <a:pt x="100560" y="35652"/>
                  </a:cubicBezTo>
                  <a:cubicBezTo>
                    <a:pt x="100539" y="35617"/>
                    <a:pt x="100517" y="35583"/>
                    <a:pt x="100493" y="35549"/>
                  </a:cubicBezTo>
                  <a:cubicBezTo>
                    <a:pt x="99999" y="34788"/>
                    <a:pt x="99437" y="34075"/>
                    <a:pt x="98813" y="33418"/>
                  </a:cubicBezTo>
                  <a:cubicBezTo>
                    <a:pt x="98813" y="33416"/>
                    <a:pt x="98813" y="33416"/>
                    <a:pt x="98811" y="33416"/>
                  </a:cubicBezTo>
                  <a:cubicBezTo>
                    <a:pt x="98791" y="33394"/>
                    <a:pt x="98770" y="33372"/>
                    <a:pt x="98748" y="33352"/>
                  </a:cubicBezTo>
                  <a:cubicBezTo>
                    <a:pt x="96019" y="30504"/>
                    <a:pt x="92176" y="28730"/>
                    <a:pt x="87919" y="28730"/>
                  </a:cubicBezTo>
                  <a:cubicBezTo>
                    <a:pt x="84032" y="28730"/>
                    <a:pt x="80486" y="30211"/>
                    <a:pt x="77824" y="32637"/>
                  </a:cubicBezTo>
                  <a:cubicBezTo>
                    <a:pt x="77334" y="30554"/>
                    <a:pt x="76123" y="28712"/>
                    <a:pt x="74405" y="27438"/>
                  </a:cubicBezTo>
                  <a:cubicBezTo>
                    <a:pt x="74658" y="26245"/>
                    <a:pt x="74785" y="25030"/>
                    <a:pt x="74784" y="23811"/>
                  </a:cubicBezTo>
                  <a:cubicBezTo>
                    <a:pt x="74784" y="14212"/>
                    <a:pt x="67003" y="6431"/>
                    <a:pt x="57403" y="6431"/>
                  </a:cubicBezTo>
                  <a:cubicBezTo>
                    <a:pt x="53336" y="6431"/>
                    <a:pt x="49599" y="7827"/>
                    <a:pt x="46637" y="10168"/>
                  </a:cubicBezTo>
                  <a:cubicBezTo>
                    <a:pt x="44551" y="8611"/>
                    <a:pt x="41965" y="7688"/>
                    <a:pt x="39161" y="7688"/>
                  </a:cubicBezTo>
                  <a:cubicBezTo>
                    <a:pt x="39154" y="7688"/>
                    <a:pt x="39147" y="7688"/>
                    <a:pt x="39140" y="7688"/>
                  </a:cubicBezTo>
                  <a:cubicBezTo>
                    <a:pt x="38496" y="7688"/>
                    <a:pt x="37853" y="7738"/>
                    <a:pt x="37218" y="7837"/>
                  </a:cubicBezTo>
                  <a:cubicBezTo>
                    <a:pt x="34674" y="3168"/>
                    <a:pt x="29725" y="0"/>
                    <a:pt x="24036" y="0"/>
                  </a:cubicBezTo>
                  <a:close/>
                </a:path>
              </a:pathLst>
            </a:custGeom>
            <a:solidFill>
              <a:srgbClr val="FFC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2928550" y="3278700"/>
              <a:ext cx="2932700" cy="1541625"/>
            </a:xfrm>
            <a:custGeom>
              <a:avLst/>
              <a:gdLst/>
              <a:ahLst/>
              <a:cxnLst/>
              <a:rect l="l" t="t" r="r" b="b"/>
              <a:pathLst>
                <a:path w="117308" h="61665" extrusionOk="0">
                  <a:moveTo>
                    <a:pt x="105112" y="0"/>
                  </a:moveTo>
                  <a:cubicBezTo>
                    <a:pt x="99429" y="0"/>
                    <a:pt x="94654" y="3888"/>
                    <a:pt x="93302" y="9148"/>
                  </a:cubicBezTo>
                  <a:cubicBezTo>
                    <a:pt x="93175" y="9139"/>
                    <a:pt x="93045" y="9136"/>
                    <a:pt x="92916" y="9136"/>
                  </a:cubicBezTo>
                  <a:cubicBezTo>
                    <a:pt x="89607" y="9136"/>
                    <a:pt x="86924" y="11820"/>
                    <a:pt x="86924" y="15129"/>
                  </a:cubicBezTo>
                  <a:cubicBezTo>
                    <a:pt x="86922" y="16508"/>
                    <a:pt x="87397" y="17845"/>
                    <a:pt x="88269" y="18912"/>
                  </a:cubicBezTo>
                  <a:cubicBezTo>
                    <a:pt x="86994" y="18926"/>
                    <a:pt x="85731" y="19150"/>
                    <a:pt x="84528" y="19574"/>
                  </a:cubicBezTo>
                  <a:cubicBezTo>
                    <a:pt x="82265" y="17161"/>
                    <a:pt x="79046" y="15653"/>
                    <a:pt x="75477" y="15653"/>
                  </a:cubicBezTo>
                  <a:cubicBezTo>
                    <a:pt x="72352" y="15653"/>
                    <a:pt x="69496" y="16808"/>
                    <a:pt x="67314" y="18715"/>
                  </a:cubicBezTo>
                  <a:cubicBezTo>
                    <a:pt x="66138" y="18178"/>
                    <a:pt x="64861" y="17900"/>
                    <a:pt x="63568" y="17900"/>
                  </a:cubicBezTo>
                  <a:cubicBezTo>
                    <a:pt x="63563" y="17900"/>
                    <a:pt x="63558" y="17900"/>
                    <a:pt x="63553" y="17900"/>
                  </a:cubicBezTo>
                  <a:cubicBezTo>
                    <a:pt x="60280" y="17900"/>
                    <a:pt x="57413" y="19634"/>
                    <a:pt x="55819" y="22236"/>
                  </a:cubicBezTo>
                  <a:cubicBezTo>
                    <a:pt x="53877" y="19790"/>
                    <a:pt x="50877" y="18220"/>
                    <a:pt x="47513" y="18220"/>
                  </a:cubicBezTo>
                  <a:cubicBezTo>
                    <a:pt x="41660" y="18220"/>
                    <a:pt x="36917" y="22964"/>
                    <a:pt x="36917" y="28816"/>
                  </a:cubicBezTo>
                  <a:cubicBezTo>
                    <a:pt x="36916" y="29508"/>
                    <a:pt x="36983" y="30198"/>
                    <a:pt x="37118" y="30876"/>
                  </a:cubicBezTo>
                  <a:cubicBezTo>
                    <a:pt x="34395" y="31058"/>
                    <a:pt x="31960" y="32289"/>
                    <a:pt x="30212" y="34169"/>
                  </a:cubicBezTo>
                  <a:cubicBezTo>
                    <a:pt x="29745" y="34404"/>
                    <a:pt x="29294" y="34670"/>
                    <a:pt x="28859" y="34962"/>
                  </a:cubicBezTo>
                  <a:cubicBezTo>
                    <a:pt x="27503" y="33936"/>
                    <a:pt x="25848" y="33380"/>
                    <a:pt x="24146" y="33380"/>
                  </a:cubicBezTo>
                  <a:cubicBezTo>
                    <a:pt x="24141" y="33380"/>
                    <a:pt x="24136" y="33380"/>
                    <a:pt x="24131" y="33380"/>
                  </a:cubicBezTo>
                  <a:cubicBezTo>
                    <a:pt x="20528" y="33380"/>
                    <a:pt x="17490" y="35803"/>
                    <a:pt x="16562" y="39109"/>
                  </a:cubicBezTo>
                  <a:cubicBezTo>
                    <a:pt x="12430" y="39794"/>
                    <a:pt x="9083" y="42807"/>
                    <a:pt x="7912" y="46753"/>
                  </a:cubicBezTo>
                  <a:cubicBezTo>
                    <a:pt x="7765" y="46745"/>
                    <a:pt x="7614" y="46740"/>
                    <a:pt x="7463" y="46740"/>
                  </a:cubicBezTo>
                  <a:cubicBezTo>
                    <a:pt x="3341" y="46740"/>
                    <a:pt x="0" y="50080"/>
                    <a:pt x="0" y="54202"/>
                  </a:cubicBezTo>
                  <a:cubicBezTo>
                    <a:pt x="0" y="58323"/>
                    <a:pt x="3341" y="61665"/>
                    <a:pt x="7463" y="61665"/>
                  </a:cubicBezTo>
                  <a:lnTo>
                    <a:pt x="117307" y="61665"/>
                  </a:lnTo>
                  <a:lnTo>
                    <a:pt x="117307" y="12196"/>
                  </a:lnTo>
                  <a:lnTo>
                    <a:pt x="117306" y="12195"/>
                  </a:lnTo>
                  <a:cubicBezTo>
                    <a:pt x="117306" y="5461"/>
                    <a:pt x="111847" y="0"/>
                    <a:pt x="105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2971225" y="4225150"/>
              <a:ext cx="1123425" cy="1251800"/>
            </a:xfrm>
            <a:custGeom>
              <a:avLst/>
              <a:gdLst/>
              <a:ahLst/>
              <a:cxnLst/>
              <a:rect l="l" t="t" r="r" b="b"/>
              <a:pathLst>
                <a:path w="44937" h="50072" extrusionOk="0">
                  <a:moveTo>
                    <a:pt x="1" y="1"/>
                  </a:moveTo>
                  <a:lnTo>
                    <a:pt x="1" y="50071"/>
                  </a:lnTo>
                  <a:lnTo>
                    <a:pt x="44937" y="50071"/>
                  </a:lnTo>
                  <a:lnTo>
                    <a:pt x="4493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2971225" y="5403825"/>
              <a:ext cx="1123425" cy="73125"/>
            </a:xfrm>
            <a:custGeom>
              <a:avLst/>
              <a:gdLst/>
              <a:ahLst/>
              <a:cxnLst/>
              <a:rect l="l" t="t" r="r" b="b"/>
              <a:pathLst>
                <a:path w="44937" h="2925" extrusionOk="0">
                  <a:moveTo>
                    <a:pt x="1" y="0"/>
                  </a:moveTo>
                  <a:lnTo>
                    <a:pt x="1" y="2924"/>
                  </a:lnTo>
                  <a:lnTo>
                    <a:pt x="44937" y="2924"/>
                  </a:lnTo>
                  <a:lnTo>
                    <a:pt x="44937"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2889850" y="4093000"/>
              <a:ext cx="1286175" cy="132175"/>
            </a:xfrm>
            <a:custGeom>
              <a:avLst/>
              <a:gdLst/>
              <a:ahLst/>
              <a:cxnLst/>
              <a:rect l="l" t="t" r="r" b="b"/>
              <a:pathLst>
                <a:path w="51447" h="5287" extrusionOk="0">
                  <a:moveTo>
                    <a:pt x="1" y="1"/>
                  </a:moveTo>
                  <a:lnTo>
                    <a:pt x="3254" y="5287"/>
                  </a:lnTo>
                  <a:lnTo>
                    <a:pt x="48193" y="5287"/>
                  </a:lnTo>
                  <a:lnTo>
                    <a:pt x="5144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2889850" y="3954850"/>
              <a:ext cx="1286175" cy="138175"/>
            </a:xfrm>
            <a:custGeom>
              <a:avLst/>
              <a:gdLst/>
              <a:ahLst/>
              <a:cxnLst/>
              <a:rect l="l" t="t" r="r" b="b"/>
              <a:pathLst>
                <a:path w="51447" h="5527" extrusionOk="0">
                  <a:moveTo>
                    <a:pt x="1" y="1"/>
                  </a:moveTo>
                  <a:lnTo>
                    <a:pt x="1" y="5527"/>
                  </a:lnTo>
                  <a:lnTo>
                    <a:pt x="51447" y="5527"/>
                  </a:lnTo>
                  <a:lnTo>
                    <a:pt x="5144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3504428" y="2775625"/>
              <a:ext cx="57036" cy="70940"/>
            </a:xfrm>
            <a:custGeom>
              <a:avLst/>
              <a:gdLst/>
              <a:ahLst/>
              <a:cxnLst/>
              <a:rect l="l" t="t" r="r" b="b"/>
              <a:pathLst>
                <a:path w="2281" h="3596" extrusionOk="0">
                  <a:moveTo>
                    <a:pt x="1" y="0"/>
                  </a:moveTo>
                  <a:lnTo>
                    <a:pt x="1" y="3595"/>
                  </a:lnTo>
                  <a:lnTo>
                    <a:pt x="2281" y="3595"/>
                  </a:lnTo>
                  <a:lnTo>
                    <a:pt x="228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2999500" y="3883950"/>
              <a:ext cx="1066875" cy="70925"/>
            </a:xfrm>
            <a:custGeom>
              <a:avLst/>
              <a:gdLst/>
              <a:ahLst/>
              <a:cxnLst/>
              <a:rect l="l" t="t" r="r" b="b"/>
              <a:pathLst>
                <a:path w="42675" h="2837" extrusionOk="0">
                  <a:moveTo>
                    <a:pt x="0" y="0"/>
                  </a:moveTo>
                  <a:lnTo>
                    <a:pt x="0" y="2837"/>
                  </a:lnTo>
                  <a:lnTo>
                    <a:pt x="42674" y="2837"/>
                  </a:lnTo>
                  <a:lnTo>
                    <a:pt x="42674"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2810450" y="2863975"/>
              <a:ext cx="1444975" cy="1020025"/>
            </a:xfrm>
            <a:custGeom>
              <a:avLst/>
              <a:gdLst/>
              <a:ahLst/>
              <a:cxnLst/>
              <a:rect l="l" t="t" r="r" b="b"/>
              <a:pathLst>
                <a:path w="57799" h="40801" extrusionOk="0">
                  <a:moveTo>
                    <a:pt x="28900" y="1"/>
                  </a:moveTo>
                  <a:cubicBezTo>
                    <a:pt x="28487" y="1"/>
                    <a:pt x="28075" y="216"/>
                    <a:pt x="27862" y="646"/>
                  </a:cubicBezTo>
                  <a:cubicBezTo>
                    <a:pt x="19845" y="16851"/>
                    <a:pt x="1972" y="16357"/>
                    <a:pt x="897" y="28960"/>
                  </a:cubicBezTo>
                  <a:cubicBezTo>
                    <a:pt x="1" y="39449"/>
                    <a:pt x="7561" y="40800"/>
                    <a:pt x="7561" y="40800"/>
                  </a:cubicBezTo>
                  <a:lnTo>
                    <a:pt x="50238" y="40800"/>
                  </a:lnTo>
                  <a:cubicBezTo>
                    <a:pt x="50238" y="40800"/>
                    <a:pt x="57799" y="39450"/>
                    <a:pt x="56903" y="28960"/>
                  </a:cubicBezTo>
                  <a:cubicBezTo>
                    <a:pt x="55826" y="16357"/>
                    <a:pt x="37954" y="16851"/>
                    <a:pt x="29937" y="646"/>
                  </a:cubicBezTo>
                  <a:cubicBezTo>
                    <a:pt x="29725" y="216"/>
                    <a:pt x="29312" y="1"/>
                    <a:pt x="28900"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3343575" y="2400150"/>
              <a:ext cx="360975" cy="378150"/>
            </a:xfrm>
            <a:custGeom>
              <a:avLst/>
              <a:gdLst/>
              <a:ahLst/>
              <a:cxnLst/>
              <a:rect l="l" t="t" r="r" b="b"/>
              <a:pathLst>
                <a:path w="14439" h="15126" extrusionOk="0">
                  <a:moveTo>
                    <a:pt x="7132" y="0"/>
                  </a:moveTo>
                  <a:cubicBezTo>
                    <a:pt x="3156" y="230"/>
                    <a:pt x="1" y="3518"/>
                    <a:pt x="1" y="7552"/>
                  </a:cubicBezTo>
                  <a:cubicBezTo>
                    <a:pt x="1" y="11735"/>
                    <a:pt x="3392" y="15126"/>
                    <a:pt x="7575" y="15126"/>
                  </a:cubicBezTo>
                  <a:cubicBezTo>
                    <a:pt x="10617" y="15126"/>
                    <a:pt x="13234" y="13328"/>
                    <a:pt x="14438" y="10741"/>
                  </a:cubicBezTo>
                  <a:lnTo>
                    <a:pt x="14438" y="10741"/>
                  </a:lnTo>
                  <a:cubicBezTo>
                    <a:pt x="13225" y="12025"/>
                    <a:pt x="11510" y="12832"/>
                    <a:pt x="9603" y="12832"/>
                  </a:cubicBezTo>
                  <a:cubicBezTo>
                    <a:pt x="5928" y="12832"/>
                    <a:pt x="2947" y="9852"/>
                    <a:pt x="2947" y="6177"/>
                  </a:cubicBezTo>
                  <a:cubicBezTo>
                    <a:pt x="2947" y="3375"/>
                    <a:pt x="4681" y="982"/>
                    <a:pt x="7132"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2962000" y="4093025"/>
              <a:ext cx="92175" cy="132150"/>
            </a:xfrm>
            <a:custGeom>
              <a:avLst/>
              <a:gdLst/>
              <a:ahLst/>
              <a:cxnLst/>
              <a:rect l="l" t="t" r="r" b="b"/>
              <a:pathLst>
                <a:path w="3687" h="5286" extrusionOk="0">
                  <a:moveTo>
                    <a:pt x="0" y="1"/>
                  </a:moveTo>
                  <a:lnTo>
                    <a:pt x="1952" y="5286"/>
                  </a:lnTo>
                  <a:lnTo>
                    <a:pt x="3686" y="5286"/>
                  </a:lnTo>
                  <a:lnTo>
                    <a:pt x="173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3089475" y="4093025"/>
              <a:ext cx="75900" cy="132150"/>
            </a:xfrm>
            <a:custGeom>
              <a:avLst/>
              <a:gdLst/>
              <a:ahLst/>
              <a:cxnLst/>
              <a:rect l="l" t="t" r="r" b="b"/>
              <a:pathLst>
                <a:path w="3036" h="5286" extrusionOk="0">
                  <a:moveTo>
                    <a:pt x="0" y="1"/>
                  </a:moveTo>
                  <a:lnTo>
                    <a:pt x="1302" y="5286"/>
                  </a:lnTo>
                  <a:lnTo>
                    <a:pt x="3036" y="5286"/>
                  </a:lnTo>
                  <a:lnTo>
                    <a:pt x="173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3216950" y="4093025"/>
              <a:ext cx="59650" cy="132150"/>
            </a:xfrm>
            <a:custGeom>
              <a:avLst/>
              <a:gdLst/>
              <a:ahLst/>
              <a:cxnLst/>
              <a:rect l="l" t="t" r="r" b="b"/>
              <a:pathLst>
                <a:path w="2386" h="5286" extrusionOk="0">
                  <a:moveTo>
                    <a:pt x="1" y="1"/>
                  </a:moveTo>
                  <a:lnTo>
                    <a:pt x="651" y="5286"/>
                  </a:lnTo>
                  <a:lnTo>
                    <a:pt x="2386" y="5286"/>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3344425" y="4093025"/>
              <a:ext cx="43400" cy="132150"/>
            </a:xfrm>
            <a:custGeom>
              <a:avLst/>
              <a:gdLst/>
              <a:ahLst/>
              <a:cxnLst/>
              <a:rect l="l" t="t" r="r" b="b"/>
              <a:pathLst>
                <a:path w="1736" h="5286" extrusionOk="0">
                  <a:moveTo>
                    <a:pt x="1" y="1"/>
                  </a:moveTo>
                  <a:lnTo>
                    <a:pt x="1" y="5286"/>
                  </a:lnTo>
                  <a:lnTo>
                    <a:pt x="1735" y="5286"/>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3455650" y="4093025"/>
              <a:ext cx="43375" cy="132150"/>
            </a:xfrm>
            <a:custGeom>
              <a:avLst/>
              <a:gdLst/>
              <a:ahLst/>
              <a:cxnLst/>
              <a:rect l="l" t="t" r="r" b="b"/>
              <a:pathLst>
                <a:path w="1735" h="5286" extrusionOk="0">
                  <a:moveTo>
                    <a:pt x="0" y="1"/>
                  </a:moveTo>
                  <a:lnTo>
                    <a:pt x="0" y="5286"/>
                  </a:lnTo>
                  <a:lnTo>
                    <a:pt x="1735" y="5286"/>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3566850" y="4093025"/>
              <a:ext cx="43400" cy="132150"/>
            </a:xfrm>
            <a:custGeom>
              <a:avLst/>
              <a:gdLst/>
              <a:ahLst/>
              <a:cxnLst/>
              <a:rect l="l" t="t" r="r" b="b"/>
              <a:pathLst>
                <a:path w="1736" h="5286" extrusionOk="0">
                  <a:moveTo>
                    <a:pt x="1" y="1"/>
                  </a:moveTo>
                  <a:lnTo>
                    <a:pt x="1" y="5286"/>
                  </a:lnTo>
                  <a:lnTo>
                    <a:pt x="1735" y="5286"/>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3678075" y="4093025"/>
              <a:ext cx="43375" cy="132150"/>
            </a:xfrm>
            <a:custGeom>
              <a:avLst/>
              <a:gdLst/>
              <a:ahLst/>
              <a:cxnLst/>
              <a:rect l="l" t="t" r="r" b="b"/>
              <a:pathLst>
                <a:path w="1735" h="5286" extrusionOk="0">
                  <a:moveTo>
                    <a:pt x="0" y="1"/>
                  </a:moveTo>
                  <a:lnTo>
                    <a:pt x="0" y="5286"/>
                  </a:lnTo>
                  <a:lnTo>
                    <a:pt x="1735" y="5286"/>
                  </a:lnTo>
                  <a:lnTo>
                    <a:pt x="1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3789275" y="4093025"/>
              <a:ext cx="59650" cy="132150"/>
            </a:xfrm>
            <a:custGeom>
              <a:avLst/>
              <a:gdLst/>
              <a:ahLst/>
              <a:cxnLst/>
              <a:rect l="l" t="t" r="r" b="b"/>
              <a:pathLst>
                <a:path w="2386" h="5286" extrusionOk="0">
                  <a:moveTo>
                    <a:pt x="651" y="1"/>
                  </a:moveTo>
                  <a:lnTo>
                    <a:pt x="1" y="5286"/>
                  </a:lnTo>
                  <a:lnTo>
                    <a:pt x="1734" y="5286"/>
                  </a:lnTo>
                  <a:lnTo>
                    <a:pt x="238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900500" y="4093025"/>
              <a:ext cx="75900" cy="132150"/>
            </a:xfrm>
            <a:custGeom>
              <a:avLst/>
              <a:gdLst/>
              <a:ahLst/>
              <a:cxnLst/>
              <a:rect l="l" t="t" r="r" b="b"/>
              <a:pathLst>
                <a:path w="3036" h="5286" extrusionOk="0">
                  <a:moveTo>
                    <a:pt x="1302" y="1"/>
                  </a:moveTo>
                  <a:lnTo>
                    <a:pt x="0" y="5286"/>
                  </a:lnTo>
                  <a:lnTo>
                    <a:pt x="1734" y="5286"/>
                  </a:lnTo>
                  <a:lnTo>
                    <a:pt x="30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4011700" y="4093025"/>
              <a:ext cx="92200" cy="132150"/>
            </a:xfrm>
            <a:custGeom>
              <a:avLst/>
              <a:gdLst/>
              <a:ahLst/>
              <a:cxnLst/>
              <a:rect l="l" t="t" r="r" b="b"/>
              <a:pathLst>
                <a:path w="3688" h="5286" extrusionOk="0">
                  <a:moveTo>
                    <a:pt x="1954" y="1"/>
                  </a:moveTo>
                  <a:lnTo>
                    <a:pt x="1" y="5286"/>
                  </a:lnTo>
                  <a:lnTo>
                    <a:pt x="1735" y="5286"/>
                  </a:lnTo>
                  <a:lnTo>
                    <a:pt x="368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2913875" y="3990000"/>
              <a:ext cx="88850" cy="67925"/>
            </a:xfrm>
            <a:custGeom>
              <a:avLst/>
              <a:gdLst/>
              <a:ahLst/>
              <a:cxnLst/>
              <a:rect l="l" t="t" r="r" b="b"/>
              <a:pathLst>
                <a:path w="3554" h="2717" extrusionOk="0">
                  <a:moveTo>
                    <a:pt x="1483" y="0"/>
                  </a:moveTo>
                  <a:cubicBezTo>
                    <a:pt x="664" y="0"/>
                    <a:pt x="1" y="664"/>
                    <a:pt x="1" y="1483"/>
                  </a:cubicBezTo>
                  <a:lnTo>
                    <a:pt x="1" y="2717"/>
                  </a:lnTo>
                  <a:lnTo>
                    <a:pt x="3553" y="2717"/>
                  </a:lnTo>
                  <a:lnTo>
                    <a:pt x="3553" y="1483"/>
                  </a:lnTo>
                  <a:cubicBezTo>
                    <a:pt x="3553" y="664"/>
                    <a:pt x="2890"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3057550" y="3990000"/>
              <a:ext cx="88825" cy="67925"/>
            </a:xfrm>
            <a:custGeom>
              <a:avLst/>
              <a:gdLst/>
              <a:ahLst/>
              <a:cxnLst/>
              <a:rect l="l" t="t" r="r" b="b"/>
              <a:pathLst>
                <a:path w="3553" h="2717" extrusionOk="0">
                  <a:moveTo>
                    <a:pt x="1483" y="0"/>
                  </a:moveTo>
                  <a:cubicBezTo>
                    <a:pt x="664" y="0"/>
                    <a:pt x="0" y="664"/>
                    <a:pt x="0" y="1483"/>
                  </a:cubicBezTo>
                  <a:lnTo>
                    <a:pt x="0" y="2717"/>
                  </a:lnTo>
                  <a:lnTo>
                    <a:pt x="3553" y="2717"/>
                  </a:lnTo>
                  <a:lnTo>
                    <a:pt x="3553" y="1483"/>
                  </a:lnTo>
                  <a:cubicBezTo>
                    <a:pt x="3553" y="664"/>
                    <a:pt x="2889"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3201200" y="3990000"/>
              <a:ext cx="88850" cy="67925"/>
            </a:xfrm>
            <a:custGeom>
              <a:avLst/>
              <a:gdLst/>
              <a:ahLst/>
              <a:cxnLst/>
              <a:rect l="l" t="t" r="r" b="b"/>
              <a:pathLst>
                <a:path w="3554" h="2717" extrusionOk="0">
                  <a:moveTo>
                    <a:pt x="1482" y="0"/>
                  </a:moveTo>
                  <a:cubicBezTo>
                    <a:pt x="664" y="0"/>
                    <a:pt x="1" y="665"/>
                    <a:pt x="1" y="1483"/>
                  </a:cubicBezTo>
                  <a:lnTo>
                    <a:pt x="1" y="2717"/>
                  </a:lnTo>
                  <a:lnTo>
                    <a:pt x="3553" y="2717"/>
                  </a:lnTo>
                  <a:lnTo>
                    <a:pt x="3553" y="1483"/>
                  </a:lnTo>
                  <a:cubicBezTo>
                    <a:pt x="3553" y="664"/>
                    <a:pt x="2891" y="0"/>
                    <a:pt x="2072" y="0"/>
                  </a:cubicBezTo>
                  <a:lnTo>
                    <a:pt x="1484" y="0"/>
                  </a:lnTo>
                  <a:cubicBezTo>
                    <a:pt x="1483" y="0"/>
                    <a:pt x="1483" y="0"/>
                    <a:pt x="14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3344875" y="3990000"/>
              <a:ext cx="88825" cy="67925"/>
            </a:xfrm>
            <a:custGeom>
              <a:avLst/>
              <a:gdLst/>
              <a:ahLst/>
              <a:cxnLst/>
              <a:rect l="l" t="t" r="r" b="b"/>
              <a:pathLst>
                <a:path w="3553" h="2717" extrusionOk="0">
                  <a:moveTo>
                    <a:pt x="1481" y="0"/>
                  </a:moveTo>
                  <a:cubicBezTo>
                    <a:pt x="664" y="0"/>
                    <a:pt x="0" y="664"/>
                    <a:pt x="0" y="1483"/>
                  </a:cubicBezTo>
                  <a:lnTo>
                    <a:pt x="0" y="2717"/>
                  </a:lnTo>
                  <a:lnTo>
                    <a:pt x="3553" y="2717"/>
                  </a:lnTo>
                  <a:lnTo>
                    <a:pt x="3553" y="1483"/>
                  </a:lnTo>
                  <a:cubicBezTo>
                    <a:pt x="3553" y="664"/>
                    <a:pt x="2889"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3488525" y="3990000"/>
              <a:ext cx="88825" cy="67925"/>
            </a:xfrm>
            <a:custGeom>
              <a:avLst/>
              <a:gdLst/>
              <a:ahLst/>
              <a:cxnLst/>
              <a:rect l="l" t="t" r="r" b="b"/>
              <a:pathLst>
                <a:path w="3553" h="2717" extrusionOk="0">
                  <a:moveTo>
                    <a:pt x="1482" y="0"/>
                  </a:moveTo>
                  <a:cubicBezTo>
                    <a:pt x="664" y="0"/>
                    <a:pt x="0" y="664"/>
                    <a:pt x="0" y="1483"/>
                  </a:cubicBezTo>
                  <a:lnTo>
                    <a:pt x="0" y="2717"/>
                  </a:lnTo>
                  <a:lnTo>
                    <a:pt x="3553" y="2717"/>
                  </a:lnTo>
                  <a:lnTo>
                    <a:pt x="3553" y="1483"/>
                  </a:lnTo>
                  <a:cubicBezTo>
                    <a:pt x="3553" y="664"/>
                    <a:pt x="2889" y="0"/>
                    <a:pt x="20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3632175" y="3990000"/>
              <a:ext cx="88850" cy="67925"/>
            </a:xfrm>
            <a:custGeom>
              <a:avLst/>
              <a:gdLst/>
              <a:ahLst/>
              <a:cxnLst/>
              <a:rect l="l" t="t" r="r" b="b"/>
              <a:pathLst>
                <a:path w="3554" h="2717" extrusionOk="0">
                  <a:moveTo>
                    <a:pt x="1483" y="0"/>
                  </a:moveTo>
                  <a:cubicBezTo>
                    <a:pt x="664" y="0"/>
                    <a:pt x="1" y="664"/>
                    <a:pt x="1" y="1483"/>
                  </a:cubicBezTo>
                  <a:lnTo>
                    <a:pt x="1" y="2717"/>
                  </a:lnTo>
                  <a:lnTo>
                    <a:pt x="3553" y="2717"/>
                  </a:lnTo>
                  <a:lnTo>
                    <a:pt x="3553" y="1483"/>
                  </a:lnTo>
                  <a:cubicBezTo>
                    <a:pt x="3553" y="664"/>
                    <a:pt x="2890"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3775850" y="3990000"/>
              <a:ext cx="88825" cy="67925"/>
            </a:xfrm>
            <a:custGeom>
              <a:avLst/>
              <a:gdLst/>
              <a:ahLst/>
              <a:cxnLst/>
              <a:rect l="l" t="t" r="r" b="b"/>
              <a:pathLst>
                <a:path w="3553" h="2717" extrusionOk="0">
                  <a:moveTo>
                    <a:pt x="1482" y="0"/>
                  </a:moveTo>
                  <a:cubicBezTo>
                    <a:pt x="664" y="0"/>
                    <a:pt x="0" y="664"/>
                    <a:pt x="0" y="1483"/>
                  </a:cubicBezTo>
                  <a:lnTo>
                    <a:pt x="0" y="2717"/>
                  </a:lnTo>
                  <a:lnTo>
                    <a:pt x="3553" y="2717"/>
                  </a:lnTo>
                  <a:lnTo>
                    <a:pt x="3553" y="1483"/>
                  </a:lnTo>
                  <a:cubicBezTo>
                    <a:pt x="3552" y="664"/>
                    <a:pt x="2888" y="0"/>
                    <a:pt x="20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3919500" y="3990000"/>
              <a:ext cx="88850" cy="67925"/>
            </a:xfrm>
            <a:custGeom>
              <a:avLst/>
              <a:gdLst/>
              <a:ahLst/>
              <a:cxnLst/>
              <a:rect l="l" t="t" r="r" b="b"/>
              <a:pathLst>
                <a:path w="3554" h="2717" extrusionOk="0">
                  <a:moveTo>
                    <a:pt x="1483" y="0"/>
                  </a:moveTo>
                  <a:cubicBezTo>
                    <a:pt x="664" y="0"/>
                    <a:pt x="1" y="664"/>
                    <a:pt x="1" y="1483"/>
                  </a:cubicBezTo>
                  <a:lnTo>
                    <a:pt x="1" y="2717"/>
                  </a:lnTo>
                  <a:lnTo>
                    <a:pt x="3553" y="2717"/>
                  </a:lnTo>
                  <a:lnTo>
                    <a:pt x="3553" y="1483"/>
                  </a:lnTo>
                  <a:cubicBezTo>
                    <a:pt x="3553" y="664"/>
                    <a:pt x="2890" y="0"/>
                    <a:pt x="20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4063175" y="3990000"/>
              <a:ext cx="88800" cy="67925"/>
            </a:xfrm>
            <a:custGeom>
              <a:avLst/>
              <a:gdLst/>
              <a:ahLst/>
              <a:cxnLst/>
              <a:rect l="l" t="t" r="r" b="b"/>
              <a:pathLst>
                <a:path w="3552" h="2717" extrusionOk="0">
                  <a:moveTo>
                    <a:pt x="1483" y="0"/>
                  </a:moveTo>
                  <a:cubicBezTo>
                    <a:pt x="664" y="0"/>
                    <a:pt x="0" y="664"/>
                    <a:pt x="0" y="1483"/>
                  </a:cubicBezTo>
                  <a:lnTo>
                    <a:pt x="0" y="2717"/>
                  </a:lnTo>
                  <a:lnTo>
                    <a:pt x="3552" y="2717"/>
                  </a:lnTo>
                  <a:lnTo>
                    <a:pt x="3552" y="1483"/>
                  </a:lnTo>
                  <a:cubicBezTo>
                    <a:pt x="3552" y="664"/>
                    <a:pt x="2889" y="0"/>
                    <a:pt x="2070"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3025325" y="4607725"/>
              <a:ext cx="106925" cy="136575"/>
            </a:xfrm>
            <a:custGeom>
              <a:avLst/>
              <a:gdLst/>
              <a:ahLst/>
              <a:cxnLst/>
              <a:rect l="l" t="t" r="r" b="b"/>
              <a:pathLst>
                <a:path w="4277" h="5463" extrusionOk="0">
                  <a:moveTo>
                    <a:pt x="2138" y="1"/>
                  </a:moveTo>
                  <a:lnTo>
                    <a:pt x="979" y="1054"/>
                  </a:lnTo>
                  <a:cubicBezTo>
                    <a:pt x="355" y="1620"/>
                    <a:pt x="0" y="2424"/>
                    <a:pt x="0" y="3265"/>
                  </a:cubicBezTo>
                  <a:lnTo>
                    <a:pt x="0" y="5463"/>
                  </a:lnTo>
                  <a:lnTo>
                    <a:pt x="4277" y="5463"/>
                  </a:lnTo>
                  <a:lnTo>
                    <a:pt x="4277" y="3265"/>
                  </a:lnTo>
                  <a:cubicBezTo>
                    <a:pt x="4277" y="2424"/>
                    <a:pt x="3922" y="1620"/>
                    <a:pt x="3297" y="1054"/>
                  </a:cubicBezTo>
                  <a:lnTo>
                    <a:pt x="21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3043275" y="4653550"/>
              <a:ext cx="71050" cy="90750"/>
            </a:xfrm>
            <a:custGeom>
              <a:avLst/>
              <a:gdLst/>
              <a:ahLst/>
              <a:cxnLst/>
              <a:rect l="l" t="t" r="r" b="b"/>
              <a:pathLst>
                <a:path w="2842" h="3630" extrusionOk="0">
                  <a:moveTo>
                    <a:pt x="1420" y="1"/>
                  </a:moveTo>
                  <a:lnTo>
                    <a:pt x="650" y="701"/>
                  </a:lnTo>
                  <a:cubicBezTo>
                    <a:pt x="237" y="1077"/>
                    <a:pt x="1" y="1611"/>
                    <a:pt x="1" y="2170"/>
                  </a:cubicBezTo>
                  <a:lnTo>
                    <a:pt x="1" y="3630"/>
                  </a:lnTo>
                  <a:lnTo>
                    <a:pt x="2841" y="3630"/>
                  </a:lnTo>
                  <a:lnTo>
                    <a:pt x="2841" y="2170"/>
                  </a:lnTo>
                  <a:cubicBezTo>
                    <a:pt x="2840" y="1611"/>
                    <a:pt x="2604" y="1077"/>
                    <a:pt x="2191" y="701"/>
                  </a:cubicBezTo>
                  <a:lnTo>
                    <a:pt x="142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3008925" y="4744275"/>
              <a:ext cx="139725" cy="22225"/>
            </a:xfrm>
            <a:custGeom>
              <a:avLst/>
              <a:gdLst/>
              <a:ahLst/>
              <a:cxnLst/>
              <a:rect l="l" t="t" r="r" b="b"/>
              <a:pathLst>
                <a:path w="5589" h="889" extrusionOk="0">
                  <a:moveTo>
                    <a:pt x="0" y="1"/>
                  </a:moveTo>
                  <a:lnTo>
                    <a:pt x="0" y="889"/>
                  </a:lnTo>
                  <a:lnTo>
                    <a:pt x="5589" y="889"/>
                  </a:lnTo>
                  <a:lnTo>
                    <a:pt x="55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3206975" y="4607725"/>
              <a:ext cx="106925" cy="136575"/>
            </a:xfrm>
            <a:custGeom>
              <a:avLst/>
              <a:gdLst/>
              <a:ahLst/>
              <a:cxnLst/>
              <a:rect l="l" t="t" r="r" b="b"/>
              <a:pathLst>
                <a:path w="4277" h="5463" extrusionOk="0">
                  <a:moveTo>
                    <a:pt x="2139" y="1"/>
                  </a:moveTo>
                  <a:lnTo>
                    <a:pt x="979" y="1054"/>
                  </a:lnTo>
                  <a:cubicBezTo>
                    <a:pt x="356" y="1620"/>
                    <a:pt x="1" y="2424"/>
                    <a:pt x="1" y="3265"/>
                  </a:cubicBezTo>
                  <a:lnTo>
                    <a:pt x="1" y="5463"/>
                  </a:lnTo>
                  <a:lnTo>
                    <a:pt x="4277" y="5463"/>
                  </a:lnTo>
                  <a:lnTo>
                    <a:pt x="4277" y="3265"/>
                  </a:lnTo>
                  <a:cubicBezTo>
                    <a:pt x="4277" y="2424"/>
                    <a:pt x="3922" y="1620"/>
                    <a:pt x="3298" y="1054"/>
                  </a:cubicBezTo>
                  <a:lnTo>
                    <a:pt x="21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3224925" y="4653550"/>
              <a:ext cx="71025" cy="90750"/>
            </a:xfrm>
            <a:custGeom>
              <a:avLst/>
              <a:gdLst/>
              <a:ahLst/>
              <a:cxnLst/>
              <a:rect l="l" t="t" r="r" b="b"/>
              <a:pathLst>
                <a:path w="2841" h="3630" extrusionOk="0">
                  <a:moveTo>
                    <a:pt x="1421" y="1"/>
                  </a:moveTo>
                  <a:lnTo>
                    <a:pt x="650" y="701"/>
                  </a:lnTo>
                  <a:cubicBezTo>
                    <a:pt x="236" y="1077"/>
                    <a:pt x="1" y="1611"/>
                    <a:pt x="1" y="2170"/>
                  </a:cubicBezTo>
                  <a:lnTo>
                    <a:pt x="1" y="3630"/>
                  </a:lnTo>
                  <a:lnTo>
                    <a:pt x="2841" y="3630"/>
                  </a:lnTo>
                  <a:lnTo>
                    <a:pt x="2841" y="2170"/>
                  </a:lnTo>
                  <a:cubicBezTo>
                    <a:pt x="2841" y="1611"/>
                    <a:pt x="2605" y="1077"/>
                    <a:pt x="2191" y="701"/>
                  </a:cubicBezTo>
                  <a:lnTo>
                    <a:pt x="14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3190575" y="4744275"/>
              <a:ext cx="139725" cy="22225"/>
            </a:xfrm>
            <a:custGeom>
              <a:avLst/>
              <a:gdLst/>
              <a:ahLst/>
              <a:cxnLst/>
              <a:rect l="l" t="t" r="r" b="b"/>
              <a:pathLst>
                <a:path w="5589" h="889" extrusionOk="0">
                  <a:moveTo>
                    <a:pt x="1" y="1"/>
                  </a:moveTo>
                  <a:lnTo>
                    <a:pt x="1" y="889"/>
                  </a:lnTo>
                  <a:lnTo>
                    <a:pt x="5589" y="889"/>
                  </a:lnTo>
                  <a:lnTo>
                    <a:pt x="55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3388625" y="4607725"/>
              <a:ext cx="106950" cy="136575"/>
            </a:xfrm>
            <a:custGeom>
              <a:avLst/>
              <a:gdLst/>
              <a:ahLst/>
              <a:cxnLst/>
              <a:rect l="l" t="t" r="r" b="b"/>
              <a:pathLst>
                <a:path w="4278" h="5463" extrusionOk="0">
                  <a:moveTo>
                    <a:pt x="2139" y="1"/>
                  </a:moveTo>
                  <a:lnTo>
                    <a:pt x="979" y="1054"/>
                  </a:lnTo>
                  <a:cubicBezTo>
                    <a:pt x="357" y="1620"/>
                    <a:pt x="1" y="2424"/>
                    <a:pt x="1" y="3265"/>
                  </a:cubicBezTo>
                  <a:lnTo>
                    <a:pt x="1" y="5463"/>
                  </a:lnTo>
                  <a:lnTo>
                    <a:pt x="4278" y="5463"/>
                  </a:lnTo>
                  <a:lnTo>
                    <a:pt x="4278" y="3265"/>
                  </a:lnTo>
                  <a:cubicBezTo>
                    <a:pt x="4278" y="2424"/>
                    <a:pt x="3923" y="1620"/>
                    <a:pt x="3299" y="1054"/>
                  </a:cubicBezTo>
                  <a:lnTo>
                    <a:pt x="21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3406600" y="4653550"/>
              <a:ext cx="71025" cy="90750"/>
            </a:xfrm>
            <a:custGeom>
              <a:avLst/>
              <a:gdLst/>
              <a:ahLst/>
              <a:cxnLst/>
              <a:rect l="l" t="t" r="r" b="b"/>
              <a:pathLst>
                <a:path w="2841" h="3630" extrusionOk="0">
                  <a:moveTo>
                    <a:pt x="1420" y="1"/>
                  </a:moveTo>
                  <a:lnTo>
                    <a:pt x="650" y="701"/>
                  </a:lnTo>
                  <a:cubicBezTo>
                    <a:pt x="236" y="1077"/>
                    <a:pt x="1" y="1611"/>
                    <a:pt x="1" y="2170"/>
                  </a:cubicBezTo>
                  <a:lnTo>
                    <a:pt x="1" y="3630"/>
                  </a:lnTo>
                  <a:lnTo>
                    <a:pt x="2841" y="3630"/>
                  </a:lnTo>
                  <a:lnTo>
                    <a:pt x="2841" y="2170"/>
                  </a:lnTo>
                  <a:cubicBezTo>
                    <a:pt x="2841" y="1611"/>
                    <a:pt x="2604" y="1077"/>
                    <a:pt x="2190" y="701"/>
                  </a:cubicBezTo>
                  <a:lnTo>
                    <a:pt x="142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3372225" y="4744275"/>
              <a:ext cx="139750" cy="22225"/>
            </a:xfrm>
            <a:custGeom>
              <a:avLst/>
              <a:gdLst/>
              <a:ahLst/>
              <a:cxnLst/>
              <a:rect l="l" t="t" r="r" b="b"/>
              <a:pathLst>
                <a:path w="5590" h="889" extrusionOk="0">
                  <a:moveTo>
                    <a:pt x="1" y="1"/>
                  </a:moveTo>
                  <a:lnTo>
                    <a:pt x="1" y="889"/>
                  </a:lnTo>
                  <a:lnTo>
                    <a:pt x="5590" y="889"/>
                  </a:lnTo>
                  <a:lnTo>
                    <a:pt x="55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3570300" y="4607725"/>
              <a:ext cx="106925" cy="136575"/>
            </a:xfrm>
            <a:custGeom>
              <a:avLst/>
              <a:gdLst/>
              <a:ahLst/>
              <a:cxnLst/>
              <a:rect l="l" t="t" r="r" b="b"/>
              <a:pathLst>
                <a:path w="4277" h="5463" extrusionOk="0">
                  <a:moveTo>
                    <a:pt x="2139" y="1"/>
                  </a:moveTo>
                  <a:lnTo>
                    <a:pt x="980" y="1054"/>
                  </a:lnTo>
                  <a:cubicBezTo>
                    <a:pt x="356" y="1620"/>
                    <a:pt x="1" y="2424"/>
                    <a:pt x="1" y="3265"/>
                  </a:cubicBezTo>
                  <a:lnTo>
                    <a:pt x="1" y="5463"/>
                  </a:lnTo>
                  <a:lnTo>
                    <a:pt x="4277" y="5463"/>
                  </a:lnTo>
                  <a:lnTo>
                    <a:pt x="4277" y="3265"/>
                  </a:lnTo>
                  <a:cubicBezTo>
                    <a:pt x="4277" y="2424"/>
                    <a:pt x="3921" y="1620"/>
                    <a:pt x="3298" y="1054"/>
                  </a:cubicBezTo>
                  <a:lnTo>
                    <a:pt x="21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3588250" y="4653550"/>
              <a:ext cx="71050" cy="90750"/>
            </a:xfrm>
            <a:custGeom>
              <a:avLst/>
              <a:gdLst/>
              <a:ahLst/>
              <a:cxnLst/>
              <a:rect l="l" t="t" r="r" b="b"/>
              <a:pathLst>
                <a:path w="2842" h="3630" extrusionOk="0">
                  <a:moveTo>
                    <a:pt x="1421" y="1"/>
                  </a:moveTo>
                  <a:lnTo>
                    <a:pt x="651" y="701"/>
                  </a:lnTo>
                  <a:cubicBezTo>
                    <a:pt x="237" y="1077"/>
                    <a:pt x="1" y="1611"/>
                    <a:pt x="1" y="2170"/>
                  </a:cubicBezTo>
                  <a:lnTo>
                    <a:pt x="1" y="3630"/>
                  </a:lnTo>
                  <a:lnTo>
                    <a:pt x="2842" y="3630"/>
                  </a:lnTo>
                  <a:lnTo>
                    <a:pt x="2842" y="2170"/>
                  </a:lnTo>
                  <a:cubicBezTo>
                    <a:pt x="2842" y="1611"/>
                    <a:pt x="2605" y="1077"/>
                    <a:pt x="2191" y="701"/>
                  </a:cubicBezTo>
                  <a:lnTo>
                    <a:pt x="142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3553900" y="4744275"/>
              <a:ext cx="139750" cy="22225"/>
            </a:xfrm>
            <a:custGeom>
              <a:avLst/>
              <a:gdLst/>
              <a:ahLst/>
              <a:cxnLst/>
              <a:rect l="l" t="t" r="r" b="b"/>
              <a:pathLst>
                <a:path w="5590" h="889" extrusionOk="0">
                  <a:moveTo>
                    <a:pt x="1" y="1"/>
                  </a:moveTo>
                  <a:lnTo>
                    <a:pt x="1" y="889"/>
                  </a:lnTo>
                  <a:lnTo>
                    <a:pt x="5590" y="889"/>
                  </a:lnTo>
                  <a:lnTo>
                    <a:pt x="55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3751975" y="4607725"/>
              <a:ext cx="106925" cy="136575"/>
            </a:xfrm>
            <a:custGeom>
              <a:avLst/>
              <a:gdLst/>
              <a:ahLst/>
              <a:cxnLst/>
              <a:rect l="l" t="t" r="r" b="b"/>
              <a:pathLst>
                <a:path w="4277" h="5463" extrusionOk="0">
                  <a:moveTo>
                    <a:pt x="2138" y="1"/>
                  </a:moveTo>
                  <a:lnTo>
                    <a:pt x="979" y="1054"/>
                  </a:lnTo>
                  <a:cubicBezTo>
                    <a:pt x="356" y="1620"/>
                    <a:pt x="1" y="2424"/>
                    <a:pt x="1" y="3265"/>
                  </a:cubicBezTo>
                  <a:lnTo>
                    <a:pt x="1" y="5463"/>
                  </a:lnTo>
                  <a:lnTo>
                    <a:pt x="4276" y="5463"/>
                  </a:lnTo>
                  <a:lnTo>
                    <a:pt x="4276" y="3265"/>
                  </a:lnTo>
                  <a:cubicBezTo>
                    <a:pt x="4276" y="2424"/>
                    <a:pt x="3921" y="1620"/>
                    <a:pt x="3298" y="1054"/>
                  </a:cubicBezTo>
                  <a:lnTo>
                    <a:pt x="213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3769925" y="4653550"/>
              <a:ext cx="71025" cy="90750"/>
            </a:xfrm>
            <a:custGeom>
              <a:avLst/>
              <a:gdLst/>
              <a:ahLst/>
              <a:cxnLst/>
              <a:rect l="l" t="t" r="r" b="b"/>
              <a:pathLst>
                <a:path w="2841" h="3630" extrusionOk="0">
                  <a:moveTo>
                    <a:pt x="1420" y="1"/>
                  </a:moveTo>
                  <a:lnTo>
                    <a:pt x="651" y="701"/>
                  </a:lnTo>
                  <a:cubicBezTo>
                    <a:pt x="236" y="1077"/>
                    <a:pt x="1" y="1611"/>
                    <a:pt x="1" y="2170"/>
                  </a:cubicBezTo>
                  <a:lnTo>
                    <a:pt x="1" y="3630"/>
                  </a:lnTo>
                  <a:lnTo>
                    <a:pt x="2841" y="3630"/>
                  </a:lnTo>
                  <a:lnTo>
                    <a:pt x="2841" y="2170"/>
                  </a:lnTo>
                  <a:cubicBezTo>
                    <a:pt x="2841" y="1611"/>
                    <a:pt x="2605" y="1077"/>
                    <a:pt x="2190" y="701"/>
                  </a:cubicBezTo>
                  <a:lnTo>
                    <a:pt x="142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735550" y="4744275"/>
              <a:ext cx="139750" cy="22225"/>
            </a:xfrm>
            <a:custGeom>
              <a:avLst/>
              <a:gdLst/>
              <a:ahLst/>
              <a:cxnLst/>
              <a:rect l="l" t="t" r="r" b="b"/>
              <a:pathLst>
                <a:path w="5590" h="889" extrusionOk="0">
                  <a:moveTo>
                    <a:pt x="1" y="1"/>
                  </a:moveTo>
                  <a:lnTo>
                    <a:pt x="1" y="889"/>
                  </a:lnTo>
                  <a:lnTo>
                    <a:pt x="5589" y="889"/>
                  </a:lnTo>
                  <a:lnTo>
                    <a:pt x="55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933625" y="4607725"/>
              <a:ext cx="106950" cy="136575"/>
            </a:xfrm>
            <a:custGeom>
              <a:avLst/>
              <a:gdLst/>
              <a:ahLst/>
              <a:cxnLst/>
              <a:rect l="l" t="t" r="r" b="b"/>
              <a:pathLst>
                <a:path w="4278" h="5463" extrusionOk="0">
                  <a:moveTo>
                    <a:pt x="2139" y="1"/>
                  </a:moveTo>
                  <a:lnTo>
                    <a:pt x="980" y="1054"/>
                  </a:lnTo>
                  <a:cubicBezTo>
                    <a:pt x="357" y="1620"/>
                    <a:pt x="0" y="2424"/>
                    <a:pt x="0" y="3265"/>
                  </a:cubicBezTo>
                  <a:lnTo>
                    <a:pt x="0" y="5463"/>
                  </a:lnTo>
                  <a:lnTo>
                    <a:pt x="4276" y="5463"/>
                  </a:lnTo>
                  <a:lnTo>
                    <a:pt x="4276" y="3265"/>
                  </a:lnTo>
                  <a:cubicBezTo>
                    <a:pt x="4277" y="2424"/>
                    <a:pt x="3921" y="1620"/>
                    <a:pt x="3298" y="1054"/>
                  </a:cubicBezTo>
                  <a:lnTo>
                    <a:pt x="21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951600" y="4653550"/>
              <a:ext cx="71025" cy="90750"/>
            </a:xfrm>
            <a:custGeom>
              <a:avLst/>
              <a:gdLst/>
              <a:ahLst/>
              <a:cxnLst/>
              <a:rect l="l" t="t" r="r" b="b"/>
              <a:pathLst>
                <a:path w="2841" h="3630" extrusionOk="0">
                  <a:moveTo>
                    <a:pt x="1420" y="1"/>
                  </a:moveTo>
                  <a:lnTo>
                    <a:pt x="650" y="701"/>
                  </a:lnTo>
                  <a:cubicBezTo>
                    <a:pt x="236" y="1077"/>
                    <a:pt x="0" y="1611"/>
                    <a:pt x="0" y="2170"/>
                  </a:cubicBezTo>
                  <a:lnTo>
                    <a:pt x="0" y="3630"/>
                  </a:lnTo>
                  <a:lnTo>
                    <a:pt x="2841" y="3630"/>
                  </a:lnTo>
                  <a:lnTo>
                    <a:pt x="2841" y="2170"/>
                  </a:lnTo>
                  <a:cubicBezTo>
                    <a:pt x="2841" y="1611"/>
                    <a:pt x="2604" y="1077"/>
                    <a:pt x="2190" y="701"/>
                  </a:cubicBezTo>
                  <a:lnTo>
                    <a:pt x="142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917225" y="4744275"/>
              <a:ext cx="139750" cy="22225"/>
            </a:xfrm>
            <a:custGeom>
              <a:avLst/>
              <a:gdLst/>
              <a:ahLst/>
              <a:cxnLst/>
              <a:rect l="l" t="t" r="r" b="b"/>
              <a:pathLst>
                <a:path w="5590" h="889" extrusionOk="0">
                  <a:moveTo>
                    <a:pt x="0" y="1"/>
                  </a:moveTo>
                  <a:lnTo>
                    <a:pt x="0" y="889"/>
                  </a:lnTo>
                  <a:lnTo>
                    <a:pt x="5589" y="889"/>
                  </a:lnTo>
                  <a:lnTo>
                    <a:pt x="55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3190575" y="4850925"/>
              <a:ext cx="674100" cy="552925"/>
            </a:xfrm>
            <a:custGeom>
              <a:avLst/>
              <a:gdLst/>
              <a:ahLst/>
              <a:cxnLst/>
              <a:rect l="l" t="t" r="r" b="b"/>
              <a:pathLst>
                <a:path w="26964" h="22117" extrusionOk="0">
                  <a:moveTo>
                    <a:pt x="4138" y="1"/>
                  </a:moveTo>
                  <a:cubicBezTo>
                    <a:pt x="4138" y="2285"/>
                    <a:pt x="2285" y="4138"/>
                    <a:pt x="1" y="4138"/>
                  </a:cubicBezTo>
                  <a:lnTo>
                    <a:pt x="1" y="22116"/>
                  </a:lnTo>
                  <a:lnTo>
                    <a:pt x="26964" y="22116"/>
                  </a:lnTo>
                  <a:lnTo>
                    <a:pt x="26964" y="4138"/>
                  </a:lnTo>
                  <a:cubicBezTo>
                    <a:pt x="24678" y="4138"/>
                    <a:pt x="22826" y="2285"/>
                    <a:pt x="228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2971225" y="4850925"/>
              <a:ext cx="130750" cy="552925"/>
            </a:xfrm>
            <a:custGeom>
              <a:avLst/>
              <a:gdLst/>
              <a:ahLst/>
              <a:cxnLst/>
              <a:rect l="l" t="t" r="r" b="b"/>
              <a:pathLst>
                <a:path w="5230" h="22117" extrusionOk="0">
                  <a:moveTo>
                    <a:pt x="1" y="1"/>
                  </a:moveTo>
                  <a:lnTo>
                    <a:pt x="1" y="22116"/>
                  </a:lnTo>
                  <a:lnTo>
                    <a:pt x="5230" y="22116"/>
                  </a:lnTo>
                  <a:lnTo>
                    <a:pt x="5230" y="2227"/>
                  </a:lnTo>
                  <a:cubicBezTo>
                    <a:pt x="3999" y="2227"/>
                    <a:pt x="3004" y="1230"/>
                    <a:pt x="30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3963925" y="4850925"/>
              <a:ext cx="130750" cy="552925"/>
            </a:xfrm>
            <a:custGeom>
              <a:avLst/>
              <a:gdLst/>
              <a:ahLst/>
              <a:cxnLst/>
              <a:rect l="l" t="t" r="r" b="b"/>
              <a:pathLst>
                <a:path w="5230" h="22117" extrusionOk="0">
                  <a:moveTo>
                    <a:pt x="2227" y="1"/>
                  </a:moveTo>
                  <a:cubicBezTo>
                    <a:pt x="2227" y="1230"/>
                    <a:pt x="1230" y="2227"/>
                    <a:pt x="1" y="2227"/>
                  </a:cubicBezTo>
                  <a:lnTo>
                    <a:pt x="1" y="22116"/>
                  </a:lnTo>
                  <a:lnTo>
                    <a:pt x="5230" y="22116"/>
                  </a:lnTo>
                  <a:lnTo>
                    <a:pt x="52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284250" y="4990425"/>
              <a:ext cx="486725" cy="413425"/>
            </a:xfrm>
            <a:custGeom>
              <a:avLst/>
              <a:gdLst/>
              <a:ahLst/>
              <a:cxnLst/>
              <a:rect l="l" t="t" r="r" b="b"/>
              <a:pathLst>
                <a:path w="19469" h="16537" extrusionOk="0">
                  <a:moveTo>
                    <a:pt x="3255" y="1"/>
                  </a:moveTo>
                  <a:lnTo>
                    <a:pt x="1" y="4734"/>
                  </a:lnTo>
                  <a:lnTo>
                    <a:pt x="1" y="16536"/>
                  </a:lnTo>
                  <a:lnTo>
                    <a:pt x="19469" y="16536"/>
                  </a:lnTo>
                  <a:lnTo>
                    <a:pt x="19469" y="4734"/>
                  </a:lnTo>
                  <a:lnTo>
                    <a:pt x="162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414875" y="5101850"/>
              <a:ext cx="225475" cy="302000"/>
            </a:xfrm>
            <a:custGeom>
              <a:avLst/>
              <a:gdLst/>
              <a:ahLst/>
              <a:cxnLst/>
              <a:rect l="l" t="t" r="r" b="b"/>
              <a:pathLst>
                <a:path w="9019" h="12080" extrusionOk="0">
                  <a:moveTo>
                    <a:pt x="3763" y="0"/>
                  </a:moveTo>
                  <a:cubicBezTo>
                    <a:pt x="1687" y="0"/>
                    <a:pt x="1" y="1684"/>
                    <a:pt x="1" y="3762"/>
                  </a:cubicBezTo>
                  <a:lnTo>
                    <a:pt x="1" y="12079"/>
                  </a:lnTo>
                  <a:lnTo>
                    <a:pt x="9019" y="12079"/>
                  </a:lnTo>
                  <a:lnTo>
                    <a:pt x="9019" y="3762"/>
                  </a:lnTo>
                  <a:cubicBezTo>
                    <a:pt x="9019" y="1685"/>
                    <a:pt x="7335" y="0"/>
                    <a:pt x="52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2971225" y="4970675"/>
              <a:ext cx="72050" cy="433175"/>
            </a:xfrm>
            <a:custGeom>
              <a:avLst/>
              <a:gdLst/>
              <a:ahLst/>
              <a:cxnLst/>
              <a:rect l="l" t="t" r="r" b="b"/>
              <a:pathLst>
                <a:path w="2882" h="17327" extrusionOk="0">
                  <a:moveTo>
                    <a:pt x="1" y="0"/>
                  </a:moveTo>
                  <a:lnTo>
                    <a:pt x="1" y="17326"/>
                  </a:lnTo>
                  <a:lnTo>
                    <a:pt x="2882" y="17326"/>
                  </a:lnTo>
                  <a:lnTo>
                    <a:pt x="288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4022575" y="4970675"/>
              <a:ext cx="72075" cy="433175"/>
            </a:xfrm>
            <a:custGeom>
              <a:avLst/>
              <a:gdLst/>
              <a:ahLst/>
              <a:cxnLst/>
              <a:rect l="l" t="t" r="r" b="b"/>
              <a:pathLst>
                <a:path w="2883" h="17327" extrusionOk="0">
                  <a:moveTo>
                    <a:pt x="0" y="0"/>
                  </a:moveTo>
                  <a:lnTo>
                    <a:pt x="0" y="17326"/>
                  </a:lnTo>
                  <a:lnTo>
                    <a:pt x="2883" y="17326"/>
                  </a:lnTo>
                  <a:lnTo>
                    <a:pt x="288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045625" y="4292625"/>
              <a:ext cx="99250" cy="99225"/>
            </a:xfrm>
            <a:custGeom>
              <a:avLst/>
              <a:gdLst/>
              <a:ahLst/>
              <a:cxnLst/>
              <a:rect l="l" t="t" r="r" b="b"/>
              <a:pathLst>
                <a:path w="3970" h="3969" extrusionOk="0">
                  <a:moveTo>
                    <a:pt x="1985" y="1"/>
                  </a:moveTo>
                  <a:cubicBezTo>
                    <a:pt x="887" y="1"/>
                    <a:pt x="0" y="896"/>
                    <a:pt x="9" y="1994"/>
                  </a:cubicBezTo>
                  <a:lnTo>
                    <a:pt x="9" y="3968"/>
                  </a:lnTo>
                  <a:lnTo>
                    <a:pt x="3960" y="3968"/>
                  </a:lnTo>
                  <a:lnTo>
                    <a:pt x="3960" y="1994"/>
                  </a:lnTo>
                  <a:cubicBezTo>
                    <a:pt x="3970" y="896"/>
                    <a:pt x="3083" y="1"/>
                    <a:pt x="19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3045850" y="4339125"/>
              <a:ext cx="98800" cy="52725"/>
            </a:xfrm>
            <a:custGeom>
              <a:avLst/>
              <a:gdLst/>
              <a:ahLst/>
              <a:cxnLst/>
              <a:rect l="l" t="t" r="r" b="b"/>
              <a:pathLst>
                <a:path w="3952" h="2109" extrusionOk="0">
                  <a:moveTo>
                    <a:pt x="1976" y="0"/>
                  </a:moveTo>
                  <a:cubicBezTo>
                    <a:pt x="891" y="0"/>
                    <a:pt x="9" y="874"/>
                    <a:pt x="0" y="1959"/>
                  </a:cubicBezTo>
                  <a:lnTo>
                    <a:pt x="0" y="2108"/>
                  </a:lnTo>
                  <a:lnTo>
                    <a:pt x="3951" y="2108"/>
                  </a:lnTo>
                  <a:lnTo>
                    <a:pt x="3951" y="1959"/>
                  </a:lnTo>
                  <a:cubicBezTo>
                    <a:pt x="3943" y="874"/>
                    <a:pt x="3061" y="0"/>
                    <a:pt x="19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220700" y="4292625"/>
              <a:ext cx="99250" cy="99225"/>
            </a:xfrm>
            <a:custGeom>
              <a:avLst/>
              <a:gdLst/>
              <a:ahLst/>
              <a:cxnLst/>
              <a:rect l="l" t="t" r="r" b="b"/>
              <a:pathLst>
                <a:path w="3970" h="3969" extrusionOk="0">
                  <a:moveTo>
                    <a:pt x="1985" y="1"/>
                  </a:moveTo>
                  <a:cubicBezTo>
                    <a:pt x="888" y="1"/>
                    <a:pt x="0" y="896"/>
                    <a:pt x="9" y="1994"/>
                  </a:cubicBezTo>
                  <a:lnTo>
                    <a:pt x="9" y="3968"/>
                  </a:lnTo>
                  <a:lnTo>
                    <a:pt x="3960" y="3968"/>
                  </a:lnTo>
                  <a:lnTo>
                    <a:pt x="3960" y="1994"/>
                  </a:lnTo>
                  <a:cubicBezTo>
                    <a:pt x="3970" y="896"/>
                    <a:pt x="3083" y="1"/>
                    <a:pt x="19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3220925" y="4339125"/>
              <a:ext cx="98800" cy="52725"/>
            </a:xfrm>
            <a:custGeom>
              <a:avLst/>
              <a:gdLst/>
              <a:ahLst/>
              <a:cxnLst/>
              <a:rect l="l" t="t" r="r" b="b"/>
              <a:pathLst>
                <a:path w="3952" h="2109" extrusionOk="0">
                  <a:moveTo>
                    <a:pt x="1976" y="0"/>
                  </a:moveTo>
                  <a:cubicBezTo>
                    <a:pt x="892" y="0"/>
                    <a:pt x="10" y="874"/>
                    <a:pt x="0" y="1959"/>
                  </a:cubicBezTo>
                  <a:lnTo>
                    <a:pt x="0" y="2108"/>
                  </a:lnTo>
                  <a:lnTo>
                    <a:pt x="3951" y="2108"/>
                  </a:lnTo>
                  <a:lnTo>
                    <a:pt x="3951" y="1959"/>
                  </a:lnTo>
                  <a:cubicBezTo>
                    <a:pt x="3943" y="874"/>
                    <a:pt x="3061" y="0"/>
                    <a:pt x="19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3395700" y="4292475"/>
              <a:ext cx="99425" cy="99375"/>
            </a:xfrm>
            <a:custGeom>
              <a:avLst/>
              <a:gdLst/>
              <a:ahLst/>
              <a:cxnLst/>
              <a:rect l="l" t="t" r="r" b="b"/>
              <a:pathLst>
                <a:path w="3977" h="3975" extrusionOk="0">
                  <a:moveTo>
                    <a:pt x="1988" y="0"/>
                  </a:moveTo>
                  <a:cubicBezTo>
                    <a:pt x="889" y="0"/>
                    <a:pt x="0" y="899"/>
                    <a:pt x="13" y="2000"/>
                  </a:cubicBezTo>
                  <a:lnTo>
                    <a:pt x="13" y="3974"/>
                  </a:lnTo>
                  <a:lnTo>
                    <a:pt x="3963" y="3974"/>
                  </a:lnTo>
                  <a:lnTo>
                    <a:pt x="3963" y="2000"/>
                  </a:lnTo>
                  <a:cubicBezTo>
                    <a:pt x="3976" y="899"/>
                    <a:pt x="3088" y="0"/>
                    <a:pt x="19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396025" y="4339275"/>
              <a:ext cx="98775" cy="52575"/>
            </a:xfrm>
            <a:custGeom>
              <a:avLst/>
              <a:gdLst/>
              <a:ahLst/>
              <a:cxnLst/>
              <a:rect l="l" t="t" r="r" b="b"/>
              <a:pathLst>
                <a:path w="3951" h="2103" extrusionOk="0">
                  <a:moveTo>
                    <a:pt x="1975" y="1"/>
                  </a:moveTo>
                  <a:cubicBezTo>
                    <a:pt x="893" y="1"/>
                    <a:pt x="12" y="872"/>
                    <a:pt x="0" y="1953"/>
                  </a:cubicBezTo>
                  <a:lnTo>
                    <a:pt x="0" y="2102"/>
                  </a:lnTo>
                  <a:lnTo>
                    <a:pt x="3950" y="2102"/>
                  </a:lnTo>
                  <a:lnTo>
                    <a:pt x="3950" y="1953"/>
                  </a:lnTo>
                  <a:cubicBezTo>
                    <a:pt x="3937" y="872"/>
                    <a:pt x="3057" y="1"/>
                    <a:pt x="1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3570525" y="4292050"/>
              <a:ext cx="99925" cy="99800"/>
            </a:xfrm>
            <a:custGeom>
              <a:avLst/>
              <a:gdLst/>
              <a:ahLst/>
              <a:cxnLst/>
              <a:rect l="l" t="t" r="r" b="b"/>
              <a:pathLst>
                <a:path w="3997" h="3992" extrusionOk="0">
                  <a:moveTo>
                    <a:pt x="1998" y="1"/>
                  </a:moveTo>
                  <a:cubicBezTo>
                    <a:pt x="891" y="1"/>
                    <a:pt x="0" y="910"/>
                    <a:pt x="23" y="2017"/>
                  </a:cubicBezTo>
                  <a:lnTo>
                    <a:pt x="23" y="3991"/>
                  </a:lnTo>
                  <a:lnTo>
                    <a:pt x="3973" y="3991"/>
                  </a:lnTo>
                  <a:lnTo>
                    <a:pt x="3973" y="2017"/>
                  </a:lnTo>
                  <a:cubicBezTo>
                    <a:pt x="3996" y="910"/>
                    <a:pt x="3105" y="1"/>
                    <a:pt x="1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3571100" y="4339700"/>
              <a:ext cx="98775" cy="52150"/>
            </a:xfrm>
            <a:custGeom>
              <a:avLst/>
              <a:gdLst/>
              <a:ahLst/>
              <a:cxnLst/>
              <a:rect l="l" t="t" r="r" b="b"/>
              <a:pathLst>
                <a:path w="3951" h="2086" extrusionOk="0">
                  <a:moveTo>
                    <a:pt x="1975" y="1"/>
                  </a:moveTo>
                  <a:cubicBezTo>
                    <a:pt x="899" y="1"/>
                    <a:pt x="22" y="861"/>
                    <a:pt x="0" y="1936"/>
                  </a:cubicBezTo>
                  <a:lnTo>
                    <a:pt x="0" y="2085"/>
                  </a:lnTo>
                  <a:lnTo>
                    <a:pt x="3950" y="2085"/>
                  </a:lnTo>
                  <a:lnTo>
                    <a:pt x="3950" y="1936"/>
                  </a:lnTo>
                  <a:cubicBezTo>
                    <a:pt x="3929" y="861"/>
                    <a:pt x="3051" y="1"/>
                    <a:pt x="1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745850" y="4292475"/>
              <a:ext cx="99425" cy="99375"/>
            </a:xfrm>
            <a:custGeom>
              <a:avLst/>
              <a:gdLst/>
              <a:ahLst/>
              <a:cxnLst/>
              <a:rect l="l" t="t" r="r" b="b"/>
              <a:pathLst>
                <a:path w="3977" h="3975" extrusionOk="0">
                  <a:moveTo>
                    <a:pt x="1988" y="0"/>
                  </a:moveTo>
                  <a:cubicBezTo>
                    <a:pt x="889" y="0"/>
                    <a:pt x="0" y="899"/>
                    <a:pt x="13" y="2000"/>
                  </a:cubicBezTo>
                  <a:lnTo>
                    <a:pt x="13" y="3974"/>
                  </a:lnTo>
                  <a:lnTo>
                    <a:pt x="3963" y="3974"/>
                  </a:lnTo>
                  <a:lnTo>
                    <a:pt x="3963" y="2000"/>
                  </a:lnTo>
                  <a:cubicBezTo>
                    <a:pt x="3976" y="899"/>
                    <a:pt x="3088" y="0"/>
                    <a:pt x="19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3746175" y="4339275"/>
              <a:ext cx="98775" cy="52575"/>
            </a:xfrm>
            <a:custGeom>
              <a:avLst/>
              <a:gdLst/>
              <a:ahLst/>
              <a:cxnLst/>
              <a:rect l="l" t="t" r="r" b="b"/>
              <a:pathLst>
                <a:path w="3951" h="2103" extrusionOk="0">
                  <a:moveTo>
                    <a:pt x="1975" y="1"/>
                  </a:moveTo>
                  <a:cubicBezTo>
                    <a:pt x="893" y="1"/>
                    <a:pt x="12" y="872"/>
                    <a:pt x="0" y="1953"/>
                  </a:cubicBezTo>
                  <a:lnTo>
                    <a:pt x="0" y="2102"/>
                  </a:lnTo>
                  <a:lnTo>
                    <a:pt x="3950" y="2102"/>
                  </a:lnTo>
                  <a:lnTo>
                    <a:pt x="3950" y="1953"/>
                  </a:lnTo>
                  <a:cubicBezTo>
                    <a:pt x="3937" y="872"/>
                    <a:pt x="3057" y="1"/>
                    <a:pt x="1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3920925" y="4292475"/>
              <a:ext cx="99425" cy="99375"/>
            </a:xfrm>
            <a:custGeom>
              <a:avLst/>
              <a:gdLst/>
              <a:ahLst/>
              <a:cxnLst/>
              <a:rect l="l" t="t" r="r" b="b"/>
              <a:pathLst>
                <a:path w="3977" h="3975" extrusionOk="0">
                  <a:moveTo>
                    <a:pt x="1989" y="0"/>
                  </a:moveTo>
                  <a:cubicBezTo>
                    <a:pt x="889" y="0"/>
                    <a:pt x="0" y="899"/>
                    <a:pt x="13" y="2000"/>
                  </a:cubicBezTo>
                  <a:lnTo>
                    <a:pt x="13" y="3974"/>
                  </a:lnTo>
                  <a:lnTo>
                    <a:pt x="3963" y="3974"/>
                  </a:lnTo>
                  <a:lnTo>
                    <a:pt x="3963" y="2000"/>
                  </a:lnTo>
                  <a:cubicBezTo>
                    <a:pt x="3976" y="899"/>
                    <a:pt x="3088" y="0"/>
                    <a:pt x="19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3921250" y="4339275"/>
              <a:ext cx="98775" cy="52575"/>
            </a:xfrm>
            <a:custGeom>
              <a:avLst/>
              <a:gdLst/>
              <a:ahLst/>
              <a:cxnLst/>
              <a:rect l="l" t="t" r="r" b="b"/>
              <a:pathLst>
                <a:path w="3951" h="2103" extrusionOk="0">
                  <a:moveTo>
                    <a:pt x="1976" y="1"/>
                  </a:moveTo>
                  <a:cubicBezTo>
                    <a:pt x="893" y="1"/>
                    <a:pt x="12" y="872"/>
                    <a:pt x="0" y="1953"/>
                  </a:cubicBezTo>
                  <a:lnTo>
                    <a:pt x="0" y="2102"/>
                  </a:lnTo>
                  <a:lnTo>
                    <a:pt x="3950" y="2102"/>
                  </a:lnTo>
                  <a:lnTo>
                    <a:pt x="3950" y="1953"/>
                  </a:lnTo>
                  <a:cubicBezTo>
                    <a:pt x="3938" y="872"/>
                    <a:pt x="3057" y="1"/>
                    <a:pt x="19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3015925" y="4485650"/>
              <a:ext cx="82250" cy="42625"/>
            </a:xfrm>
            <a:custGeom>
              <a:avLst/>
              <a:gdLst/>
              <a:ahLst/>
              <a:cxnLst/>
              <a:rect l="l" t="t" r="r" b="b"/>
              <a:pathLst>
                <a:path w="3290" h="1705" extrusionOk="0">
                  <a:moveTo>
                    <a:pt x="0" y="1"/>
                  </a:moveTo>
                  <a:lnTo>
                    <a:pt x="0" y="1705"/>
                  </a:lnTo>
                  <a:lnTo>
                    <a:pt x="3290" y="1705"/>
                  </a:lnTo>
                  <a:lnTo>
                    <a:pt x="32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3174575" y="4485650"/>
              <a:ext cx="82225" cy="42625"/>
            </a:xfrm>
            <a:custGeom>
              <a:avLst/>
              <a:gdLst/>
              <a:ahLst/>
              <a:cxnLst/>
              <a:rect l="l" t="t" r="r" b="b"/>
              <a:pathLst>
                <a:path w="3289" h="1705" extrusionOk="0">
                  <a:moveTo>
                    <a:pt x="0" y="1"/>
                  </a:moveTo>
                  <a:lnTo>
                    <a:pt x="0" y="1705"/>
                  </a:lnTo>
                  <a:lnTo>
                    <a:pt x="3289" y="1705"/>
                  </a:lnTo>
                  <a:lnTo>
                    <a:pt x="32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3333200" y="4485650"/>
              <a:ext cx="82225" cy="42625"/>
            </a:xfrm>
            <a:custGeom>
              <a:avLst/>
              <a:gdLst/>
              <a:ahLst/>
              <a:cxnLst/>
              <a:rect l="l" t="t" r="r" b="b"/>
              <a:pathLst>
                <a:path w="3289" h="1705" extrusionOk="0">
                  <a:moveTo>
                    <a:pt x="0" y="1"/>
                  </a:moveTo>
                  <a:lnTo>
                    <a:pt x="0" y="1705"/>
                  </a:lnTo>
                  <a:lnTo>
                    <a:pt x="3289" y="1705"/>
                  </a:lnTo>
                  <a:lnTo>
                    <a:pt x="32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3491800" y="4485650"/>
              <a:ext cx="82275" cy="42625"/>
            </a:xfrm>
            <a:custGeom>
              <a:avLst/>
              <a:gdLst/>
              <a:ahLst/>
              <a:cxnLst/>
              <a:rect l="l" t="t" r="r" b="b"/>
              <a:pathLst>
                <a:path w="3291" h="1705" extrusionOk="0">
                  <a:moveTo>
                    <a:pt x="1" y="1"/>
                  </a:moveTo>
                  <a:lnTo>
                    <a:pt x="1" y="1705"/>
                  </a:lnTo>
                  <a:lnTo>
                    <a:pt x="3291" y="1705"/>
                  </a:lnTo>
                  <a:lnTo>
                    <a:pt x="32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3650425" y="4485650"/>
              <a:ext cx="82275" cy="42625"/>
            </a:xfrm>
            <a:custGeom>
              <a:avLst/>
              <a:gdLst/>
              <a:ahLst/>
              <a:cxnLst/>
              <a:rect l="l" t="t" r="r" b="b"/>
              <a:pathLst>
                <a:path w="3291" h="1705" extrusionOk="0">
                  <a:moveTo>
                    <a:pt x="1" y="1"/>
                  </a:moveTo>
                  <a:lnTo>
                    <a:pt x="1" y="1705"/>
                  </a:lnTo>
                  <a:lnTo>
                    <a:pt x="3290" y="1705"/>
                  </a:lnTo>
                  <a:lnTo>
                    <a:pt x="32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3809075" y="4485650"/>
              <a:ext cx="82250" cy="42625"/>
            </a:xfrm>
            <a:custGeom>
              <a:avLst/>
              <a:gdLst/>
              <a:ahLst/>
              <a:cxnLst/>
              <a:rect l="l" t="t" r="r" b="b"/>
              <a:pathLst>
                <a:path w="3290" h="1705" extrusionOk="0">
                  <a:moveTo>
                    <a:pt x="1" y="1"/>
                  </a:moveTo>
                  <a:lnTo>
                    <a:pt x="1" y="1705"/>
                  </a:lnTo>
                  <a:lnTo>
                    <a:pt x="3289" y="1705"/>
                  </a:lnTo>
                  <a:lnTo>
                    <a:pt x="32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3967700" y="4485650"/>
              <a:ext cx="82250" cy="42625"/>
            </a:xfrm>
            <a:custGeom>
              <a:avLst/>
              <a:gdLst/>
              <a:ahLst/>
              <a:cxnLst/>
              <a:rect l="l" t="t" r="r" b="b"/>
              <a:pathLst>
                <a:path w="3290" h="1705" extrusionOk="0">
                  <a:moveTo>
                    <a:pt x="0" y="1"/>
                  </a:moveTo>
                  <a:lnTo>
                    <a:pt x="0" y="1705"/>
                  </a:lnTo>
                  <a:lnTo>
                    <a:pt x="3289" y="1705"/>
                  </a:lnTo>
                  <a:lnTo>
                    <a:pt x="32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3087725" y="5440375"/>
              <a:ext cx="890400" cy="36575"/>
            </a:xfrm>
            <a:custGeom>
              <a:avLst/>
              <a:gdLst/>
              <a:ahLst/>
              <a:cxnLst/>
              <a:rect l="l" t="t" r="r" b="b"/>
              <a:pathLst>
                <a:path w="35616" h="1463" extrusionOk="0">
                  <a:moveTo>
                    <a:pt x="1" y="0"/>
                  </a:moveTo>
                  <a:lnTo>
                    <a:pt x="1" y="1462"/>
                  </a:lnTo>
                  <a:lnTo>
                    <a:pt x="35615" y="1462"/>
                  </a:lnTo>
                  <a:lnTo>
                    <a:pt x="35615"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3132225" y="5403825"/>
              <a:ext cx="801425" cy="36575"/>
            </a:xfrm>
            <a:custGeom>
              <a:avLst/>
              <a:gdLst/>
              <a:ahLst/>
              <a:cxnLst/>
              <a:rect l="l" t="t" r="r" b="b"/>
              <a:pathLst>
                <a:path w="32057" h="1463" extrusionOk="0">
                  <a:moveTo>
                    <a:pt x="1" y="0"/>
                  </a:moveTo>
                  <a:lnTo>
                    <a:pt x="1" y="1462"/>
                  </a:lnTo>
                  <a:lnTo>
                    <a:pt x="32056" y="1462"/>
                  </a:lnTo>
                  <a:lnTo>
                    <a:pt x="320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3405275" y="2825725"/>
              <a:ext cx="255325" cy="168575"/>
            </a:xfrm>
            <a:custGeom>
              <a:avLst/>
              <a:gdLst/>
              <a:ahLst/>
              <a:cxnLst/>
              <a:rect l="l" t="t" r="r" b="b"/>
              <a:pathLst>
                <a:path w="10213" h="6743" extrusionOk="0">
                  <a:moveTo>
                    <a:pt x="5107" y="0"/>
                  </a:moveTo>
                  <a:cubicBezTo>
                    <a:pt x="5107" y="0"/>
                    <a:pt x="1317" y="565"/>
                    <a:pt x="659" y="2144"/>
                  </a:cubicBezTo>
                  <a:cubicBezTo>
                    <a:pt x="1" y="3723"/>
                    <a:pt x="1362" y="6743"/>
                    <a:pt x="1362" y="6743"/>
                  </a:cubicBezTo>
                  <a:lnTo>
                    <a:pt x="8852" y="6743"/>
                  </a:lnTo>
                  <a:cubicBezTo>
                    <a:pt x="8852" y="6743"/>
                    <a:pt x="10213" y="3723"/>
                    <a:pt x="9556" y="2144"/>
                  </a:cubicBezTo>
                  <a:lnTo>
                    <a:pt x="9555" y="2144"/>
                  </a:lnTo>
                  <a:cubicBezTo>
                    <a:pt x="8897" y="565"/>
                    <a:pt x="5107" y="0"/>
                    <a:pt x="5107"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2927700" y="4181625"/>
              <a:ext cx="1123450" cy="1251800"/>
            </a:xfrm>
            <a:custGeom>
              <a:avLst/>
              <a:gdLst/>
              <a:ahLst/>
              <a:cxnLst/>
              <a:rect l="l" t="t" r="r" b="b"/>
              <a:pathLst>
                <a:path w="44938" h="50072" extrusionOk="0">
                  <a:moveTo>
                    <a:pt x="1" y="1"/>
                  </a:moveTo>
                  <a:lnTo>
                    <a:pt x="1" y="50071"/>
                  </a:lnTo>
                  <a:lnTo>
                    <a:pt x="44938" y="50071"/>
                  </a:lnTo>
                  <a:lnTo>
                    <a:pt x="449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2927700" y="5360300"/>
              <a:ext cx="1123450" cy="73125"/>
            </a:xfrm>
            <a:custGeom>
              <a:avLst/>
              <a:gdLst/>
              <a:ahLst/>
              <a:cxnLst/>
              <a:rect l="l" t="t" r="r" b="b"/>
              <a:pathLst>
                <a:path w="44938" h="2925" extrusionOk="0">
                  <a:moveTo>
                    <a:pt x="1" y="0"/>
                  </a:moveTo>
                  <a:lnTo>
                    <a:pt x="1" y="2924"/>
                  </a:lnTo>
                  <a:lnTo>
                    <a:pt x="44938" y="2924"/>
                  </a:lnTo>
                  <a:lnTo>
                    <a:pt x="449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2927700" y="4181650"/>
              <a:ext cx="1123450" cy="333350"/>
            </a:xfrm>
            <a:custGeom>
              <a:avLst/>
              <a:gdLst/>
              <a:ahLst/>
              <a:cxnLst/>
              <a:rect l="l" t="t" r="r" b="b"/>
              <a:pathLst>
                <a:path w="44938" h="13334" extrusionOk="0">
                  <a:moveTo>
                    <a:pt x="1" y="1"/>
                  </a:moveTo>
                  <a:lnTo>
                    <a:pt x="1" y="13334"/>
                  </a:lnTo>
                  <a:lnTo>
                    <a:pt x="44938" y="13334"/>
                  </a:lnTo>
                  <a:lnTo>
                    <a:pt x="44938" y="1"/>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2927700" y="4409700"/>
              <a:ext cx="1123450" cy="105300"/>
            </a:xfrm>
            <a:custGeom>
              <a:avLst/>
              <a:gdLst/>
              <a:ahLst/>
              <a:cxnLst/>
              <a:rect l="l" t="t" r="r" b="b"/>
              <a:pathLst>
                <a:path w="44938" h="4212" extrusionOk="0">
                  <a:moveTo>
                    <a:pt x="1" y="1"/>
                  </a:moveTo>
                  <a:lnTo>
                    <a:pt x="1" y="4212"/>
                  </a:lnTo>
                  <a:lnTo>
                    <a:pt x="44938" y="4212"/>
                  </a:lnTo>
                  <a:lnTo>
                    <a:pt x="449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2846350" y="4049500"/>
              <a:ext cx="1286150" cy="132150"/>
            </a:xfrm>
            <a:custGeom>
              <a:avLst/>
              <a:gdLst/>
              <a:ahLst/>
              <a:cxnLst/>
              <a:rect l="l" t="t" r="r" b="b"/>
              <a:pathLst>
                <a:path w="51446" h="5286" extrusionOk="0">
                  <a:moveTo>
                    <a:pt x="1" y="1"/>
                  </a:moveTo>
                  <a:lnTo>
                    <a:pt x="3255" y="5286"/>
                  </a:lnTo>
                  <a:lnTo>
                    <a:pt x="48192" y="5286"/>
                  </a:lnTo>
                  <a:lnTo>
                    <a:pt x="51446"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2846350" y="3911375"/>
              <a:ext cx="1286150" cy="138150"/>
            </a:xfrm>
            <a:custGeom>
              <a:avLst/>
              <a:gdLst/>
              <a:ahLst/>
              <a:cxnLst/>
              <a:rect l="l" t="t" r="r" b="b"/>
              <a:pathLst>
                <a:path w="51446" h="5526" extrusionOk="0">
                  <a:moveTo>
                    <a:pt x="1" y="0"/>
                  </a:moveTo>
                  <a:lnTo>
                    <a:pt x="1" y="5526"/>
                  </a:lnTo>
                  <a:lnTo>
                    <a:pt x="51446" y="5526"/>
                  </a:lnTo>
                  <a:lnTo>
                    <a:pt x="514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3460900" y="2713150"/>
              <a:ext cx="57050" cy="89925"/>
            </a:xfrm>
            <a:custGeom>
              <a:avLst/>
              <a:gdLst/>
              <a:ahLst/>
              <a:cxnLst/>
              <a:rect l="l" t="t" r="r" b="b"/>
              <a:pathLst>
                <a:path w="2282" h="3597" extrusionOk="0">
                  <a:moveTo>
                    <a:pt x="1" y="0"/>
                  </a:moveTo>
                  <a:lnTo>
                    <a:pt x="1" y="3596"/>
                  </a:lnTo>
                  <a:lnTo>
                    <a:pt x="2282" y="3596"/>
                  </a:lnTo>
                  <a:lnTo>
                    <a:pt x="2282" y="0"/>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2956000" y="3840450"/>
              <a:ext cx="1066875" cy="70950"/>
            </a:xfrm>
            <a:custGeom>
              <a:avLst/>
              <a:gdLst/>
              <a:ahLst/>
              <a:cxnLst/>
              <a:rect l="l" t="t" r="r" b="b"/>
              <a:pathLst>
                <a:path w="42675" h="2838" extrusionOk="0">
                  <a:moveTo>
                    <a:pt x="0" y="0"/>
                  </a:moveTo>
                  <a:lnTo>
                    <a:pt x="0" y="2837"/>
                  </a:lnTo>
                  <a:lnTo>
                    <a:pt x="42674" y="2837"/>
                  </a:lnTo>
                  <a:lnTo>
                    <a:pt x="42674"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2766975" y="2820475"/>
              <a:ext cx="1444925" cy="1020000"/>
            </a:xfrm>
            <a:custGeom>
              <a:avLst/>
              <a:gdLst/>
              <a:ahLst/>
              <a:cxnLst/>
              <a:rect l="l" t="t" r="r" b="b"/>
              <a:pathLst>
                <a:path w="57797" h="40800" extrusionOk="0">
                  <a:moveTo>
                    <a:pt x="28898" y="1"/>
                  </a:moveTo>
                  <a:cubicBezTo>
                    <a:pt x="28486" y="1"/>
                    <a:pt x="28073" y="216"/>
                    <a:pt x="27861" y="646"/>
                  </a:cubicBezTo>
                  <a:cubicBezTo>
                    <a:pt x="19844" y="16851"/>
                    <a:pt x="1971" y="16357"/>
                    <a:pt x="896" y="28959"/>
                  </a:cubicBezTo>
                  <a:cubicBezTo>
                    <a:pt x="0" y="39449"/>
                    <a:pt x="7559" y="40799"/>
                    <a:pt x="7559" y="40799"/>
                  </a:cubicBezTo>
                  <a:lnTo>
                    <a:pt x="50236" y="40799"/>
                  </a:lnTo>
                  <a:cubicBezTo>
                    <a:pt x="50236" y="40799"/>
                    <a:pt x="57797" y="39449"/>
                    <a:pt x="56901" y="28959"/>
                  </a:cubicBezTo>
                  <a:cubicBezTo>
                    <a:pt x="55825" y="16357"/>
                    <a:pt x="37953" y="16851"/>
                    <a:pt x="29935" y="646"/>
                  </a:cubicBezTo>
                  <a:cubicBezTo>
                    <a:pt x="29723" y="216"/>
                    <a:pt x="29311" y="1"/>
                    <a:pt x="28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3300050" y="2356625"/>
              <a:ext cx="360975" cy="378200"/>
            </a:xfrm>
            <a:custGeom>
              <a:avLst/>
              <a:gdLst/>
              <a:ahLst/>
              <a:cxnLst/>
              <a:rect l="l" t="t" r="r" b="b"/>
              <a:pathLst>
                <a:path w="14439" h="15128" extrusionOk="0">
                  <a:moveTo>
                    <a:pt x="7133" y="0"/>
                  </a:moveTo>
                  <a:cubicBezTo>
                    <a:pt x="3157" y="231"/>
                    <a:pt x="1" y="3519"/>
                    <a:pt x="1" y="7553"/>
                  </a:cubicBezTo>
                  <a:cubicBezTo>
                    <a:pt x="1" y="11736"/>
                    <a:pt x="3392" y="15127"/>
                    <a:pt x="7575" y="15127"/>
                  </a:cubicBezTo>
                  <a:cubicBezTo>
                    <a:pt x="10617" y="15127"/>
                    <a:pt x="13235" y="13328"/>
                    <a:pt x="14438" y="10741"/>
                  </a:cubicBezTo>
                  <a:lnTo>
                    <a:pt x="14438" y="10741"/>
                  </a:lnTo>
                  <a:cubicBezTo>
                    <a:pt x="13226" y="12026"/>
                    <a:pt x="11511" y="12832"/>
                    <a:pt x="9603" y="12832"/>
                  </a:cubicBezTo>
                  <a:cubicBezTo>
                    <a:pt x="5928" y="12832"/>
                    <a:pt x="2948" y="9853"/>
                    <a:pt x="2948" y="6178"/>
                  </a:cubicBezTo>
                  <a:cubicBezTo>
                    <a:pt x="2948" y="3376"/>
                    <a:pt x="4681" y="982"/>
                    <a:pt x="7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2918475" y="4049500"/>
              <a:ext cx="92175" cy="132150"/>
            </a:xfrm>
            <a:custGeom>
              <a:avLst/>
              <a:gdLst/>
              <a:ahLst/>
              <a:cxnLst/>
              <a:rect l="l" t="t" r="r" b="b"/>
              <a:pathLst>
                <a:path w="3687" h="5286" extrusionOk="0">
                  <a:moveTo>
                    <a:pt x="0" y="1"/>
                  </a:moveTo>
                  <a:lnTo>
                    <a:pt x="1953" y="5286"/>
                  </a:lnTo>
                  <a:lnTo>
                    <a:pt x="3686" y="5286"/>
                  </a:lnTo>
                  <a:lnTo>
                    <a:pt x="1735"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045950" y="4049500"/>
              <a:ext cx="75900" cy="132150"/>
            </a:xfrm>
            <a:custGeom>
              <a:avLst/>
              <a:gdLst/>
              <a:ahLst/>
              <a:cxnLst/>
              <a:rect l="l" t="t" r="r" b="b"/>
              <a:pathLst>
                <a:path w="3036" h="5286" extrusionOk="0">
                  <a:moveTo>
                    <a:pt x="0" y="1"/>
                  </a:moveTo>
                  <a:lnTo>
                    <a:pt x="1303" y="5286"/>
                  </a:lnTo>
                  <a:lnTo>
                    <a:pt x="3036" y="5286"/>
                  </a:lnTo>
                  <a:lnTo>
                    <a:pt x="1735"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173450" y="4049500"/>
              <a:ext cx="59650" cy="132150"/>
            </a:xfrm>
            <a:custGeom>
              <a:avLst/>
              <a:gdLst/>
              <a:ahLst/>
              <a:cxnLst/>
              <a:rect l="l" t="t" r="r" b="b"/>
              <a:pathLst>
                <a:path w="2386" h="5286" extrusionOk="0">
                  <a:moveTo>
                    <a:pt x="1" y="1"/>
                  </a:moveTo>
                  <a:lnTo>
                    <a:pt x="651" y="5286"/>
                  </a:lnTo>
                  <a:lnTo>
                    <a:pt x="2386" y="5286"/>
                  </a:lnTo>
                  <a:lnTo>
                    <a:pt x="1734"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3300925" y="4049500"/>
              <a:ext cx="43375" cy="132175"/>
            </a:xfrm>
            <a:custGeom>
              <a:avLst/>
              <a:gdLst/>
              <a:ahLst/>
              <a:cxnLst/>
              <a:rect l="l" t="t" r="r" b="b"/>
              <a:pathLst>
                <a:path w="1735" h="5287" extrusionOk="0">
                  <a:moveTo>
                    <a:pt x="1" y="1"/>
                  </a:moveTo>
                  <a:lnTo>
                    <a:pt x="1" y="5287"/>
                  </a:lnTo>
                  <a:lnTo>
                    <a:pt x="1734" y="5287"/>
                  </a:lnTo>
                  <a:lnTo>
                    <a:pt x="1734"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3412150" y="4049500"/>
              <a:ext cx="43350" cy="132175"/>
            </a:xfrm>
            <a:custGeom>
              <a:avLst/>
              <a:gdLst/>
              <a:ahLst/>
              <a:cxnLst/>
              <a:rect l="l" t="t" r="r" b="b"/>
              <a:pathLst>
                <a:path w="1734" h="5287" extrusionOk="0">
                  <a:moveTo>
                    <a:pt x="0" y="1"/>
                  </a:moveTo>
                  <a:lnTo>
                    <a:pt x="0" y="5287"/>
                  </a:lnTo>
                  <a:lnTo>
                    <a:pt x="1734" y="5287"/>
                  </a:lnTo>
                  <a:lnTo>
                    <a:pt x="1734"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3523325" y="4049500"/>
              <a:ext cx="43400" cy="132175"/>
            </a:xfrm>
            <a:custGeom>
              <a:avLst/>
              <a:gdLst/>
              <a:ahLst/>
              <a:cxnLst/>
              <a:rect l="l" t="t" r="r" b="b"/>
              <a:pathLst>
                <a:path w="1736" h="5287" extrusionOk="0">
                  <a:moveTo>
                    <a:pt x="1" y="1"/>
                  </a:moveTo>
                  <a:lnTo>
                    <a:pt x="1" y="5287"/>
                  </a:lnTo>
                  <a:lnTo>
                    <a:pt x="1735" y="5287"/>
                  </a:lnTo>
                  <a:lnTo>
                    <a:pt x="1735"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634575" y="4049500"/>
              <a:ext cx="43350" cy="132175"/>
            </a:xfrm>
            <a:custGeom>
              <a:avLst/>
              <a:gdLst/>
              <a:ahLst/>
              <a:cxnLst/>
              <a:rect l="l" t="t" r="r" b="b"/>
              <a:pathLst>
                <a:path w="1734" h="5287" extrusionOk="0">
                  <a:moveTo>
                    <a:pt x="0" y="1"/>
                  </a:moveTo>
                  <a:lnTo>
                    <a:pt x="0" y="5287"/>
                  </a:lnTo>
                  <a:lnTo>
                    <a:pt x="1734" y="5287"/>
                  </a:lnTo>
                  <a:lnTo>
                    <a:pt x="1734"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3745750" y="4049500"/>
              <a:ext cx="59650" cy="132150"/>
            </a:xfrm>
            <a:custGeom>
              <a:avLst/>
              <a:gdLst/>
              <a:ahLst/>
              <a:cxnLst/>
              <a:rect l="l" t="t" r="r" b="b"/>
              <a:pathLst>
                <a:path w="2386" h="5286" extrusionOk="0">
                  <a:moveTo>
                    <a:pt x="653" y="1"/>
                  </a:moveTo>
                  <a:lnTo>
                    <a:pt x="1" y="5286"/>
                  </a:lnTo>
                  <a:lnTo>
                    <a:pt x="1735" y="5286"/>
                  </a:lnTo>
                  <a:lnTo>
                    <a:pt x="2386"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857000" y="4049500"/>
              <a:ext cx="75925" cy="132150"/>
            </a:xfrm>
            <a:custGeom>
              <a:avLst/>
              <a:gdLst/>
              <a:ahLst/>
              <a:cxnLst/>
              <a:rect l="l" t="t" r="r" b="b"/>
              <a:pathLst>
                <a:path w="3037" h="5286" extrusionOk="0">
                  <a:moveTo>
                    <a:pt x="1302" y="1"/>
                  </a:moveTo>
                  <a:lnTo>
                    <a:pt x="1" y="5286"/>
                  </a:lnTo>
                  <a:lnTo>
                    <a:pt x="1734" y="5286"/>
                  </a:lnTo>
                  <a:lnTo>
                    <a:pt x="3036"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3968225" y="4049500"/>
              <a:ext cx="92175" cy="132150"/>
            </a:xfrm>
            <a:custGeom>
              <a:avLst/>
              <a:gdLst/>
              <a:ahLst/>
              <a:cxnLst/>
              <a:rect l="l" t="t" r="r" b="b"/>
              <a:pathLst>
                <a:path w="3687" h="5286" extrusionOk="0">
                  <a:moveTo>
                    <a:pt x="1952" y="1"/>
                  </a:moveTo>
                  <a:lnTo>
                    <a:pt x="0" y="5286"/>
                  </a:lnTo>
                  <a:lnTo>
                    <a:pt x="1733" y="5286"/>
                  </a:lnTo>
                  <a:lnTo>
                    <a:pt x="3686" y="1"/>
                  </a:ln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2870350" y="3946475"/>
              <a:ext cx="88875" cy="67925"/>
            </a:xfrm>
            <a:custGeom>
              <a:avLst/>
              <a:gdLst/>
              <a:ahLst/>
              <a:cxnLst/>
              <a:rect l="l" t="t" r="r" b="b"/>
              <a:pathLst>
                <a:path w="3555" h="2717" extrusionOk="0">
                  <a:moveTo>
                    <a:pt x="1483" y="0"/>
                  </a:moveTo>
                  <a:cubicBezTo>
                    <a:pt x="664" y="1"/>
                    <a:pt x="1" y="664"/>
                    <a:pt x="2" y="1483"/>
                  </a:cubicBezTo>
                  <a:lnTo>
                    <a:pt x="2" y="2717"/>
                  </a:lnTo>
                  <a:lnTo>
                    <a:pt x="3554" y="2717"/>
                  </a:lnTo>
                  <a:lnTo>
                    <a:pt x="3553" y="1483"/>
                  </a:lnTo>
                  <a:cubicBezTo>
                    <a:pt x="3553" y="664"/>
                    <a:pt x="2890" y="0"/>
                    <a:pt x="207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3014050" y="3946475"/>
              <a:ext cx="88800" cy="67925"/>
            </a:xfrm>
            <a:custGeom>
              <a:avLst/>
              <a:gdLst/>
              <a:ahLst/>
              <a:cxnLst/>
              <a:rect l="l" t="t" r="r" b="b"/>
              <a:pathLst>
                <a:path w="3552" h="2717" extrusionOk="0">
                  <a:moveTo>
                    <a:pt x="1482" y="0"/>
                  </a:moveTo>
                  <a:cubicBezTo>
                    <a:pt x="664" y="0"/>
                    <a:pt x="0" y="664"/>
                    <a:pt x="0" y="1483"/>
                  </a:cubicBezTo>
                  <a:lnTo>
                    <a:pt x="0" y="2717"/>
                  </a:lnTo>
                  <a:lnTo>
                    <a:pt x="3552" y="2717"/>
                  </a:lnTo>
                  <a:lnTo>
                    <a:pt x="3552" y="1483"/>
                  </a:lnTo>
                  <a:cubicBezTo>
                    <a:pt x="3552" y="664"/>
                    <a:pt x="2889" y="1"/>
                    <a:pt x="2070"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3157700" y="3946475"/>
              <a:ext cx="88825" cy="67925"/>
            </a:xfrm>
            <a:custGeom>
              <a:avLst/>
              <a:gdLst/>
              <a:ahLst/>
              <a:cxnLst/>
              <a:rect l="l" t="t" r="r" b="b"/>
              <a:pathLst>
                <a:path w="3553" h="2717" extrusionOk="0">
                  <a:moveTo>
                    <a:pt x="1482" y="0"/>
                  </a:moveTo>
                  <a:cubicBezTo>
                    <a:pt x="664" y="0"/>
                    <a:pt x="1" y="664"/>
                    <a:pt x="1" y="1483"/>
                  </a:cubicBezTo>
                  <a:lnTo>
                    <a:pt x="1" y="2717"/>
                  </a:lnTo>
                  <a:lnTo>
                    <a:pt x="3552" y="2717"/>
                  </a:lnTo>
                  <a:lnTo>
                    <a:pt x="3552" y="1483"/>
                  </a:lnTo>
                  <a:cubicBezTo>
                    <a:pt x="3552" y="664"/>
                    <a:pt x="2890" y="1"/>
                    <a:pt x="207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301375" y="3946475"/>
              <a:ext cx="88825" cy="67925"/>
            </a:xfrm>
            <a:custGeom>
              <a:avLst/>
              <a:gdLst/>
              <a:ahLst/>
              <a:cxnLst/>
              <a:rect l="l" t="t" r="r" b="b"/>
              <a:pathLst>
                <a:path w="3553" h="2717" extrusionOk="0">
                  <a:moveTo>
                    <a:pt x="1482" y="0"/>
                  </a:moveTo>
                  <a:cubicBezTo>
                    <a:pt x="663" y="0"/>
                    <a:pt x="0" y="664"/>
                    <a:pt x="0" y="1483"/>
                  </a:cubicBezTo>
                  <a:lnTo>
                    <a:pt x="0" y="2717"/>
                  </a:lnTo>
                  <a:lnTo>
                    <a:pt x="3552" y="2717"/>
                  </a:lnTo>
                  <a:lnTo>
                    <a:pt x="3553" y="1483"/>
                  </a:lnTo>
                  <a:cubicBezTo>
                    <a:pt x="3553" y="664"/>
                    <a:pt x="2889" y="1"/>
                    <a:pt x="2070"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445025" y="3946475"/>
              <a:ext cx="88800" cy="67925"/>
            </a:xfrm>
            <a:custGeom>
              <a:avLst/>
              <a:gdLst/>
              <a:ahLst/>
              <a:cxnLst/>
              <a:rect l="l" t="t" r="r" b="b"/>
              <a:pathLst>
                <a:path w="3552" h="2717" extrusionOk="0">
                  <a:moveTo>
                    <a:pt x="1482" y="0"/>
                  </a:moveTo>
                  <a:cubicBezTo>
                    <a:pt x="663" y="1"/>
                    <a:pt x="1" y="664"/>
                    <a:pt x="1" y="1483"/>
                  </a:cubicBezTo>
                  <a:lnTo>
                    <a:pt x="1" y="2717"/>
                  </a:lnTo>
                  <a:lnTo>
                    <a:pt x="3552" y="2717"/>
                  </a:lnTo>
                  <a:lnTo>
                    <a:pt x="3552" y="1483"/>
                  </a:lnTo>
                  <a:cubicBezTo>
                    <a:pt x="3552" y="664"/>
                    <a:pt x="2888" y="0"/>
                    <a:pt x="207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3588675" y="3946475"/>
              <a:ext cx="88825" cy="67925"/>
            </a:xfrm>
            <a:custGeom>
              <a:avLst/>
              <a:gdLst/>
              <a:ahLst/>
              <a:cxnLst/>
              <a:rect l="l" t="t" r="r" b="b"/>
              <a:pathLst>
                <a:path w="3553" h="2717" extrusionOk="0">
                  <a:moveTo>
                    <a:pt x="1482" y="0"/>
                  </a:moveTo>
                  <a:cubicBezTo>
                    <a:pt x="665" y="0"/>
                    <a:pt x="1" y="664"/>
                    <a:pt x="1" y="1483"/>
                  </a:cubicBezTo>
                  <a:lnTo>
                    <a:pt x="1" y="2717"/>
                  </a:lnTo>
                  <a:lnTo>
                    <a:pt x="3552" y="2717"/>
                  </a:lnTo>
                  <a:lnTo>
                    <a:pt x="3552" y="1483"/>
                  </a:lnTo>
                  <a:cubicBezTo>
                    <a:pt x="3552" y="664"/>
                    <a:pt x="2889" y="0"/>
                    <a:pt x="207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3732350" y="3946475"/>
              <a:ext cx="88800" cy="67925"/>
            </a:xfrm>
            <a:custGeom>
              <a:avLst/>
              <a:gdLst/>
              <a:ahLst/>
              <a:cxnLst/>
              <a:rect l="l" t="t" r="r" b="b"/>
              <a:pathLst>
                <a:path w="3552" h="2717" extrusionOk="0">
                  <a:moveTo>
                    <a:pt x="1482" y="0"/>
                  </a:moveTo>
                  <a:cubicBezTo>
                    <a:pt x="663" y="1"/>
                    <a:pt x="0" y="664"/>
                    <a:pt x="0" y="1483"/>
                  </a:cubicBezTo>
                  <a:lnTo>
                    <a:pt x="0" y="2717"/>
                  </a:lnTo>
                  <a:lnTo>
                    <a:pt x="3552" y="2717"/>
                  </a:lnTo>
                  <a:lnTo>
                    <a:pt x="3552" y="1483"/>
                  </a:lnTo>
                  <a:cubicBezTo>
                    <a:pt x="3552" y="664"/>
                    <a:pt x="2888" y="0"/>
                    <a:pt x="2070"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3875975" y="3946475"/>
              <a:ext cx="88850" cy="67925"/>
            </a:xfrm>
            <a:custGeom>
              <a:avLst/>
              <a:gdLst/>
              <a:ahLst/>
              <a:cxnLst/>
              <a:rect l="l" t="t" r="r" b="b"/>
              <a:pathLst>
                <a:path w="3554" h="2717" extrusionOk="0">
                  <a:moveTo>
                    <a:pt x="1483" y="0"/>
                  </a:moveTo>
                  <a:cubicBezTo>
                    <a:pt x="664" y="0"/>
                    <a:pt x="1" y="664"/>
                    <a:pt x="1" y="1483"/>
                  </a:cubicBezTo>
                  <a:lnTo>
                    <a:pt x="1" y="2717"/>
                  </a:lnTo>
                  <a:lnTo>
                    <a:pt x="3553" y="2717"/>
                  </a:lnTo>
                  <a:lnTo>
                    <a:pt x="3553" y="1483"/>
                  </a:lnTo>
                  <a:cubicBezTo>
                    <a:pt x="3553" y="664"/>
                    <a:pt x="2890" y="1"/>
                    <a:pt x="2072"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4019650" y="3946475"/>
              <a:ext cx="88825" cy="67925"/>
            </a:xfrm>
            <a:custGeom>
              <a:avLst/>
              <a:gdLst/>
              <a:ahLst/>
              <a:cxnLst/>
              <a:rect l="l" t="t" r="r" b="b"/>
              <a:pathLst>
                <a:path w="3553" h="2717" extrusionOk="0">
                  <a:moveTo>
                    <a:pt x="1483" y="0"/>
                  </a:moveTo>
                  <a:cubicBezTo>
                    <a:pt x="664" y="0"/>
                    <a:pt x="0" y="664"/>
                    <a:pt x="0" y="1483"/>
                  </a:cubicBezTo>
                  <a:lnTo>
                    <a:pt x="0" y="2717"/>
                  </a:lnTo>
                  <a:lnTo>
                    <a:pt x="3553" y="2717"/>
                  </a:lnTo>
                  <a:lnTo>
                    <a:pt x="3553" y="1483"/>
                  </a:lnTo>
                  <a:cubicBezTo>
                    <a:pt x="3553" y="664"/>
                    <a:pt x="2889" y="1"/>
                    <a:pt x="207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2981825" y="4564200"/>
              <a:ext cx="106900" cy="136575"/>
            </a:xfrm>
            <a:custGeom>
              <a:avLst/>
              <a:gdLst/>
              <a:ahLst/>
              <a:cxnLst/>
              <a:rect l="l" t="t" r="r" b="b"/>
              <a:pathLst>
                <a:path w="4276" h="5463" extrusionOk="0">
                  <a:moveTo>
                    <a:pt x="2138" y="1"/>
                  </a:moveTo>
                  <a:lnTo>
                    <a:pt x="979" y="1054"/>
                  </a:lnTo>
                  <a:cubicBezTo>
                    <a:pt x="355" y="1621"/>
                    <a:pt x="0" y="2424"/>
                    <a:pt x="0" y="3267"/>
                  </a:cubicBezTo>
                  <a:lnTo>
                    <a:pt x="0" y="5463"/>
                  </a:lnTo>
                  <a:lnTo>
                    <a:pt x="4276" y="5463"/>
                  </a:lnTo>
                  <a:lnTo>
                    <a:pt x="4276" y="3267"/>
                  </a:lnTo>
                  <a:cubicBezTo>
                    <a:pt x="4276" y="2424"/>
                    <a:pt x="3921" y="1621"/>
                    <a:pt x="3297" y="1054"/>
                  </a:cubicBezTo>
                  <a:lnTo>
                    <a:pt x="2138"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2999775" y="4610075"/>
              <a:ext cx="71025" cy="90700"/>
            </a:xfrm>
            <a:custGeom>
              <a:avLst/>
              <a:gdLst/>
              <a:ahLst/>
              <a:cxnLst/>
              <a:rect l="l" t="t" r="r" b="b"/>
              <a:pathLst>
                <a:path w="2841" h="3628" extrusionOk="0">
                  <a:moveTo>
                    <a:pt x="1420" y="0"/>
                  </a:moveTo>
                  <a:lnTo>
                    <a:pt x="649" y="701"/>
                  </a:lnTo>
                  <a:cubicBezTo>
                    <a:pt x="236" y="1076"/>
                    <a:pt x="0" y="1610"/>
                    <a:pt x="0" y="2169"/>
                  </a:cubicBezTo>
                  <a:lnTo>
                    <a:pt x="0" y="3628"/>
                  </a:lnTo>
                  <a:lnTo>
                    <a:pt x="2840" y="3628"/>
                  </a:lnTo>
                  <a:lnTo>
                    <a:pt x="2840" y="2169"/>
                  </a:lnTo>
                  <a:cubicBezTo>
                    <a:pt x="2840" y="1610"/>
                    <a:pt x="2604" y="1076"/>
                    <a:pt x="2190" y="701"/>
                  </a:cubicBezTo>
                  <a:lnTo>
                    <a:pt x="2191" y="701"/>
                  </a:lnTo>
                  <a:lnTo>
                    <a:pt x="1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2965425" y="4700750"/>
              <a:ext cx="139750" cy="22275"/>
            </a:xfrm>
            <a:custGeom>
              <a:avLst/>
              <a:gdLst/>
              <a:ahLst/>
              <a:cxnLst/>
              <a:rect l="l" t="t" r="r" b="b"/>
              <a:pathLst>
                <a:path w="5590" h="891" extrusionOk="0">
                  <a:moveTo>
                    <a:pt x="0" y="1"/>
                  </a:moveTo>
                  <a:lnTo>
                    <a:pt x="0" y="890"/>
                  </a:lnTo>
                  <a:lnTo>
                    <a:pt x="5589" y="890"/>
                  </a:lnTo>
                  <a:lnTo>
                    <a:pt x="5589"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163450" y="4564200"/>
              <a:ext cx="106950" cy="136575"/>
            </a:xfrm>
            <a:custGeom>
              <a:avLst/>
              <a:gdLst/>
              <a:ahLst/>
              <a:cxnLst/>
              <a:rect l="l" t="t" r="r" b="b"/>
              <a:pathLst>
                <a:path w="4278" h="5463" extrusionOk="0">
                  <a:moveTo>
                    <a:pt x="2139" y="1"/>
                  </a:moveTo>
                  <a:lnTo>
                    <a:pt x="980" y="1054"/>
                  </a:lnTo>
                  <a:cubicBezTo>
                    <a:pt x="357" y="1621"/>
                    <a:pt x="1" y="2424"/>
                    <a:pt x="1" y="3267"/>
                  </a:cubicBezTo>
                  <a:lnTo>
                    <a:pt x="1" y="5463"/>
                  </a:lnTo>
                  <a:lnTo>
                    <a:pt x="4278" y="5463"/>
                  </a:lnTo>
                  <a:lnTo>
                    <a:pt x="4278" y="3267"/>
                  </a:lnTo>
                  <a:cubicBezTo>
                    <a:pt x="4278" y="2424"/>
                    <a:pt x="3923" y="1621"/>
                    <a:pt x="3299" y="1054"/>
                  </a:cubicBezTo>
                  <a:lnTo>
                    <a:pt x="3298" y="1054"/>
                  </a:lnTo>
                  <a:lnTo>
                    <a:pt x="2139"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3181425" y="4610075"/>
              <a:ext cx="71050" cy="90700"/>
            </a:xfrm>
            <a:custGeom>
              <a:avLst/>
              <a:gdLst/>
              <a:ahLst/>
              <a:cxnLst/>
              <a:rect l="l" t="t" r="r" b="b"/>
              <a:pathLst>
                <a:path w="2842" h="3628" extrusionOk="0">
                  <a:moveTo>
                    <a:pt x="1420" y="0"/>
                  </a:moveTo>
                  <a:lnTo>
                    <a:pt x="650" y="701"/>
                  </a:lnTo>
                  <a:cubicBezTo>
                    <a:pt x="237" y="1076"/>
                    <a:pt x="1" y="1610"/>
                    <a:pt x="1" y="2169"/>
                  </a:cubicBezTo>
                  <a:lnTo>
                    <a:pt x="1" y="3628"/>
                  </a:lnTo>
                  <a:lnTo>
                    <a:pt x="2841" y="3628"/>
                  </a:lnTo>
                  <a:lnTo>
                    <a:pt x="2841" y="2169"/>
                  </a:lnTo>
                  <a:cubicBezTo>
                    <a:pt x="2841" y="1610"/>
                    <a:pt x="2604" y="1076"/>
                    <a:pt x="2190" y="701"/>
                  </a:cubicBezTo>
                  <a:lnTo>
                    <a:pt x="1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3147050" y="4700750"/>
              <a:ext cx="139750" cy="22275"/>
            </a:xfrm>
            <a:custGeom>
              <a:avLst/>
              <a:gdLst/>
              <a:ahLst/>
              <a:cxnLst/>
              <a:rect l="l" t="t" r="r" b="b"/>
              <a:pathLst>
                <a:path w="5590" h="891" extrusionOk="0">
                  <a:moveTo>
                    <a:pt x="1" y="1"/>
                  </a:moveTo>
                  <a:lnTo>
                    <a:pt x="1" y="890"/>
                  </a:lnTo>
                  <a:lnTo>
                    <a:pt x="5590" y="890"/>
                  </a:lnTo>
                  <a:lnTo>
                    <a:pt x="5590"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3345125" y="4564200"/>
              <a:ext cx="106925" cy="136575"/>
            </a:xfrm>
            <a:custGeom>
              <a:avLst/>
              <a:gdLst/>
              <a:ahLst/>
              <a:cxnLst/>
              <a:rect l="l" t="t" r="r" b="b"/>
              <a:pathLst>
                <a:path w="4277" h="5463" extrusionOk="0">
                  <a:moveTo>
                    <a:pt x="2139" y="1"/>
                  </a:moveTo>
                  <a:lnTo>
                    <a:pt x="979" y="1054"/>
                  </a:lnTo>
                  <a:cubicBezTo>
                    <a:pt x="356" y="1621"/>
                    <a:pt x="1" y="2424"/>
                    <a:pt x="1" y="3267"/>
                  </a:cubicBezTo>
                  <a:lnTo>
                    <a:pt x="1" y="5463"/>
                  </a:lnTo>
                  <a:lnTo>
                    <a:pt x="4277" y="5463"/>
                  </a:lnTo>
                  <a:lnTo>
                    <a:pt x="4277" y="3267"/>
                  </a:lnTo>
                  <a:cubicBezTo>
                    <a:pt x="4277" y="2424"/>
                    <a:pt x="3922" y="1621"/>
                    <a:pt x="3298" y="1054"/>
                  </a:cubicBezTo>
                  <a:lnTo>
                    <a:pt x="2139"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363075" y="4610075"/>
              <a:ext cx="71050" cy="90700"/>
            </a:xfrm>
            <a:custGeom>
              <a:avLst/>
              <a:gdLst/>
              <a:ahLst/>
              <a:cxnLst/>
              <a:rect l="l" t="t" r="r" b="b"/>
              <a:pathLst>
                <a:path w="2842" h="3628" extrusionOk="0">
                  <a:moveTo>
                    <a:pt x="1421" y="0"/>
                  </a:moveTo>
                  <a:lnTo>
                    <a:pt x="650" y="701"/>
                  </a:lnTo>
                  <a:cubicBezTo>
                    <a:pt x="236" y="1076"/>
                    <a:pt x="1" y="1610"/>
                    <a:pt x="1" y="2169"/>
                  </a:cubicBezTo>
                  <a:lnTo>
                    <a:pt x="1" y="3628"/>
                  </a:lnTo>
                  <a:lnTo>
                    <a:pt x="2842" y="3628"/>
                  </a:lnTo>
                  <a:lnTo>
                    <a:pt x="2842" y="2169"/>
                  </a:lnTo>
                  <a:cubicBezTo>
                    <a:pt x="2842" y="1610"/>
                    <a:pt x="2606" y="1076"/>
                    <a:pt x="2191" y="701"/>
                  </a:cubicBezTo>
                  <a:lnTo>
                    <a:pt x="1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3328725" y="4700750"/>
              <a:ext cx="139725" cy="22275"/>
            </a:xfrm>
            <a:custGeom>
              <a:avLst/>
              <a:gdLst/>
              <a:ahLst/>
              <a:cxnLst/>
              <a:rect l="l" t="t" r="r" b="b"/>
              <a:pathLst>
                <a:path w="5589" h="891" extrusionOk="0">
                  <a:moveTo>
                    <a:pt x="1" y="1"/>
                  </a:moveTo>
                  <a:lnTo>
                    <a:pt x="1" y="890"/>
                  </a:lnTo>
                  <a:lnTo>
                    <a:pt x="5589" y="890"/>
                  </a:lnTo>
                  <a:lnTo>
                    <a:pt x="5589"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526800" y="4564200"/>
              <a:ext cx="106925" cy="136575"/>
            </a:xfrm>
            <a:custGeom>
              <a:avLst/>
              <a:gdLst/>
              <a:ahLst/>
              <a:cxnLst/>
              <a:rect l="l" t="t" r="r" b="b"/>
              <a:pathLst>
                <a:path w="4277" h="5463" extrusionOk="0">
                  <a:moveTo>
                    <a:pt x="2139" y="1"/>
                  </a:moveTo>
                  <a:lnTo>
                    <a:pt x="979" y="1054"/>
                  </a:lnTo>
                  <a:cubicBezTo>
                    <a:pt x="356" y="1621"/>
                    <a:pt x="1" y="2424"/>
                    <a:pt x="1" y="3267"/>
                  </a:cubicBezTo>
                  <a:lnTo>
                    <a:pt x="1" y="5463"/>
                  </a:lnTo>
                  <a:lnTo>
                    <a:pt x="4277" y="5463"/>
                  </a:lnTo>
                  <a:lnTo>
                    <a:pt x="4277" y="3267"/>
                  </a:lnTo>
                  <a:cubicBezTo>
                    <a:pt x="4277" y="2424"/>
                    <a:pt x="3922" y="1621"/>
                    <a:pt x="3298" y="1054"/>
                  </a:cubicBezTo>
                  <a:lnTo>
                    <a:pt x="2139"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3544750" y="4610075"/>
              <a:ext cx="71025" cy="90700"/>
            </a:xfrm>
            <a:custGeom>
              <a:avLst/>
              <a:gdLst/>
              <a:ahLst/>
              <a:cxnLst/>
              <a:rect l="l" t="t" r="r" b="b"/>
              <a:pathLst>
                <a:path w="2841" h="3628" extrusionOk="0">
                  <a:moveTo>
                    <a:pt x="1420" y="0"/>
                  </a:moveTo>
                  <a:lnTo>
                    <a:pt x="651" y="701"/>
                  </a:lnTo>
                  <a:cubicBezTo>
                    <a:pt x="236" y="1076"/>
                    <a:pt x="1" y="1610"/>
                    <a:pt x="1" y="2169"/>
                  </a:cubicBezTo>
                  <a:lnTo>
                    <a:pt x="1" y="3628"/>
                  </a:lnTo>
                  <a:lnTo>
                    <a:pt x="2841" y="3628"/>
                  </a:lnTo>
                  <a:lnTo>
                    <a:pt x="2841" y="2169"/>
                  </a:lnTo>
                  <a:cubicBezTo>
                    <a:pt x="2841" y="1610"/>
                    <a:pt x="2605" y="1076"/>
                    <a:pt x="2190" y="701"/>
                  </a:cubicBezTo>
                  <a:lnTo>
                    <a:pt x="1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510375" y="4700750"/>
              <a:ext cx="139750" cy="22275"/>
            </a:xfrm>
            <a:custGeom>
              <a:avLst/>
              <a:gdLst/>
              <a:ahLst/>
              <a:cxnLst/>
              <a:rect l="l" t="t" r="r" b="b"/>
              <a:pathLst>
                <a:path w="5590" h="891" extrusionOk="0">
                  <a:moveTo>
                    <a:pt x="1" y="1"/>
                  </a:moveTo>
                  <a:lnTo>
                    <a:pt x="1" y="890"/>
                  </a:lnTo>
                  <a:lnTo>
                    <a:pt x="5590" y="890"/>
                  </a:lnTo>
                  <a:lnTo>
                    <a:pt x="5590"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3708450" y="4564200"/>
              <a:ext cx="106950" cy="136575"/>
            </a:xfrm>
            <a:custGeom>
              <a:avLst/>
              <a:gdLst/>
              <a:ahLst/>
              <a:cxnLst/>
              <a:rect l="l" t="t" r="r" b="b"/>
              <a:pathLst>
                <a:path w="4278" h="5463" extrusionOk="0">
                  <a:moveTo>
                    <a:pt x="2139" y="1"/>
                  </a:moveTo>
                  <a:lnTo>
                    <a:pt x="980" y="1054"/>
                  </a:lnTo>
                  <a:cubicBezTo>
                    <a:pt x="356" y="1621"/>
                    <a:pt x="1" y="2424"/>
                    <a:pt x="1" y="3267"/>
                  </a:cubicBezTo>
                  <a:lnTo>
                    <a:pt x="1" y="5463"/>
                  </a:lnTo>
                  <a:lnTo>
                    <a:pt x="4278" y="5463"/>
                  </a:lnTo>
                  <a:lnTo>
                    <a:pt x="4278" y="3267"/>
                  </a:lnTo>
                  <a:cubicBezTo>
                    <a:pt x="4278" y="2424"/>
                    <a:pt x="3921" y="1621"/>
                    <a:pt x="3298" y="1054"/>
                  </a:cubicBezTo>
                  <a:lnTo>
                    <a:pt x="2139"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3726400" y="4610075"/>
              <a:ext cx="71050" cy="90700"/>
            </a:xfrm>
            <a:custGeom>
              <a:avLst/>
              <a:gdLst/>
              <a:ahLst/>
              <a:cxnLst/>
              <a:rect l="l" t="t" r="r" b="b"/>
              <a:pathLst>
                <a:path w="2842" h="3628" extrusionOk="0">
                  <a:moveTo>
                    <a:pt x="1421" y="0"/>
                  </a:moveTo>
                  <a:lnTo>
                    <a:pt x="651" y="701"/>
                  </a:lnTo>
                  <a:cubicBezTo>
                    <a:pt x="237" y="1076"/>
                    <a:pt x="1" y="1610"/>
                    <a:pt x="1" y="2169"/>
                  </a:cubicBezTo>
                  <a:lnTo>
                    <a:pt x="1" y="3628"/>
                  </a:lnTo>
                  <a:lnTo>
                    <a:pt x="2842" y="3628"/>
                  </a:lnTo>
                  <a:lnTo>
                    <a:pt x="2842" y="2169"/>
                  </a:lnTo>
                  <a:cubicBezTo>
                    <a:pt x="2842" y="1610"/>
                    <a:pt x="2605" y="1076"/>
                    <a:pt x="2191" y="701"/>
                  </a:cubicBezTo>
                  <a:lnTo>
                    <a:pt x="1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3692050" y="4700750"/>
              <a:ext cx="139750" cy="22275"/>
            </a:xfrm>
            <a:custGeom>
              <a:avLst/>
              <a:gdLst/>
              <a:ahLst/>
              <a:cxnLst/>
              <a:rect l="l" t="t" r="r" b="b"/>
              <a:pathLst>
                <a:path w="5590" h="891" extrusionOk="0">
                  <a:moveTo>
                    <a:pt x="1" y="1"/>
                  </a:moveTo>
                  <a:lnTo>
                    <a:pt x="1" y="890"/>
                  </a:lnTo>
                  <a:lnTo>
                    <a:pt x="5590" y="890"/>
                  </a:lnTo>
                  <a:lnTo>
                    <a:pt x="5590"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3890125" y="4564200"/>
              <a:ext cx="106925" cy="136575"/>
            </a:xfrm>
            <a:custGeom>
              <a:avLst/>
              <a:gdLst/>
              <a:ahLst/>
              <a:cxnLst/>
              <a:rect l="l" t="t" r="r" b="b"/>
              <a:pathLst>
                <a:path w="4277" h="5463" extrusionOk="0">
                  <a:moveTo>
                    <a:pt x="2138" y="1"/>
                  </a:moveTo>
                  <a:lnTo>
                    <a:pt x="979" y="1054"/>
                  </a:lnTo>
                  <a:cubicBezTo>
                    <a:pt x="356" y="1621"/>
                    <a:pt x="1" y="2424"/>
                    <a:pt x="1" y="3267"/>
                  </a:cubicBezTo>
                  <a:lnTo>
                    <a:pt x="1" y="5463"/>
                  </a:lnTo>
                  <a:lnTo>
                    <a:pt x="4276" y="5463"/>
                  </a:lnTo>
                  <a:lnTo>
                    <a:pt x="4276" y="3267"/>
                  </a:lnTo>
                  <a:cubicBezTo>
                    <a:pt x="4276" y="2424"/>
                    <a:pt x="3921" y="1621"/>
                    <a:pt x="3298" y="1054"/>
                  </a:cubicBezTo>
                  <a:lnTo>
                    <a:pt x="2138"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3908075" y="4610075"/>
              <a:ext cx="71025" cy="90700"/>
            </a:xfrm>
            <a:custGeom>
              <a:avLst/>
              <a:gdLst/>
              <a:ahLst/>
              <a:cxnLst/>
              <a:rect l="l" t="t" r="r" b="b"/>
              <a:pathLst>
                <a:path w="2841" h="3628" extrusionOk="0">
                  <a:moveTo>
                    <a:pt x="1421" y="0"/>
                  </a:moveTo>
                  <a:lnTo>
                    <a:pt x="651" y="701"/>
                  </a:lnTo>
                  <a:cubicBezTo>
                    <a:pt x="236" y="1076"/>
                    <a:pt x="0" y="1610"/>
                    <a:pt x="0" y="2169"/>
                  </a:cubicBezTo>
                  <a:lnTo>
                    <a:pt x="0" y="3628"/>
                  </a:lnTo>
                  <a:lnTo>
                    <a:pt x="2841" y="3628"/>
                  </a:lnTo>
                  <a:lnTo>
                    <a:pt x="2841" y="2169"/>
                  </a:lnTo>
                  <a:cubicBezTo>
                    <a:pt x="2841" y="1610"/>
                    <a:pt x="2605" y="1076"/>
                    <a:pt x="2190" y="701"/>
                  </a:cubicBezTo>
                  <a:lnTo>
                    <a:pt x="14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3873725" y="4700750"/>
              <a:ext cx="139725" cy="22275"/>
            </a:xfrm>
            <a:custGeom>
              <a:avLst/>
              <a:gdLst/>
              <a:ahLst/>
              <a:cxnLst/>
              <a:rect l="l" t="t" r="r" b="b"/>
              <a:pathLst>
                <a:path w="5589" h="891" extrusionOk="0">
                  <a:moveTo>
                    <a:pt x="1" y="1"/>
                  </a:moveTo>
                  <a:lnTo>
                    <a:pt x="1" y="890"/>
                  </a:lnTo>
                  <a:lnTo>
                    <a:pt x="5588" y="890"/>
                  </a:lnTo>
                  <a:lnTo>
                    <a:pt x="5588"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3147050" y="4807400"/>
              <a:ext cx="674100" cy="552925"/>
            </a:xfrm>
            <a:custGeom>
              <a:avLst/>
              <a:gdLst/>
              <a:ahLst/>
              <a:cxnLst/>
              <a:rect l="l" t="t" r="r" b="b"/>
              <a:pathLst>
                <a:path w="26964" h="22117" extrusionOk="0">
                  <a:moveTo>
                    <a:pt x="4139" y="1"/>
                  </a:moveTo>
                  <a:cubicBezTo>
                    <a:pt x="4139" y="2286"/>
                    <a:pt x="2285" y="4139"/>
                    <a:pt x="1" y="4139"/>
                  </a:cubicBezTo>
                  <a:lnTo>
                    <a:pt x="1" y="22116"/>
                  </a:lnTo>
                  <a:lnTo>
                    <a:pt x="26964" y="22116"/>
                  </a:lnTo>
                  <a:lnTo>
                    <a:pt x="26964" y="4139"/>
                  </a:lnTo>
                  <a:cubicBezTo>
                    <a:pt x="24679" y="4139"/>
                    <a:pt x="22827" y="2286"/>
                    <a:pt x="22827"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2927700" y="4807400"/>
              <a:ext cx="130775" cy="552925"/>
            </a:xfrm>
            <a:custGeom>
              <a:avLst/>
              <a:gdLst/>
              <a:ahLst/>
              <a:cxnLst/>
              <a:rect l="l" t="t" r="r" b="b"/>
              <a:pathLst>
                <a:path w="5231" h="22117" extrusionOk="0">
                  <a:moveTo>
                    <a:pt x="1" y="1"/>
                  </a:moveTo>
                  <a:lnTo>
                    <a:pt x="1" y="22116"/>
                  </a:lnTo>
                  <a:lnTo>
                    <a:pt x="5230" y="22116"/>
                  </a:lnTo>
                  <a:lnTo>
                    <a:pt x="5230" y="2227"/>
                  </a:lnTo>
                  <a:cubicBezTo>
                    <a:pt x="4001" y="2227"/>
                    <a:pt x="3004" y="1230"/>
                    <a:pt x="3004"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3920400" y="4807400"/>
              <a:ext cx="130750" cy="552925"/>
            </a:xfrm>
            <a:custGeom>
              <a:avLst/>
              <a:gdLst/>
              <a:ahLst/>
              <a:cxnLst/>
              <a:rect l="l" t="t" r="r" b="b"/>
              <a:pathLst>
                <a:path w="5230" h="22117" extrusionOk="0">
                  <a:moveTo>
                    <a:pt x="2227" y="1"/>
                  </a:moveTo>
                  <a:cubicBezTo>
                    <a:pt x="2227" y="1230"/>
                    <a:pt x="1230" y="2227"/>
                    <a:pt x="1" y="2227"/>
                  </a:cubicBezTo>
                  <a:lnTo>
                    <a:pt x="1" y="22116"/>
                  </a:lnTo>
                  <a:lnTo>
                    <a:pt x="5230" y="22116"/>
                  </a:lnTo>
                  <a:lnTo>
                    <a:pt x="5230"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3240775" y="4946900"/>
              <a:ext cx="486700" cy="413425"/>
            </a:xfrm>
            <a:custGeom>
              <a:avLst/>
              <a:gdLst/>
              <a:ahLst/>
              <a:cxnLst/>
              <a:rect l="l" t="t" r="r" b="b"/>
              <a:pathLst>
                <a:path w="19468" h="16537" extrusionOk="0">
                  <a:moveTo>
                    <a:pt x="3254" y="1"/>
                  </a:moveTo>
                  <a:lnTo>
                    <a:pt x="0" y="4734"/>
                  </a:lnTo>
                  <a:lnTo>
                    <a:pt x="0" y="16536"/>
                  </a:lnTo>
                  <a:lnTo>
                    <a:pt x="19468" y="16536"/>
                  </a:lnTo>
                  <a:lnTo>
                    <a:pt x="19468" y="4734"/>
                  </a:lnTo>
                  <a:lnTo>
                    <a:pt x="162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3371400" y="5058350"/>
              <a:ext cx="225450" cy="301975"/>
            </a:xfrm>
            <a:custGeom>
              <a:avLst/>
              <a:gdLst/>
              <a:ahLst/>
              <a:cxnLst/>
              <a:rect l="l" t="t" r="r" b="b"/>
              <a:pathLst>
                <a:path w="9018" h="12079" extrusionOk="0">
                  <a:moveTo>
                    <a:pt x="3762" y="0"/>
                  </a:moveTo>
                  <a:cubicBezTo>
                    <a:pt x="1685" y="0"/>
                    <a:pt x="0" y="1685"/>
                    <a:pt x="0" y="3761"/>
                  </a:cubicBezTo>
                  <a:lnTo>
                    <a:pt x="0" y="12078"/>
                  </a:lnTo>
                  <a:lnTo>
                    <a:pt x="9018" y="12078"/>
                  </a:lnTo>
                  <a:lnTo>
                    <a:pt x="9018" y="3761"/>
                  </a:lnTo>
                  <a:cubicBezTo>
                    <a:pt x="9018" y="1685"/>
                    <a:pt x="7333" y="0"/>
                    <a:pt x="5256"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2927700" y="4927175"/>
              <a:ext cx="72075" cy="433150"/>
            </a:xfrm>
            <a:custGeom>
              <a:avLst/>
              <a:gdLst/>
              <a:ahLst/>
              <a:cxnLst/>
              <a:rect l="l" t="t" r="r" b="b"/>
              <a:pathLst>
                <a:path w="2883" h="17326" extrusionOk="0">
                  <a:moveTo>
                    <a:pt x="1" y="0"/>
                  </a:moveTo>
                  <a:lnTo>
                    <a:pt x="1" y="17325"/>
                  </a:lnTo>
                  <a:lnTo>
                    <a:pt x="2883" y="17325"/>
                  </a:lnTo>
                  <a:lnTo>
                    <a:pt x="28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3979075" y="4927175"/>
              <a:ext cx="72075" cy="433150"/>
            </a:xfrm>
            <a:custGeom>
              <a:avLst/>
              <a:gdLst/>
              <a:ahLst/>
              <a:cxnLst/>
              <a:rect l="l" t="t" r="r" b="b"/>
              <a:pathLst>
                <a:path w="2883" h="17326" extrusionOk="0">
                  <a:moveTo>
                    <a:pt x="1" y="0"/>
                  </a:moveTo>
                  <a:lnTo>
                    <a:pt x="1" y="17325"/>
                  </a:lnTo>
                  <a:lnTo>
                    <a:pt x="2883" y="17325"/>
                  </a:lnTo>
                  <a:lnTo>
                    <a:pt x="28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3001800" y="4248525"/>
              <a:ext cx="99925" cy="99825"/>
            </a:xfrm>
            <a:custGeom>
              <a:avLst/>
              <a:gdLst/>
              <a:ahLst/>
              <a:cxnLst/>
              <a:rect l="l" t="t" r="r" b="b"/>
              <a:pathLst>
                <a:path w="3997" h="3993" extrusionOk="0">
                  <a:moveTo>
                    <a:pt x="1998" y="1"/>
                  </a:moveTo>
                  <a:cubicBezTo>
                    <a:pt x="891" y="1"/>
                    <a:pt x="0" y="910"/>
                    <a:pt x="22" y="2017"/>
                  </a:cubicBezTo>
                  <a:lnTo>
                    <a:pt x="22" y="3992"/>
                  </a:lnTo>
                  <a:lnTo>
                    <a:pt x="3973" y="3992"/>
                  </a:lnTo>
                  <a:lnTo>
                    <a:pt x="3973" y="2017"/>
                  </a:lnTo>
                  <a:cubicBezTo>
                    <a:pt x="3996" y="910"/>
                    <a:pt x="3104" y="1"/>
                    <a:pt x="1998"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3002350" y="4296200"/>
              <a:ext cx="98800" cy="52150"/>
            </a:xfrm>
            <a:custGeom>
              <a:avLst/>
              <a:gdLst/>
              <a:ahLst/>
              <a:cxnLst/>
              <a:rect l="l" t="t" r="r" b="b"/>
              <a:pathLst>
                <a:path w="3952" h="2086" extrusionOk="0">
                  <a:moveTo>
                    <a:pt x="1976" y="0"/>
                  </a:moveTo>
                  <a:cubicBezTo>
                    <a:pt x="901" y="0"/>
                    <a:pt x="22" y="860"/>
                    <a:pt x="0" y="1935"/>
                  </a:cubicBezTo>
                  <a:lnTo>
                    <a:pt x="0" y="2085"/>
                  </a:lnTo>
                  <a:lnTo>
                    <a:pt x="3951" y="2085"/>
                  </a:lnTo>
                  <a:lnTo>
                    <a:pt x="3951" y="1935"/>
                  </a:lnTo>
                  <a:cubicBezTo>
                    <a:pt x="3930" y="860"/>
                    <a:pt x="3051" y="0"/>
                    <a:pt x="1976" y="0"/>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3177425" y="4249550"/>
              <a:ext cx="98800" cy="98800"/>
            </a:xfrm>
            <a:custGeom>
              <a:avLst/>
              <a:gdLst/>
              <a:ahLst/>
              <a:cxnLst/>
              <a:rect l="l" t="t" r="r" b="b"/>
              <a:pathLst>
                <a:path w="3952" h="3952" extrusionOk="0">
                  <a:moveTo>
                    <a:pt x="1976" y="0"/>
                  </a:moveTo>
                  <a:cubicBezTo>
                    <a:pt x="884" y="0"/>
                    <a:pt x="0" y="884"/>
                    <a:pt x="0" y="1976"/>
                  </a:cubicBezTo>
                  <a:lnTo>
                    <a:pt x="0" y="3951"/>
                  </a:lnTo>
                  <a:lnTo>
                    <a:pt x="3951" y="3951"/>
                  </a:lnTo>
                  <a:lnTo>
                    <a:pt x="3951" y="1976"/>
                  </a:lnTo>
                  <a:cubicBezTo>
                    <a:pt x="3951" y="884"/>
                    <a:pt x="3067" y="0"/>
                    <a:pt x="1976"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3177425" y="4295175"/>
              <a:ext cx="98800" cy="53175"/>
            </a:xfrm>
            <a:custGeom>
              <a:avLst/>
              <a:gdLst/>
              <a:ahLst/>
              <a:cxnLst/>
              <a:rect l="l" t="t" r="r" b="b"/>
              <a:pathLst>
                <a:path w="3952" h="2127" extrusionOk="0">
                  <a:moveTo>
                    <a:pt x="1976" y="1"/>
                  </a:moveTo>
                  <a:cubicBezTo>
                    <a:pt x="884" y="1"/>
                    <a:pt x="0" y="886"/>
                    <a:pt x="0" y="1976"/>
                  </a:cubicBezTo>
                  <a:lnTo>
                    <a:pt x="0" y="2126"/>
                  </a:lnTo>
                  <a:lnTo>
                    <a:pt x="3951" y="2126"/>
                  </a:lnTo>
                  <a:lnTo>
                    <a:pt x="3951" y="1976"/>
                  </a:lnTo>
                  <a:cubicBezTo>
                    <a:pt x="3951" y="886"/>
                    <a:pt x="3067" y="1"/>
                    <a:pt x="1976" y="1"/>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3352175" y="4248975"/>
              <a:ext cx="99450" cy="99375"/>
            </a:xfrm>
            <a:custGeom>
              <a:avLst/>
              <a:gdLst/>
              <a:ahLst/>
              <a:cxnLst/>
              <a:rect l="l" t="t" r="r" b="b"/>
              <a:pathLst>
                <a:path w="3978" h="3975" extrusionOk="0">
                  <a:moveTo>
                    <a:pt x="1989" y="0"/>
                  </a:moveTo>
                  <a:cubicBezTo>
                    <a:pt x="889" y="0"/>
                    <a:pt x="0" y="899"/>
                    <a:pt x="13" y="1999"/>
                  </a:cubicBezTo>
                  <a:lnTo>
                    <a:pt x="13" y="3974"/>
                  </a:lnTo>
                  <a:lnTo>
                    <a:pt x="3964" y="3974"/>
                  </a:lnTo>
                  <a:lnTo>
                    <a:pt x="3964" y="1999"/>
                  </a:lnTo>
                  <a:cubicBezTo>
                    <a:pt x="3977" y="899"/>
                    <a:pt x="3089" y="0"/>
                    <a:pt x="1989"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3352500" y="4295775"/>
              <a:ext cx="98800" cy="52575"/>
            </a:xfrm>
            <a:custGeom>
              <a:avLst/>
              <a:gdLst/>
              <a:ahLst/>
              <a:cxnLst/>
              <a:rect l="l" t="t" r="r" b="b"/>
              <a:pathLst>
                <a:path w="3952" h="2103" extrusionOk="0">
                  <a:moveTo>
                    <a:pt x="1976" y="1"/>
                  </a:moveTo>
                  <a:cubicBezTo>
                    <a:pt x="894" y="1"/>
                    <a:pt x="13" y="871"/>
                    <a:pt x="0" y="1952"/>
                  </a:cubicBezTo>
                  <a:lnTo>
                    <a:pt x="0" y="2102"/>
                  </a:lnTo>
                  <a:lnTo>
                    <a:pt x="3951" y="2102"/>
                  </a:lnTo>
                  <a:lnTo>
                    <a:pt x="3951" y="1952"/>
                  </a:lnTo>
                  <a:cubicBezTo>
                    <a:pt x="3938" y="871"/>
                    <a:pt x="3057" y="1"/>
                    <a:pt x="1976" y="1"/>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3527250" y="4248975"/>
              <a:ext cx="99425" cy="99375"/>
            </a:xfrm>
            <a:custGeom>
              <a:avLst/>
              <a:gdLst/>
              <a:ahLst/>
              <a:cxnLst/>
              <a:rect l="l" t="t" r="r" b="b"/>
              <a:pathLst>
                <a:path w="3977" h="3975" extrusionOk="0">
                  <a:moveTo>
                    <a:pt x="1989" y="0"/>
                  </a:moveTo>
                  <a:cubicBezTo>
                    <a:pt x="889" y="0"/>
                    <a:pt x="0" y="899"/>
                    <a:pt x="13" y="1999"/>
                  </a:cubicBezTo>
                  <a:lnTo>
                    <a:pt x="13" y="3974"/>
                  </a:lnTo>
                  <a:lnTo>
                    <a:pt x="3964" y="3974"/>
                  </a:lnTo>
                  <a:lnTo>
                    <a:pt x="3964" y="1999"/>
                  </a:lnTo>
                  <a:cubicBezTo>
                    <a:pt x="3976" y="899"/>
                    <a:pt x="3089" y="0"/>
                    <a:pt x="1989"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3527575" y="4295775"/>
              <a:ext cx="98800" cy="52575"/>
            </a:xfrm>
            <a:custGeom>
              <a:avLst/>
              <a:gdLst/>
              <a:ahLst/>
              <a:cxnLst/>
              <a:rect l="l" t="t" r="r" b="b"/>
              <a:pathLst>
                <a:path w="3952" h="2103" extrusionOk="0">
                  <a:moveTo>
                    <a:pt x="1976" y="1"/>
                  </a:moveTo>
                  <a:cubicBezTo>
                    <a:pt x="894" y="1"/>
                    <a:pt x="13" y="871"/>
                    <a:pt x="0" y="1952"/>
                  </a:cubicBezTo>
                  <a:lnTo>
                    <a:pt x="0" y="2102"/>
                  </a:lnTo>
                  <a:lnTo>
                    <a:pt x="3951" y="2102"/>
                  </a:lnTo>
                  <a:lnTo>
                    <a:pt x="3951" y="1952"/>
                  </a:lnTo>
                  <a:cubicBezTo>
                    <a:pt x="3938" y="871"/>
                    <a:pt x="3058" y="1"/>
                    <a:pt x="1976" y="1"/>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3702325" y="4248975"/>
              <a:ext cx="99450" cy="99375"/>
            </a:xfrm>
            <a:custGeom>
              <a:avLst/>
              <a:gdLst/>
              <a:ahLst/>
              <a:cxnLst/>
              <a:rect l="l" t="t" r="r" b="b"/>
              <a:pathLst>
                <a:path w="3978" h="3975" extrusionOk="0">
                  <a:moveTo>
                    <a:pt x="1989" y="0"/>
                  </a:moveTo>
                  <a:cubicBezTo>
                    <a:pt x="889" y="0"/>
                    <a:pt x="0" y="899"/>
                    <a:pt x="13" y="1999"/>
                  </a:cubicBezTo>
                  <a:lnTo>
                    <a:pt x="13" y="3974"/>
                  </a:lnTo>
                  <a:lnTo>
                    <a:pt x="3964" y="3974"/>
                  </a:lnTo>
                  <a:lnTo>
                    <a:pt x="3964" y="1999"/>
                  </a:lnTo>
                  <a:cubicBezTo>
                    <a:pt x="3977" y="899"/>
                    <a:pt x="3089" y="0"/>
                    <a:pt x="1989"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3702650" y="4295775"/>
              <a:ext cx="98800" cy="52575"/>
            </a:xfrm>
            <a:custGeom>
              <a:avLst/>
              <a:gdLst/>
              <a:ahLst/>
              <a:cxnLst/>
              <a:rect l="l" t="t" r="r" b="b"/>
              <a:pathLst>
                <a:path w="3952" h="2103" extrusionOk="0">
                  <a:moveTo>
                    <a:pt x="1976" y="1"/>
                  </a:moveTo>
                  <a:cubicBezTo>
                    <a:pt x="894" y="1"/>
                    <a:pt x="13" y="871"/>
                    <a:pt x="0" y="1952"/>
                  </a:cubicBezTo>
                  <a:lnTo>
                    <a:pt x="0" y="2102"/>
                  </a:lnTo>
                  <a:lnTo>
                    <a:pt x="3951" y="2102"/>
                  </a:lnTo>
                  <a:lnTo>
                    <a:pt x="3951" y="1952"/>
                  </a:lnTo>
                  <a:cubicBezTo>
                    <a:pt x="3938" y="871"/>
                    <a:pt x="3058" y="1"/>
                    <a:pt x="1976" y="1"/>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3877400" y="4248975"/>
              <a:ext cx="99425" cy="99375"/>
            </a:xfrm>
            <a:custGeom>
              <a:avLst/>
              <a:gdLst/>
              <a:ahLst/>
              <a:cxnLst/>
              <a:rect l="l" t="t" r="r" b="b"/>
              <a:pathLst>
                <a:path w="3977" h="3975" extrusionOk="0">
                  <a:moveTo>
                    <a:pt x="1988" y="0"/>
                  </a:moveTo>
                  <a:cubicBezTo>
                    <a:pt x="888" y="0"/>
                    <a:pt x="0" y="899"/>
                    <a:pt x="13" y="1999"/>
                  </a:cubicBezTo>
                  <a:lnTo>
                    <a:pt x="13" y="3974"/>
                  </a:lnTo>
                  <a:lnTo>
                    <a:pt x="3964" y="3974"/>
                  </a:lnTo>
                  <a:lnTo>
                    <a:pt x="3963" y="1999"/>
                  </a:lnTo>
                  <a:cubicBezTo>
                    <a:pt x="3976" y="899"/>
                    <a:pt x="3088" y="0"/>
                    <a:pt x="1988"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3877725" y="4295775"/>
              <a:ext cx="98800" cy="52575"/>
            </a:xfrm>
            <a:custGeom>
              <a:avLst/>
              <a:gdLst/>
              <a:ahLst/>
              <a:cxnLst/>
              <a:rect l="l" t="t" r="r" b="b"/>
              <a:pathLst>
                <a:path w="3952" h="2103" extrusionOk="0">
                  <a:moveTo>
                    <a:pt x="1975" y="1"/>
                  </a:moveTo>
                  <a:cubicBezTo>
                    <a:pt x="893" y="1"/>
                    <a:pt x="12" y="871"/>
                    <a:pt x="0" y="1952"/>
                  </a:cubicBezTo>
                  <a:lnTo>
                    <a:pt x="0" y="2102"/>
                  </a:lnTo>
                  <a:lnTo>
                    <a:pt x="3951" y="2102"/>
                  </a:lnTo>
                  <a:lnTo>
                    <a:pt x="3950" y="1952"/>
                  </a:lnTo>
                  <a:cubicBezTo>
                    <a:pt x="3937" y="871"/>
                    <a:pt x="3056" y="1"/>
                    <a:pt x="1975" y="1"/>
                  </a:cubicBezTo>
                  <a:close/>
                </a:path>
              </a:pathLst>
            </a:custGeom>
            <a:solidFill>
              <a:srgbClr val="9C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2972425" y="4442150"/>
              <a:ext cx="82225" cy="42625"/>
            </a:xfrm>
            <a:custGeom>
              <a:avLst/>
              <a:gdLst/>
              <a:ahLst/>
              <a:cxnLst/>
              <a:rect l="l" t="t" r="r" b="b"/>
              <a:pathLst>
                <a:path w="3289" h="1705" extrusionOk="0">
                  <a:moveTo>
                    <a:pt x="0" y="1"/>
                  </a:moveTo>
                  <a:lnTo>
                    <a:pt x="0" y="1705"/>
                  </a:lnTo>
                  <a:lnTo>
                    <a:pt x="3289" y="1705"/>
                  </a:lnTo>
                  <a:lnTo>
                    <a:pt x="32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3131075" y="4442150"/>
              <a:ext cx="82225" cy="42625"/>
            </a:xfrm>
            <a:custGeom>
              <a:avLst/>
              <a:gdLst/>
              <a:ahLst/>
              <a:cxnLst/>
              <a:rect l="l" t="t" r="r" b="b"/>
              <a:pathLst>
                <a:path w="3289" h="1705" extrusionOk="0">
                  <a:moveTo>
                    <a:pt x="0" y="1"/>
                  </a:moveTo>
                  <a:lnTo>
                    <a:pt x="0" y="1705"/>
                  </a:lnTo>
                  <a:lnTo>
                    <a:pt x="3289" y="1705"/>
                  </a:lnTo>
                  <a:lnTo>
                    <a:pt x="32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289700" y="4442150"/>
              <a:ext cx="82225" cy="42625"/>
            </a:xfrm>
            <a:custGeom>
              <a:avLst/>
              <a:gdLst/>
              <a:ahLst/>
              <a:cxnLst/>
              <a:rect l="l" t="t" r="r" b="b"/>
              <a:pathLst>
                <a:path w="3289" h="1705" extrusionOk="0">
                  <a:moveTo>
                    <a:pt x="0" y="1"/>
                  </a:moveTo>
                  <a:lnTo>
                    <a:pt x="0" y="1705"/>
                  </a:lnTo>
                  <a:lnTo>
                    <a:pt x="3289" y="1705"/>
                  </a:lnTo>
                  <a:lnTo>
                    <a:pt x="32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448300" y="4442150"/>
              <a:ext cx="82250" cy="42625"/>
            </a:xfrm>
            <a:custGeom>
              <a:avLst/>
              <a:gdLst/>
              <a:ahLst/>
              <a:cxnLst/>
              <a:rect l="l" t="t" r="r" b="b"/>
              <a:pathLst>
                <a:path w="3290" h="1705" extrusionOk="0">
                  <a:moveTo>
                    <a:pt x="1" y="1"/>
                  </a:moveTo>
                  <a:lnTo>
                    <a:pt x="1" y="1705"/>
                  </a:lnTo>
                  <a:lnTo>
                    <a:pt x="3290" y="1705"/>
                  </a:lnTo>
                  <a:lnTo>
                    <a:pt x="3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606925" y="4442150"/>
              <a:ext cx="82275" cy="42625"/>
            </a:xfrm>
            <a:custGeom>
              <a:avLst/>
              <a:gdLst/>
              <a:ahLst/>
              <a:cxnLst/>
              <a:rect l="l" t="t" r="r" b="b"/>
              <a:pathLst>
                <a:path w="3291" h="1705" extrusionOk="0">
                  <a:moveTo>
                    <a:pt x="1" y="1"/>
                  </a:moveTo>
                  <a:lnTo>
                    <a:pt x="1" y="1705"/>
                  </a:lnTo>
                  <a:lnTo>
                    <a:pt x="3291" y="1705"/>
                  </a:lnTo>
                  <a:lnTo>
                    <a:pt x="32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765575" y="4442150"/>
              <a:ext cx="82250" cy="42625"/>
            </a:xfrm>
            <a:custGeom>
              <a:avLst/>
              <a:gdLst/>
              <a:ahLst/>
              <a:cxnLst/>
              <a:rect l="l" t="t" r="r" b="b"/>
              <a:pathLst>
                <a:path w="3290" h="1705" extrusionOk="0">
                  <a:moveTo>
                    <a:pt x="1" y="1"/>
                  </a:moveTo>
                  <a:lnTo>
                    <a:pt x="1" y="1705"/>
                  </a:lnTo>
                  <a:lnTo>
                    <a:pt x="3289" y="1705"/>
                  </a:lnTo>
                  <a:lnTo>
                    <a:pt x="32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924200" y="4442150"/>
              <a:ext cx="82250" cy="42625"/>
            </a:xfrm>
            <a:custGeom>
              <a:avLst/>
              <a:gdLst/>
              <a:ahLst/>
              <a:cxnLst/>
              <a:rect l="l" t="t" r="r" b="b"/>
              <a:pathLst>
                <a:path w="3290" h="1705" extrusionOk="0">
                  <a:moveTo>
                    <a:pt x="1" y="1"/>
                  </a:moveTo>
                  <a:lnTo>
                    <a:pt x="1" y="1705"/>
                  </a:lnTo>
                  <a:lnTo>
                    <a:pt x="3289" y="1705"/>
                  </a:lnTo>
                  <a:lnTo>
                    <a:pt x="32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3044225" y="5396875"/>
              <a:ext cx="890400" cy="36575"/>
            </a:xfrm>
            <a:custGeom>
              <a:avLst/>
              <a:gdLst/>
              <a:ahLst/>
              <a:cxnLst/>
              <a:rect l="l" t="t" r="r" b="b"/>
              <a:pathLst>
                <a:path w="35616" h="1463" extrusionOk="0">
                  <a:moveTo>
                    <a:pt x="1" y="0"/>
                  </a:moveTo>
                  <a:lnTo>
                    <a:pt x="1" y="1462"/>
                  </a:lnTo>
                  <a:lnTo>
                    <a:pt x="35616" y="1462"/>
                  </a:lnTo>
                  <a:lnTo>
                    <a:pt x="35616" y="0"/>
                  </a:lnTo>
                  <a:close/>
                </a:path>
              </a:pathLst>
            </a:custGeom>
            <a:solidFill>
              <a:srgbClr val="FFA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3088700" y="5360300"/>
              <a:ext cx="801450" cy="36600"/>
            </a:xfrm>
            <a:custGeom>
              <a:avLst/>
              <a:gdLst/>
              <a:ahLst/>
              <a:cxnLst/>
              <a:rect l="l" t="t" r="r" b="b"/>
              <a:pathLst>
                <a:path w="32058" h="1464" extrusionOk="0">
                  <a:moveTo>
                    <a:pt x="1" y="0"/>
                  </a:moveTo>
                  <a:lnTo>
                    <a:pt x="1" y="1463"/>
                  </a:lnTo>
                  <a:lnTo>
                    <a:pt x="32058" y="1463"/>
                  </a:lnTo>
                  <a:lnTo>
                    <a:pt x="32058" y="0"/>
                  </a:lnTo>
                  <a:close/>
                </a:path>
              </a:pathLst>
            </a:custGeom>
            <a:solidFill>
              <a:srgbClr val="FFC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3361775" y="2782225"/>
              <a:ext cx="255325" cy="168575"/>
            </a:xfrm>
            <a:custGeom>
              <a:avLst/>
              <a:gdLst/>
              <a:ahLst/>
              <a:cxnLst/>
              <a:rect l="l" t="t" r="r" b="b"/>
              <a:pathLst>
                <a:path w="10213" h="6743" extrusionOk="0">
                  <a:moveTo>
                    <a:pt x="5107" y="0"/>
                  </a:moveTo>
                  <a:cubicBezTo>
                    <a:pt x="5107" y="0"/>
                    <a:pt x="1317" y="565"/>
                    <a:pt x="659" y="2144"/>
                  </a:cubicBezTo>
                  <a:cubicBezTo>
                    <a:pt x="1" y="3723"/>
                    <a:pt x="1363" y="6743"/>
                    <a:pt x="1363" y="6743"/>
                  </a:cubicBezTo>
                  <a:lnTo>
                    <a:pt x="8851" y="6743"/>
                  </a:lnTo>
                  <a:cubicBezTo>
                    <a:pt x="8851" y="6743"/>
                    <a:pt x="10213" y="3722"/>
                    <a:pt x="9555" y="2144"/>
                  </a:cubicBezTo>
                  <a:lnTo>
                    <a:pt x="9554" y="2144"/>
                  </a:lnTo>
                  <a:cubicBezTo>
                    <a:pt x="8897" y="565"/>
                    <a:pt x="5107" y="0"/>
                    <a:pt x="5107"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2277025" y="3765250"/>
              <a:ext cx="504100" cy="655575"/>
            </a:xfrm>
            <a:custGeom>
              <a:avLst/>
              <a:gdLst/>
              <a:ahLst/>
              <a:cxnLst/>
              <a:rect l="l" t="t" r="r" b="b"/>
              <a:pathLst>
                <a:path w="20164" h="26223" extrusionOk="0">
                  <a:moveTo>
                    <a:pt x="1" y="1"/>
                  </a:moveTo>
                  <a:lnTo>
                    <a:pt x="1" y="26222"/>
                  </a:lnTo>
                  <a:lnTo>
                    <a:pt x="20164" y="26222"/>
                  </a:lnTo>
                  <a:lnTo>
                    <a:pt x="20164"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179425" y="3667225"/>
              <a:ext cx="699325" cy="98050"/>
            </a:xfrm>
            <a:custGeom>
              <a:avLst/>
              <a:gdLst/>
              <a:ahLst/>
              <a:cxnLst/>
              <a:rect l="l" t="t" r="r" b="b"/>
              <a:pathLst>
                <a:path w="27973" h="3922" extrusionOk="0">
                  <a:moveTo>
                    <a:pt x="0" y="0"/>
                  </a:moveTo>
                  <a:lnTo>
                    <a:pt x="3905" y="3922"/>
                  </a:lnTo>
                  <a:lnTo>
                    <a:pt x="24068" y="3922"/>
                  </a:lnTo>
                  <a:lnTo>
                    <a:pt x="2797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2363625" y="3850200"/>
              <a:ext cx="330950" cy="570625"/>
            </a:xfrm>
            <a:custGeom>
              <a:avLst/>
              <a:gdLst/>
              <a:ahLst/>
              <a:cxnLst/>
              <a:rect l="l" t="t" r="r" b="b"/>
              <a:pathLst>
                <a:path w="13238" h="22825" extrusionOk="0">
                  <a:moveTo>
                    <a:pt x="1769" y="0"/>
                  </a:moveTo>
                  <a:cubicBezTo>
                    <a:pt x="1769" y="978"/>
                    <a:pt x="977" y="1769"/>
                    <a:pt x="0" y="1769"/>
                  </a:cubicBezTo>
                  <a:lnTo>
                    <a:pt x="0" y="22824"/>
                  </a:lnTo>
                  <a:lnTo>
                    <a:pt x="13237" y="22824"/>
                  </a:lnTo>
                  <a:lnTo>
                    <a:pt x="13237" y="1769"/>
                  </a:lnTo>
                  <a:cubicBezTo>
                    <a:pt x="12260" y="1769"/>
                    <a:pt x="11468" y="978"/>
                    <a:pt x="11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2405725" y="3935700"/>
              <a:ext cx="246725" cy="485125"/>
            </a:xfrm>
            <a:custGeom>
              <a:avLst/>
              <a:gdLst/>
              <a:ahLst/>
              <a:cxnLst/>
              <a:rect l="l" t="t" r="r" b="b"/>
              <a:pathLst>
                <a:path w="9869" h="19405" extrusionOk="0">
                  <a:moveTo>
                    <a:pt x="1" y="0"/>
                  </a:moveTo>
                  <a:lnTo>
                    <a:pt x="1" y="19404"/>
                  </a:lnTo>
                  <a:lnTo>
                    <a:pt x="9869" y="19404"/>
                  </a:lnTo>
                  <a:lnTo>
                    <a:pt x="98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2450075" y="4029500"/>
              <a:ext cx="158050" cy="391350"/>
            </a:xfrm>
            <a:custGeom>
              <a:avLst/>
              <a:gdLst/>
              <a:ahLst/>
              <a:cxnLst/>
              <a:rect l="l" t="t" r="r" b="b"/>
              <a:pathLst>
                <a:path w="6322" h="15654" extrusionOk="0">
                  <a:moveTo>
                    <a:pt x="2637" y="1"/>
                  </a:moveTo>
                  <a:cubicBezTo>
                    <a:pt x="1181" y="1"/>
                    <a:pt x="0" y="1182"/>
                    <a:pt x="0" y="2638"/>
                  </a:cubicBezTo>
                  <a:lnTo>
                    <a:pt x="0" y="15653"/>
                  </a:lnTo>
                  <a:lnTo>
                    <a:pt x="6321" y="15653"/>
                  </a:lnTo>
                  <a:lnTo>
                    <a:pt x="6321" y="2638"/>
                  </a:lnTo>
                  <a:cubicBezTo>
                    <a:pt x="6321" y="1181"/>
                    <a:pt x="5140" y="1"/>
                    <a:pt x="36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2430650" y="3968750"/>
              <a:ext cx="30825" cy="30800"/>
            </a:xfrm>
            <a:custGeom>
              <a:avLst/>
              <a:gdLst/>
              <a:ahLst/>
              <a:cxnLst/>
              <a:rect l="l" t="t" r="r" b="b"/>
              <a:pathLst>
                <a:path w="1233" h="1232" extrusionOk="0">
                  <a:moveTo>
                    <a:pt x="1" y="1"/>
                  </a:moveTo>
                  <a:lnTo>
                    <a:pt x="1" y="1232"/>
                  </a:lnTo>
                  <a:lnTo>
                    <a:pt x="1232" y="1232"/>
                  </a:lnTo>
                  <a:lnTo>
                    <a:pt x="12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2486025" y="3968750"/>
              <a:ext cx="30775" cy="30800"/>
            </a:xfrm>
            <a:custGeom>
              <a:avLst/>
              <a:gdLst/>
              <a:ahLst/>
              <a:cxnLst/>
              <a:rect l="l" t="t" r="r" b="b"/>
              <a:pathLst>
                <a:path w="1231" h="1232" extrusionOk="0">
                  <a:moveTo>
                    <a:pt x="0" y="1"/>
                  </a:moveTo>
                  <a:lnTo>
                    <a:pt x="0" y="1232"/>
                  </a:lnTo>
                  <a:lnTo>
                    <a:pt x="1231" y="1232"/>
                  </a:lnTo>
                  <a:lnTo>
                    <a:pt x="123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2541350" y="3968750"/>
              <a:ext cx="30800" cy="30800"/>
            </a:xfrm>
            <a:custGeom>
              <a:avLst/>
              <a:gdLst/>
              <a:ahLst/>
              <a:cxnLst/>
              <a:rect l="l" t="t" r="r" b="b"/>
              <a:pathLst>
                <a:path w="1232" h="1232" extrusionOk="0">
                  <a:moveTo>
                    <a:pt x="1" y="1"/>
                  </a:moveTo>
                  <a:lnTo>
                    <a:pt x="1" y="1232"/>
                  </a:lnTo>
                  <a:lnTo>
                    <a:pt x="1231" y="1232"/>
                  </a:lnTo>
                  <a:lnTo>
                    <a:pt x="123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596700" y="3968750"/>
              <a:ext cx="30775" cy="30800"/>
            </a:xfrm>
            <a:custGeom>
              <a:avLst/>
              <a:gdLst/>
              <a:ahLst/>
              <a:cxnLst/>
              <a:rect l="l" t="t" r="r" b="b"/>
              <a:pathLst>
                <a:path w="1231" h="1232" extrusionOk="0">
                  <a:moveTo>
                    <a:pt x="0" y="1"/>
                  </a:moveTo>
                  <a:lnTo>
                    <a:pt x="0" y="1232"/>
                  </a:lnTo>
                  <a:lnTo>
                    <a:pt x="1231" y="1232"/>
                  </a:lnTo>
                  <a:lnTo>
                    <a:pt x="123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310550" y="3786475"/>
              <a:ext cx="64500" cy="25425"/>
            </a:xfrm>
            <a:custGeom>
              <a:avLst/>
              <a:gdLst/>
              <a:ahLst/>
              <a:cxnLst/>
              <a:rect l="l" t="t" r="r" b="b"/>
              <a:pathLst>
                <a:path w="2580" h="1017" extrusionOk="0">
                  <a:moveTo>
                    <a:pt x="0" y="0"/>
                  </a:moveTo>
                  <a:lnTo>
                    <a:pt x="0" y="1017"/>
                  </a:lnTo>
                  <a:lnTo>
                    <a:pt x="2580" y="1017"/>
                  </a:lnTo>
                  <a:lnTo>
                    <a:pt x="25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2403700" y="3786475"/>
              <a:ext cx="64500" cy="25425"/>
            </a:xfrm>
            <a:custGeom>
              <a:avLst/>
              <a:gdLst/>
              <a:ahLst/>
              <a:cxnLst/>
              <a:rect l="l" t="t" r="r" b="b"/>
              <a:pathLst>
                <a:path w="2580" h="1017" extrusionOk="0">
                  <a:moveTo>
                    <a:pt x="0" y="0"/>
                  </a:moveTo>
                  <a:lnTo>
                    <a:pt x="0" y="1017"/>
                  </a:lnTo>
                  <a:lnTo>
                    <a:pt x="2580" y="1017"/>
                  </a:lnTo>
                  <a:lnTo>
                    <a:pt x="25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2496825" y="3786475"/>
              <a:ext cx="64525" cy="25425"/>
            </a:xfrm>
            <a:custGeom>
              <a:avLst/>
              <a:gdLst/>
              <a:ahLst/>
              <a:cxnLst/>
              <a:rect l="l" t="t" r="r" b="b"/>
              <a:pathLst>
                <a:path w="2581" h="1017" extrusionOk="0">
                  <a:moveTo>
                    <a:pt x="1" y="0"/>
                  </a:moveTo>
                  <a:lnTo>
                    <a:pt x="1" y="1017"/>
                  </a:lnTo>
                  <a:lnTo>
                    <a:pt x="2580" y="1017"/>
                  </a:lnTo>
                  <a:lnTo>
                    <a:pt x="25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2589975" y="3786475"/>
              <a:ext cx="64525" cy="25425"/>
            </a:xfrm>
            <a:custGeom>
              <a:avLst/>
              <a:gdLst/>
              <a:ahLst/>
              <a:cxnLst/>
              <a:rect l="l" t="t" r="r" b="b"/>
              <a:pathLst>
                <a:path w="2581" h="1017" extrusionOk="0">
                  <a:moveTo>
                    <a:pt x="1" y="0"/>
                  </a:moveTo>
                  <a:lnTo>
                    <a:pt x="1" y="1017"/>
                  </a:lnTo>
                  <a:lnTo>
                    <a:pt x="2580" y="1017"/>
                  </a:lnTo>
                  <a:lnTo>
                    <a:pt x="25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2277025" y="3218475"/>
              <a:ext cx="470600" cy="448775"/>
            </a:xfrm>
            <a:custGeom>
              <a:avLst/>
              <a:gdLst/>
              <a:ahLst/>
              <a:cxnLst/>
              <a:rect l="l" t="t" r="r" b="b"/>
              <a:pathLst>
                <a:path w="18824" h="17951" extrusionOk="0">
                  <a:moveTo>
                    <a:pt x="1" y="0"/>
                  </a:moveTo>
                  <a:lnTo>
                    <a:pt x="1" y="17950"/>
                  </a:lnTo>
                  <a:lnTo>
                    <a:pt x="18824" y="17950"/>
                  </a:lnTo>
                  <a:lnTo>
                    <a:pt x="18824"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2293175" y="3131575"/>
              <a:ext cx="438325" cy="86925"/>
            </a:xfrm>
            <a:custGeom>
              <a:avLst/>
              <a:gdLst/>
              <a:ahLst/>
              <a:cxnLst/>
              <a:rect l="l" t="t" r="r" b="b"/>
              <a:pathLst>
                <a:path w="17533" h="3477" extrusionOk="0">
                  <a:moveTo>
                    <a:pt x="0" y="1"/>
                  </a:moveTo>
                  <a:lnTo>
                    <a:pt x="0" y="3476"/>
                  </a:lnTo>
                  <a:lnTo>
                    <a:pt x="17533" y="3476"/>
                  </a:lnTo>
                  <a:lnTo>
                    <a:pt x="17533"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2450550" y="3287050"/>
              <a:ext cx="123600" cy="286650"/>
            </a:xfrm>
            <a:custGeom>
              <a:avLst/>
              <a:gdLst/>
              <a:ahLst/>
              <a:cxnLst/>
              <a:rect l="l" t="t" r="r" b="b"/>
              <a:pathLst>
                <a:path w="4944" h="11466" extrusionOk="0">
                  <a:moveTo>
                    <a:pt x="2472" y="1"/>
                  </a:moveTo>
                  <a:cubicBezTo>
                    <a:pt x="2274" y="1"/>
                    <a:pt x="2075" y="74"/>
                    <a:pt x="1919" y="219"/>
                  </a:cubicBezTo>
                  <a:lnTo>
                    <a:pt x="969" y="1106"/>
                  </a:lnTo>
                  <a:cubicBezTo>
                    <a:pt x="351" y="1684"/>
                    <a:pt x="1" y="2491"/>
                    <a:pt x="1" y="3337"/>
                  </a:cubicBezTo>
                  <a:lnTo>
                    <a:pt x="1" y="11465"/>
                  </a:lnTo>
                  <a:lnTo>
                    <a:pt x="4943" y="11465"/>
                  </a:lnTo>
                  <a:lnTo>
                    <a:pt x="4944" y="3337"/>
                  </a:lnTo>
                  <a:cubicBezTo>
                    <a:pt x="4944" y="2491"/>
                    <a:pt x="4593" y="1684"/>
                    <a:pt x="3975" y="1106"/>
                  </a:cubicBezTo>
                  <a:lnTo>
                    <a:pt x="3025" y="219"/>
                  </a:lnTo>
                  <a:cubicBezTo>
                    <a:pt x="2869" y="74"/>
                    <a:pt x="2671" y="1"/>
                    <a:pt x="2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2459675" y="3329475"/>
              <a:ext cx="105300" cy="244225"/>
            </a:xfrm>
            <a:custGeom>
              <a:avLst/>
              <a:gdLst/>
              <a:ahLst/>
              <a:cxnLst/>
              <a:rect l="l" t="t" r="r" b="b"/>
              <a:pathLst>
                <a:path w="4212" h="9769" extrusionOk="0">
                  <a:moveTo>
                    <a:pt x="2106" y="0"/>
                  </a:moveTo>
                  <a:cubicBezTo>
                    <a:pt x="1937" y="0"/>
                    <a:pt x="1768" y="62"/>
                    <a:pt x="1635" y="186"/>
                  </a:cubicBezTo>
                  <a:lnTo>
                    <a:pt x="826" y="942"/>
                  </a:lnTo>
                  <a:cubicBezTo>
                    <a:pt x="300" y="1435"/>
                    <a:pt x="1" y="2122"/>
                    <a:pt x="2" y="2843"/>
                  </a:cubicBezTo>
                  <a:lnTo>
                    <a:pt x="2" y="9768"/>
                  </a:lnTo>
                  <a:lnTo>
                    <a:pt x="4212" y="9768"/>
                  </a:lnTo>
                  <a:lnTo>
                    <a:pt x="4212" y="2843"/>
                  </a:lnTo>
                  <a:cubicBezTo>
                    <a:pt x="4212" y="2122"/>
                    <a:pt x="3913" y="1435"/>
                    <a:pt x="3386" y="942"/>
                  </a:cubicBezTo>
                  <a:lnTo>
                    <a:pt x="2577" y="186"/>
                  </a:lnTo>
                  <a:cubicBezTo>
                    <a:pt x="2445" y="62"/>
                    <a:pt x="2275" y="0"/>
                    <a:pt x="21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2474425" y="3397925"/>
              <a:ext cx="75800" cy="175775"/>
            </a:xfrm>
            <a:custGeom>
              <a:avLst/>
              <a:gdLst/>
              <a:ahLst/>
              <a:cxnLst/>
              <a:rect l="l" t="t" r="r" b="b"/>
              <a:pathLst>
                <a:path w="3032" h="7031" extrusionOk="0">
                  <a:moveTo>
                    <a:pt x="1516" y="0"/>
                  </a:moveTo>
                  <a:cubicBezTo>
                    <a:pt x="1394" y="0"/>
                    <a:pt x="1272" y="45"/>
                    <a:pt x="1177" y="134"/>
                  </a:cubicBezTo>
                  <a:lnTo>
                    <a:pt x="596" y="678"/>
                  </a:lnTo>
                  <a:cubicBezTo>
                    <a:pt x="217" y="1032"/>
                    <a:pt x="1" y="1527"/>
                    <a:pt x="2" y="2046"/>
                  </a:cubicBezTo>
                  <a:lnTo>
                    <a:pt x="2" y="7030"/>
                  </a:lnTo>
                  <a:lnTo>
                    <a:pt x="3032" y="7030"/>
                  </a:lnTo>
                  <a:lnTo>
                    <a:pt x="3032" y="2046"/>
                  </a:lnTo>
                  <a:cubicBezTo>
                    <a:pt x="3032" y="1528"/>
                    <a:pt x="2817" y="1033"/>
                    <a:pt x="2439" y="678"/>
                  </a:cubicBezTo>
                  <a:lnTo>
                    <a:pt x="1856" y="134"/>
                  </a:lnTo>
                  <a:cubicBezTo>
                    <a:pt x="1760" y="45"/>
                    <a:pt x="1638" y="0"/>
                    <a:pt x="15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277025" y="3287050"/>
              <a:ext cx="123600" cy="286650"/>
            </a:xfrm>
            <a:custGeom>
              <a:avLst/>
              <a:gdLst/>
              <a:ahLst/>
              <a:cxnLst/>
              <a:rect l="l" t="t" r="r" b="b"/>
              <a:pathLst>
                <a:path w="4944" h="11466" extrusionOk="0">
                  <a:moveTo>
                    <a:pt x="2472" y="1"/>
                  </a:moveTo>
                  <a:cubicBezTo>
                    <a:pt x="2274" y="1"/>
                    <a:pt x="2075" y="74"/>
                    <a:pt x="1920" y="219"/>
                  </a:cubicBezTo>
                  <a:lnTo>
                    <a:pt x="970" y="1106"/>
                  </a:lnTo>
                  <a:cubicBezTo>
                    <a:pt x="352" y="1684"/>
                    <a:pt x="1" y="2491"/>
                    <a:pt x="1" y="3337"/>
                  </a:cubicBezTo>
                  <a:lnTo>
                    <a:pt x="1" y="11465"/>
                  </a:lnTo>
                  <a:lnTo>
                    <a:pt x="4943" y="11465"/>
                  </a:lnTo>
                  <a:lnTo>
                    <a:pt x="4944" y="3337"/>
                  </a:lnTo>
                  <a:cubicBezTo>
                    <a:pt x="4944" y="2491"/>
                    <a:pt x="4593" y="1684"/>
                    <a:pt x="3976" y="1106"/>
                  </a:cubicBezTo>
                  <a:lnTo>
                    <a:pt x="3026" y="219"/>
                  </a:lnTo>
                  <a:cubicBezTo>
                    <a:pt x="2870" y="74"/>
                    <a:pt x="2671" y="1"/>
                    <a:pt x="24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277025" y="3311150"/>
              <a:ext cx="95300" cy="262550"/>
            </a:xfrm>
            <a:custGeom>
              <a:avLst/>
              <a:gdLst/>
              <a:ahLst/>
              <a:cxnLst/>
              <a:rect l="l" t="t" r="r" b="b"/>
              <a:pathLst>
                <a:path w="3812" h="10502" extrusionOk="0">
                  <a:moveTo>
                    <a:pt x="1345" y="1"/>
                  </a:moveTo>
                  <a:cubicBezTo>
                    <a:pt x="1252" y="1"/>
                    <a:pt x="1159" y="16"/>
                    <a:pt x="1070" y="49"/>
                  </a:cubicBezTo>
                  <a:lnTo>
                    <a:pt x="970" y="142"/>
                  </a:lnTo>
                  <a:cubicBezTo>
                    <a:pt x="352" y="720"/>
                    <a:pt x="1" y="1527"/>
                    <a:pt x="1" y="2373"/>
                  </a:cubicBezTo>
                  <a:lnTo>
                    <a:pt x="1" y="10501"/>
                  </a:lnTo>
                  <a:lnTo>
                    <a:pt x="3811" y="10501"/>
                  </a:lnTo>
                  <a:lnTo>
                    <a:pt x="3812" y="3334"/>
                  </a:lnTo>
                  <a:cubicBezTo>
                    <a:pt x="3812" y="2488"/>
                    <a:pt x="3461" y="1681"/>
                    <a:pt x="2844" y="1104"/>
                  </a:cubicBezTo>
                  <a:lnTo>
                    <a:pt x="1894" y="216"/>
                  </a:lnTo>
                  <a:cubicBezTo>
                    <a:pt x="1742" y="75"/>
                    <a:pt x="1545" y="1"/>
                    <a:pt x="13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2321175" y="3163025"/>
              <a:ext cx="36300" cy="20000"/>
            </a:xfrm>
            <a:custGeom>
              <a:avLst/>
              <a:gdLst/>
              <a:ahLst/>
              <a:cxnLst/>
              <a:rect l="l" t="t" r="r" b="b"/>
              <a:pathLst>
                <a:path w="1452" h="800" extrusionOk="0">
                  <a:moveTo>
                    <a:pt x="726" y="0"/>
                  </a:moveTo>
                  <a:cubicBezTo>
                    <a:pt x="539" y="0"/>
                    <a:pt x="352" y="97"/>
                    <a:pt x="255" y="292"/>
                  </a:cubicBezTo>
                  <a:lnTo>
                    <a:pt x="1" y="800"/>
                  </a:lnTo>
                  <a:lnTo>
                    <a:pt x="1452" y="800"/>
                  </a:lnTo>
                  <a:lnTo>
                    <a:pt x="1198"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2378850" y="3163025"/>
              <a:ext cx="36300" cy="20000"/>
            </a:xfrm>
            <a:custGeom>
              <a:avLst/>
              <a:gdLst/>
              <a:ahLst/>
              <a:cxnLst/>
              <a:rect l="l" t="t" r="r" b="b"/>
              <a:pathLst>
                <a:path w="1452" h="800" extrusionOk="0">
                  <a:moveTo>
                    <a:pt x="726" y="0"/>
                  </a:moveTo>
                  <a:cubicBezTo>
                    <a:pt x="539" y="0"/>
                    <a:pt x="351" y="97"/>
                    <a:pt x="255" y="292"/>
                  </a:cubicBezTo>
                  <a:lnTo>
                    <a:pt x="1" y="800"/>
                  </a:lnTo>
                  <a:lnTo>
                    <a:pt x="1452" y="800"/>
                  </a:lnTo>
                  <a:lnTo>
                    <a:pt x="1198"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2436525" y="3163025"/>
              <a:ext cx="36300" cy="20000"/>
            </a:xfrm>
            <a:custGeom>
              <a:avLst/>
              <a:gdLst/>
              <a:ahLst/>
              <a:cxnLst/>
              <a:rect l="l" t="t" r="r" b="b"/>
              <a:pathLst>
                <a:path w="1452" h="800" extrusionOk="0">
                  <a:moveTo>
                    <a:pt x="726" y="0"/>
                  </a:moveTo>
                  <a:cubicBezTo>
                    <a:pt x="538" y="0"/>
                    <a:pt x="351" y="97"/>
                    <a:pt x="255" y="292"/>
                  </a:cubicBezTo>
                  <a:lnTo>
                    <a:pt x="0" y="800"/>
                  </a:lnTo>
                  <a:lnTo>
                    <a:pt x="1451" y="800"/>
                  </a:lnTo>
                  <a:lnTo>
                    <a:pt x="1197"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494200" y="3163025"/>
              <a:ext cx="36300" cy="20000"/>
            </a:xfrm>
            <a:custGeom>
              <a:avLst/>
              <a:gdLst/>
              <a:ahLst/>
              <a:cxnLst/>
              <a:rect l="l" t="t" r="r" b="b"/>
              <a:pathLst>
                <a:path w="1452" h="800" extrusionOk="0">
                  <a:moveTo>
                    <a:pt x="726" y="0"/>
                  </a:moveTo>
                  <a:cubicBezTo>
                    <a:pt x="539" y="0"/>
                    <a:pt x="352" y="97"/>
                    <a:pt x="254" y="292"/>
                  </a:cubicBezTo>
                  <a:lnTo>
                    <a:pt x="0" y="800"/>
                  </a:lnTo>
                  <a:lnTo>
                    <a:pt x="1451" y="800"/>
                  </a:lnTo>
                  <a:lnTo>
                    <a:pt x="1197"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551875" y="3163025"/>
              <a:ext cx="36300" cy="20000"/>
            </a:xfrm>
            <a:custGeom>
              <a:avLst/>
              <a:gdLst/>
              <a:ahLst/>
              <a:cxnLst/>
              <a:rect l="l" t="t" r="r" b="b"/>
              <a:pathLst>
                <a:path w="1452" h="800" extrusionOk="0">
                  <a:moveTo>
                    <a:pt x="726" y="0"/>
                  </a:moveTo>
                  <a:cubicBezTo>
                    <a:pt x="539" y="0"/>
                    <a:pt x="351" y="97"/>
                    <a:pt x="254" y="292"/>
                  </a:cubicBezTo>
                  <a:lnTo>
                    <a:pt x="0" y="800"/>
                  </a:lnTo>
                  <a:lnTo>
                    <a:pt x="1451" y="800"/>
                  </a:lnTo>
                  <a:lnTo>
                    <a:pt x="1197"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2609525" y="3163025"/>
              <a:ext cx="36275" cy="20000"/>
            </a:xfrm>
            <a:custGeom>
              <a:avLst/>
              <a:gdLst/>
              <a:ahLst/>
              <a:cxnLst/>
              <a:rect l="l" t="t" r="r" b="b"/>
              <a:pathLst>
                <a:path w="1451" h="800" extrusionOk="0">
                  <a:moveTo>
                    <a:pt x="726" y="0"/>
                  </a:moveTo>
                  <a:cubicBezTo>
                    <a:pt x="539" y="0"/>
                    <a:pt x="351" y="97"/>
                    <a:pt x="254" y="292"/>
                  </a:cubicBezTo>
                  <a:lnTo>
                    <a:pt x="1" y="800"/>
                  </a:lnTo>
                  <a:lnTo>
                    <a:pt x="1451" y="800"/>
                  </a:lnTo>
                  <a:lnTo>
                    <a:pt x="1198" y="292"/>
                  </a:lnTo>
                  <a:cubicBezTo>
                    <a:pt x="1101"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2667175" y="3163025"/>
              <a:ext cx="36300" cy="20000"/>
            </a:xfrm>
            <a:custGeom>
              <a:avLst/>
              <a:gdLst/>
              <a:ahLst/>
              <a:cxnLst/>
              <a:rect l="l" t="t" r="r" b="b"/>
              <a:pathLst>
                <a:path w="1452" h="800" extrusionOk="0">
                  <a:moveTo>
                    <a:pt x="726" y="0"/>
                  </a:moveTo>
                  <a:cubicBezTo>
                    <a:pt x="539" y="0"/>
                    <a:pt x="352" y="97"/>
                    <a:pt x="255" y="292"/>
                  </a:cubicBezTo>
                  <a:lnTo>
                    <a:pt x="1" y="800"/>
                  </a:lnTo>
                  <a:lnTo>
                    <a:pt x="1452" y="800"/>
                  </a:lnTo>
                  <a:lnTo>
                    <a:pt x="1198" y="292"/>
                  </a:lnTo>
                  <a:cubicBezTo>
                    <a:pt x="1100" y="97"/>
                    <a:pt x="913"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2330000" y="3079300"/>
              <a:ext cx="364675" cy="52300"/>
            </a:xfrm>
            <a:custGeom>
              <a:avLst/>
              <a:gdLst/>
              <a:ahLst/>
              <a:cxnLst/>
              <a:rect l="l" t="t" r="r" b="b"/>
              <a:pathLst>
                <a:path w="14587" h="2092" extrusionOk="0">
                  <a:moveTo>
                    <a:pt x="1" y="0"/>
                  </a:moveTo>
                  <a:lnTo>
                    <a:pt x="1" y="2092"/>
                  </a:lnTo>
                  <a:lnTo>
                    <a:pt x="14587" y="2092"/>
                  </a:lnTo>
                  <a:lnTo>
                    <a:pt x="14587"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2371350" y="3042900"/>
              <a:ext cx="281950" cy="36425"/>
            </a:xfrm>
            <a:custGeom>
              <a:avLst/>
              <a:gdLst/>
              <a:ahLst/>
              <a:cxnLst/>
              <a:rect l="l" t="t" r="r" b="b"/>
              <a:pathLst>
                <a:path w="11278" h="1457" extrusionOk="0">
                  <a:moveTo>
                    <a:pt x="1" y="1"/>
                  </a:moveTo>
                  <a:lnTo>
                    <a:pt x="1" y="1456"/>
                  </a:lnTo>
                  <a:lnTo>
                    <a:pt x="11278" y="1456"/>
                  </a:lnTo>
                  <a:lnTo>
                    <a:pt x="1127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2400575" y="2408175"/>
              <a:ext cx="227100" cy="634750"/>
            </a:xfrm>
            <a:custGeom>
              <a:avLst/>
              <a:gdLst/>
              <a:ahLst/>
              <a:cxnLst/>
              <a:rect l="l" t="t" r="r" b="b"/>
              <a:pathLst>
                <a:path w="9084" h="25390" extrusionOk="0">
                  <a:moveTo>
                    <a:pt x="4542" y="1"/>
                  </a:moveTo>
                  <a:lnTo>
                    <a:pt x="1" y="25390"/>
                  </a:lnTo>
                  <a:lnTo>
                    <a:pt x="9083" y="25390"/>
                  </a:lnTo>
                  <a:lnTo>
                    <a:pt x="4542"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2488275" y="2384200"/>
              <a:ext cx="49825" cy="47950"/>
            </a:xfrm>
            <a:custGeom>
              <a:avLst/>
              <a:gdLst/>
              <a:ahLst/>
              <a:cxnLst/>
              <a:rect l="l" t="t" r="r" b="b"/>
              <a:pathLst>
                <a:path w="1993" h="1918" extrusionOk="0">
                  <a:moveTo>
                    <a:pt x="1034" y="1"/>
                  </a:moveTo>
                  <a:cubicBezTo>
                    <a:pt x="647" y="1"/>
                    <a:pt x="297" y="234"/>
                    <a:pt x="148" y="592"/>
                  </a:cubicBezTo>
                  <a:cubicBezTo>
                    <a:pt x="1" y="950"/>
                    <a:pt x="82" y="1363"/>
                    <a:pt x="357" y="1637"/>
                  </a:cubicBezTo>
                  <a:cubicBezTo>
                    <a:pt x="540" y="1820"/>
                    <a:pt x="785" y="1918"/>
                    <a:pt x="1034" y="1918"/>
                  </a:cubicBezTo>
                  <a:cubicBezTo>
                    <a:pt x="1158" y="1918"/>
                    <a:pt x="1282" y="1894"/>
                    <a:pt x="1400" y="1845"/>
                  </a:cubicBezTo>
                  <a:cubicBezTo>
                    <a:pt x="1759" y="1696"/>
                    <a:pt x="1992" y="1347"/>
                    <a:pt x="1992" y="960"/>
                  </a:cubicBezTo>
                  <a:cubicBezTo>
                    <a:pt x="1992" y="430"/>
                    <a:pt x="1563" y="1"/>
                    <a:pt x="1034"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2400900" y="2100175"/>
              <a:ext cx="274400" cy="292300"/>
            </a:xfrm>
            <a:custGeom>
              <a:avLst/>
              <a:gdLst/>
              <a:ahLst/>
              <a:cxnLst/>
              <a:rect l="l" t="t" r="r" b="b"/>
              <a:pathLst>
                <a:path w="10976" h="11692" extrusionOk="0">
                  <a:moveTo>
                    <a:pt x="5026" y="0"/>
                  </a:moveTo>
                  <a:lnTo>
                    <a:pt x="5026" y="0"/>
                  </a:lnTo>
                  <a:cubicBezTo>
                    <a:pt x="2185" y="415"/>
                    <a:pt x="1" y="2854"/>
                    <a:pt x="1" y="5811"/>
                  </a:cubicBezTo>
                  <a:cubicBezTo>
                    <a:pt x="1" y="9059"/>
                    <a:pt x="2633" y="11692"/>
                    <a:pt x="5881" y="11692"/>
                  </a:cubicBezTo>
                  <a:cubicBezTo>
                    <a:pt x="8061" y="11692"/>
                    <a:pt x="9961" y="10501"/>
                    <a:pt x="10975" y="8739"/>
                  </a:cubicBezTo>
                  <a:lnTo>
                    <a:pt x="10975" y="8739"/>
                  </a:lnTo>
                  <a:cubicBezTo>
                    <a:pt x="10095" y="9394"/>
                    <a:pt x="9006" y="9786"/>
                    <a:pt x="7824" y="9786"/>
                  </a:cubicBezTo>
                  <a:cubicBezTo>
                    <a:pt x="4899" y="9786"/>
                    <a:pt x="2528" y="7415"/>
                    <a:pt x="2528" y="4490"/>
                  </a:cubicBezTo>
                  <a:cubicBezTo>
                    <a:pt x="2528" y="2594"/>
                    <a:pt x="3528" y="935"/>
                    <a:pt x="5026"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2086950" y="4725050"/>
              <a:ext cx="884300" cy="56775"/>
            </a:xfrm>
            <a:custGeom>
              <a:avLst/>
              <a:gdLst/>
              <a:ahLst/>
              <a:cxnLst/>
              <a:rect l="l" t="t" r="r" b="b"/>
              <a:pathLst>
                <a:path w="35372" h="2271" extrusionOk="0">
                  <a:moveTo>
                    <a:pt x="0" y="1"/>
                  </a:moveTo>
                  <a:lnTo>
                    <a:pt x="0" y="2271"/>
                  </a:lnTo>
                  <a:lnTo>
                    <a:pt x="35372" y="2271"/>
                  </a:lnTo>
                  <a:lnTo>
                    <a:pt x="35372"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2160925" y="4558500"/>
              <a:ext cx="81450" cy="93175"/>
            </a:xfrm>
            <a:custGeom>
              <a:avLst/>
              <a:gdLst/>
              <a:ahLst/>
              <a:cxnLst/>
              <a:rect l="l" t="t" r="r" b="b"/>
              <a:pathLst>
                <a:path w="3258" h="3727" extrusionOk="0">
                  <a:moveTo>
                    <a:pt x="1629" y="1"/>
                  </a:moveTo>
                  <a:cubicBezTo>
                    <a:pt x="1629" y="1"/>
                    <a:pt x="1629" y="1"/>
                    <a:pt x="1629" y="1"/>
                  </a:cubicBezTo>
                  <a:lnTo>
                    <a:pt x="1629" y="1"/>
                  </a:lnTo>
                  <a:cubicBezTo>
                    <a:pt x="1630" y="1"/>
                    <a:pt x="1630" y="1"/>
                    <a:pt x="1630" y="1"/>
                  </a:cubicBezTo>
                  <a:close/>
                  <a:moveTo>
                    <a:pt x="1629" y="1"/>
                  </a:moveTo>
                  <a:lnTo>
                    <a:pt x="1629" y="1"/>
                  </a:lnTo>
                  <a:cubicBezTo>
                    <a:pt x="730" y="1"/>
                    <a:pt x="1" y="730"/>
                    <a:pt x="1" y="1630"/>
                  </a:cubicBezTo>
                  <a:lnTo>
                    <a:pt x="1" y="3727"/>
                  </a:lnTo>
                  <a:lnTo>
                    <a:pt x="3258" y="3727"/>
                  </a:lnTo>
                  <a:lnTo>
                    <a:pt x="3258" y="1630"/>
                  </a:lnTo>
                  <a:cubicBezTo>
                    <a:pt x="3258" y="730"/>
                    <a:pt x="2528" y="1"/>
                    <a:pt x="16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2174000" y="4588350"/>
              <a:ext cx="55350" cy="63300"/>
            </a:xfrm>
            <a:custGeom>
              <a:avLst/>
              <a:gdLst/>
              <a:ahLst/>
              <a:cxnLst/>
              <a:rect l="l" t="t" r="r" b="b"/>
              <a:pathLst>
                <a:path w="2214" h="2532" extrusionOk="0">
                  <a:moveTo>
                    <a:pt x="1107" y="0"/>
                  </a:moveTo>
                  <a:cubicBezTo>
                    <a:pt x="495" y="0"/>
                    <a:pt x="0" y="495"/>
                    <a:pt x="0" y="1106"/>
                  </a:cubicBezTo>
                  <a:lnTo>
                    <a:pt x="0" y="2532"/>
                  </a:lnTo>
                  <a:lnTo>
                    <a:pt x="2214" y="2532"/>
                  </a:lnTo>
                  <a:lnTo>
                    <a:pt x="2214" y="1106"/>
                  </a:lnTo>
                  <a:cubicBezTo>
                    <a:pt x="2214" y="495"/>
                    <a:pt x="1718"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2148000" y="4651625"/>
              <a:ext cx="107350" cy="14925"/>
            </a:xfrm>
            <a:custGeom>
              <a:avLst/>
              <a:gdLst/>
              <a:ahLst/>
              <a:cxnLst/>
              <a:rect l="l" t="t" r="r" b="b"/>
              <a:pathLst>
                <a:path w="4294" h="597" extrusionOk="0">
                  <a:moveTo>
                    <a:pt x="1" y="1"/>
                  </a:moveTo>
                  <a:lnTo>
                    <a:pt x="1" y="596"/>
                  </a:lnTo>
                  <a:lnTo>
                    <a:pt x="4293" y="596"/>
                  </a:lnTo>
                  <a:lnTo>
                    <a:pt x="42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2133375" y="46665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2324625" y="4558500"/>
              <a:ext cx="81475" cy="93175"/>
            </a:xfrm>
            <a:custGeom>
              <a:avLst/>
              <a:gdLst/>
              <a:ahLst/>
              <a:cxnLst/>
              <a:rect l="l" t="t" r="r" b="b"/>
              <a:pathLst>
                <a:path w="3259" h="3727" extrusionOk="0">
                  <a:moveTo>
                    <a:pt x="1630" y="1"/>
                  </a:moveTo>
                  <a:cubicBezTo>
                    <a:pt x="731" y="1"/>
                    <a:pt x="1" y="729"/>
                    <a:pt x="1" y="1630"/>
                  </a:cubicBezTo>
                  <a:lnTo>
                    <a:pt x="1" y="3727"/>
                  </a:lnTo>
                  <a:lnTo>
                    <a:pt x="3259" y="3727"/>
                  </a:lnTo>
                  <a:lnTo>
                    <a:pt x="3259" y="1630"/>
                  </a:lnTo>
                  <a:cubicBezTo>
                    <a:pt x="3259" y="729"/>
                    <a:pt x="2529" y="1"/>
                    <a:pt x="16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2335950" y="4588350"/>
              <a:ext cx="55375" cy="63300"/>
            </a:xfrm>
            <a:custGeom>
              <a:avLst/>
              <a:gdLst/>
              <a:ahLst/>
              <a:cxnLst/>
              <a:rect l="l" t="t" r="r" b="b"/>
              <a:pathLst>
                <a:path w="2215" h="2532" extrusionOk="0">
                  <a:moveTo>
                    <a:pt x="1107" y="0"/>
                  </a:moveTo>
                  <a:cubicBezTo>
                    <a:pt x="496" y="0"/>
                    <a:pt x="1" y="495"/>
                    <a:pt x="1" y="1106"/>
                  </a:cubicBezTo>
                  <a:lnTo>
                    <a:pt x="1" y="2532"/>
                  </a:lnTo>
                  <a:lnTo>
                    <a:pt x="2214" y="2532"/>
                  </a:lnTo>
                  <a:lnTo>
                    <a:pt x="2214" y="1106"/>
                  </a:lnTo>
                  <a:cubicBezTo>
                    <a:pt x="2214" y="495"/>
                    <a:pt x="1719"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311700" y="4651625"/>
              <a:ext cx="107325" cy="14925"/>
            </a:xfrm>
            <a:custGeom>
              <a:avLst/>
              <a:gdLst/>
              <a:ahLst/>
              <a:cxnLst/>
              <a:rect l="l" t="t" r="r" b="b"/>
              <a:pathLst>
                <a:path w="4293" h="597" extrusionOk="0">
                  <a:moveTo>
                    <a:pt x="1" y="1"/>
                  </a:moveTo>
                  <a:lnTo>
                    <a:pt x="1" y="596"/>
                  </a:lnTo>
                  <a:lnTo>
                    <a:pt x="4293" y="596"/>
                  </a:lnTo>
                  <a:lnTo>
                    <a:pt x="42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297075" y="46665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488350" y="4558500"/>
              <a:ext cx="81450" cy="93175"/>
            </a:xfrm>
            <a:custGeom>
              <a:avLst/>
              <a:gdLst/>
              <a:ahLst/>
              <a:cxnLst/>
              <a:rect l="l" t="t" r="r" b="b"/>
              <a:pathLst>
                <a:path w="3258" h="3727" extrusionOk="0">
                  <a:moveTo>
                    <a:pt x="1629" y="1"/>
                  </a:moveTo>
                  <a:cubicBezTo>
                    <a:pt x="1629" y="1"/>
                    <a:pt x="1629" y="1"/>
                    <a:pt x="1629" y="1"/>
                  </a:cubicBezTo>
                  <a:lnTo>
                    <a:pt x="1629" y="1"/>
                  </a:lnTo>
                  <a:cubicBezTo>
                    <a:pt x="1630" y="1"/>
                    <a:pt x="1630" y="1"/>
                    <a:pt x="1630" y="1"/>
                  </a:cubicBezTo>
                  <a:close/>
                  <a:moveTo>
                    <a:pt x="1629" y="1"/>
                  </a:moveTo>
                  <a:lnTo>
                    <a:pt x="1629" y="1"/>
                  </a:lnTo>
                  <a:cubicBezTo>
                    <a:pt x="729" y="1"/>
                    <a:pt x="1" y="730"/>
                    <a:pt x="1" y="1630"/>
                  </a:cubicBezTo>
                  <a:lnTo>
                    <a:pt x="1" y="3727"/>
                  </a:lnTo>
                  <a:lnTo>
                    <a:pt x="3258" y="3727"/>
                  </a:lnTo>
                  <a:lnTo>
                    <a:pt x="3258" y="1630"/>
                  </a:lnTo>
                  <a:cubicBezTo>
                    <a:pt x="3258" y="730"/>
                    <a:pt x="2528" y="1"/>
                    <a:pt x="16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2501400" y="4588350"/>
              <a:ext cx="55375" cy="63300"/>
            </a:xfrm>
            <a:custGeom>
              <a:avLst/>
              <a:gdLst/>
              <a:ahLst/>
              <a:cxnLst/>
              <a:rect l="l" t="t" r="r" b="b"/>
              <a:pathLst>
                <a:path w="2215" h="2532" extrusionOk="0">
                  <a:moveTo>
                    <a:pt x="1108" y="0"/>
                  </a:moveTo>
                  <a:cubicBezTo>
                    <a:pt x="496" y="0"/>
                    <a:pt x="1" y="495"/>
                    <a:pt x="0" y="1106"/>
                  </a:cubicBezTo>
                  <a:lnTo>
                    <a:pt x="0" y="2532"/>
                  </a:lnTo>
                  <a:lnTo>
                    <a:pt x="2215" y="2532"/>
                  </a:lnTo>
                  <a:lnTo>
                    <a:pt x="2215" y="1106"/>
                  </a:lnTo>
                  <a:cubicBezTo>
                    <a:pt x="2215" y="495"/>
                    <a:pt x="1718" y="0"/>
                    <a:pt x="1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2475425" y="4651625"/>
              <a:ext cx="107325" cy="14925"/>
            </a:xfrm>
            <a:custGeom>
              <a:avLst/>
              <a:gdLst/>
              <a:ahLst/>
              <a:cxnLst/>
              <a:rect l="l" t="t" r="r" b="b"/>
              <a:pathLst>
                <a:path w="4293" h="597" extrusionOk="0">
                  <a:moveTo>
                    <a:pt x="1" y="1"/>
                  </a:moveTo>
                  <a:lnTo>
                    <a:pt x="1" y="596"/>
                  </a:lnTo>
                  <a:lnTo>
                    <a:pt x="4293" y="596"/>
                  </a:lnTo>
                  <a:lnTo>
                    <a:pt x="42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2460800" y="4666525"/>
              <a:ext cx="136575" cy="18800"/>
            </a:xfrm>
            <a:custGeom>
              <a:avLst/>
              <a:gdLst/>
              <a:ahLst/>
              <a:cxnLst/>
              <a:rect l="l" t="t" r="r" b="b"/>
              <a:pathLst>
                <a:path w="5463" h="752" extrusionOk="0">
                  <a:moveTo>
                    <a:pt x="0" y="0"/>
                  </a:moveTo>
                  <a:lnTo>
                    <a:pt x="0" y="752"/>
                  </a:lnTo>
                  <a:lnTo>
                    <a:pt x="5462" y="752"/>
                  </a:lnTo>
                  <a:lnTo>
                    <a:pt x="54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2652050" y="4558500"/>
              <a:ext cx="81450" cy="93175"/>
            </a:xfrm>
            <a:custGeom>
              <a:avLst/>
              <a:gdLst/>
              <a:ahLst/>
              <a:cxnLst/>
              <a:rect l="l" t="t" r="r" b="b"/>
              <a:pathLst>
                <a:path w="3258" h="3727" extrusionOk="0">
                  <a:moveTo>
                    <a:pt x="1629" y="1"/>
                  </a:moveTo>
                  <a:cubicBezTo>
                    <a:pt x="1629" y="1"/>
                    <a:pt x="1629" y="1"/>
                    <a:pt x="1629" y="1"/>
                  </a:cubicBezTo>
                  <a:lnTo>
                    <a:pt x="1629" y="1"/>
                  </a:lnTo>
                  <a:cubicBezTo>
                    <a:pt x="1629" y="1"/>
                    <a:pt x="1630" y="1"/>
                    <a:pt x="1630" y="1"/>
                  </a:cubicBezTo>
                  <a:close/>
                  <a:moveTo>
                    <a:pt x="1629" y="1"/>
                  </a:moveTo>
                  <a:cubicBezTo>
                    <a:pt x="730" y="1"/>
                    <a:pt x="1" y="730"/>
                    <a:pt x="1" y="1630"/>
                  </a:cubicBezTo>
                  <a:lnTo>
                    <a:pt x="1" y="3727"/>
                  </a:lnTo>
                  <a:lnTo>
                    <a:pt x="3258" y="3727"/>
                  </a:lnTo>
                  <a:lnTo>
                    <a:pt x="3258" y="1630"/>
                  </a:lnTo>
                  <a:cubicBezTo>
                    <a:pt x="3258" y="730"/>
                    <a:pt x="2529" y="1"/>
                    <a:pt x="16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2665125" y="4588350"/>
              <a:ext cx="55350" cy="63300"/>
            </a:xfrm>
            <a:custGeom>
              <a:avLst/>
              <a:gdLst/>
              <a:ahLst/>
              <a:cxnLst/>
              <a:rect l="l" t="t" r="r" b="b"/>
              <a:pathLst>
                <a:path w="2214" h="2532" extrusionOk="0">
                  <a:moveTo>
                    <a:pt x="1107" y="0"/>
                  </a:moveTo>
                  <a:cubicBezTo>
                    <a:pt x="495" y="0"/>
                    <a:pt x="0" y="495"/>
                    <a:pt x="0" y="1106"/>
                  </a:cubicBezTo>
                  <a:lnTo>
                    <a:pt x="0" y="2532"/>
                  </a:lnTo>
                  <a:lnTo>
                    <a:pt x="2214" y="2532"/>
                  </a:lnTo>
                  <a:lnTo>
                    <a:pt x="2214" y="1106"/>
                  </a:lnTo>
                  <a:cubicBezTo>
                    <a:pt x="2214" y="495"/>
                    <a:pt x="1717"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2639125" y="4651625"/>
              <a:ext cx="107325" cy="14925"/>
            </a:xfrm>
            <a:custGeom>
              <a:avLst/>
              <a:gdLst/>
              <a:ahLst/>
              <a:cxnLst/>
              <a:rect l="l" t="t" r="r" b="b"/>
              <a:pathLst>
                <a:path w="4293" h="597" extrusionOk="0">
                  <a:moveTo>
                    <a:pt x="1" y="1"/>
                  </a:moveTo>
                  <a:lnTo>
                    <a:pt x="1" y="596"/>
                  </a:lnTo>
                  <a:lnTo>
                    <a:pt x="4293" y="596"/>
                  </a:lnTo>
                  <a:lnTo>
                    <a:pt x="42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2624500" y="46665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2815750" y="4558500"/>
              <a:ext cx="81450" cy="93175"/>
            </a:xfrm>
            <a:custGeom>
              <a:avLst/>
              <a:gdLst/>
              <a:ahLst/>
              <a:cxnLst/>
              <a:rect l="l" t="t" r="r" b="b"/>
              <a:pathLst>
                <a:path w="3258" h="3727" extrusionOk="0">
                  <a:moveTo>
                    <a:pt x="1630" y="1"/>
                  </a:moveTo>
                  <a:cubicBezTo>
                    <a:pt x="731" y="1"/>
                    <a:pt x="1" y="729"/>
                    <a:pt x="1" y="1630"/>
                  </a:cubicBezTo>
                  <a:lnTo>
                    <a:pt x="1" y="3727"/>
                  </a:lnTo>
                  <a:lnTo>
                    <a:pt x="3258" y="3727"/>
                  </a:lnTo>
                  <a:lnTo>
                    <a:pt x="3258" y="1630"/>
                  </a:lnTo>
                  <a:cubicBezTo>
                    <a:pt x="3258" y="729"/>
                    <a:pt x="2529" y="1"/>
                    <a:pt x="16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2828825" y="4588350"/>
              <a:ext cx="55350" cy="63300"/>
            </a:xfrm>
            <a:custGeom>
              <a:avLst/>
              <a:gdLst/>
              <a:ahLst/>
              <a:cxnLst/>
              <a:rect l="l" t="t" r="r" b="b"/>
              <a:pathLst>
                <a:path w="2214" h="2532" extrusionOk="0">
                  <a:moveTo>
                    <a:pt x="1107" y="0"/>
                  </a:moveTo>
                  <a:cubicBezTo>
                    <a:pt x="495" y="0"/>
                    <a:pt x="0" y="495"/>
                    <a:pt x="0" y="1106"/>
                  </a:cubicBezTo>
                  <a:lnTo>
                    <a:pt x="0" y="2532"/>
                  </a:lnTo>
                  <a:lnTo>
                    <a:pt x="2214" y="2532"/>
                  </a:lnTo>
                  <a:lnTo>
                    <a:pt x="2214" y="1106"/>
                  </a:lnTo>
                  <a:cubicBezTo>
                    <a:pt x="2214" y="495"/>
                    <a:pt x="1718"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2802825" y="4651625"/>
              <a:ext cx="107325" cy="14925"/>
            </a:xfrm>
            <a:custGeom>
              <a:avLst/>
              <a:gdLst/>
              <a:ahLst/>
              <a:cxnLst/>
              <a:rect l="l" t="t" r="r" b="b"/>
              <a:pathLst>
                <a:path w="4293" h="597" extrusionOk="0">
                  <a:moveTo>
                    <a:pt x="1" y="1"/>
                  </a:moveTo>
                  <a:lnTo>
                    <a:pt x="1" y="596"/>
                  </a:lnTo>
                  <a:lnTo>
                    <a:pt x="4293" y="596"/>
                  </a:lnTo>
                  <a:lnTo>
                    <a:pt x="429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2788200" y="46665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2133375" y="4420800"/>
              <a:ext cx="791425" cy="64875"/>
            </a:xfrm>
            <a:custGeom>
              <a:avLst/>
              <a:gdLst/>
              <a:ahLst/>
              <a:cxnLst/>
              <a:rect l="l" t="t" r="r" b="b"/>
              <a:pathLst>
                <a:path w="31657" h="2595" extrusionOk="0">
                  <a:moveTo>
                    <a:pt x="1303" y="0"/>
                  </a:moveTo>
                  <a:lnTo>
                    <a:pt x="0" y="2595"/>
                  </a:lnTo>
                  <a:lnTo>
                    <a:pt x="31656" y="2595"/>
                  </a:lnTo>
                  <a:lnTo>
                    <a:pt x="30354"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086950" y="5403825"/>
              <a:ext cx="884300" cy="73125"/>
            </a:xfrm>
            <a:custGeom>
              <a:avLst/>
              <a:gdLst/>
              <a:ahLst/>
              <a:cxnLst/>
              <a:rect l="l" t="t" r="r" b="b"/>
              <a:pathLst>
                <a:path w="35372" h="2925" extrusionOk="0">
                  <a:moveTo>
                    <a:pt x="0" y="0"/>
                  </a:moveTo>
                  <a:lnTo>
                    <a:pt x="0" y="2924"/>
                  </a:lnTo>
                  <a:lnTo>
                    <a:pt x="35372" y="2924"/>
                  </a:lnTo>
                  <a:lnTo>
                    <a:pt x="3537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086950" y="5440375"/>
              <a:ext cx="884300" cy="36575"/>
            </a:xfrm>
            <a:custGeom>
              <a:avLst/>
              <a:gdLst/>
              <a:ahLst/>
              <a:cxnLst/>
              <a:rect l="l" t="t" r="r" b="b"/>
              <a:pathLst>
                <a:path w="35372" h="1463" extrusionOk="0">
                  <a:moveTo>
                    <a:pt x="0" y="0"/>
                  </a:moveTo>
                  <a:lnTo>
                    <a:pt x="0" y="1462"/>
                  </a:lnTo>
                  <a:lnTo>
                    <a:pt x="35372" y="1462"/>
                  </a:lnTo>
                  <a:lnTo>
                    <a:pt x="3537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351100" y="4941350"/>
              <a:ext cx="355975" cy="462500"/>
            </a:xfrm>
            <a:custGeom>
              <a:avLst/>
              <a:gdLst/>
              <a:ahLst/>
              <a:cxnLst/>
              <a:rect l="l" t="t" r="r" b="b"/>
              <a:pathLst>
                <a:path w="14239" h="18500" extrusionOk="0">
                  <a:moveTo>
                    <a:pt x="7120" y="0"/>
                  </a:moveTo>
                  <a:lnTo>
                    <a:pt x="1" y="7194"/>
                  </a:lnTo>
                  <a:lnTo>
                    <a:pt x="1" y="18499"/>
                  </a:lnTo>
                  <a:lnTo>
                    <a:pt x="14238" y="18499"/>
                  </a:lnTo>
                  <a:lnTo>
                    <a:pt x="14238" y="7194"/>
                  </a:lnTo>
                  <a:lnTo>
                    <a:pt x="712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389925" y="5016225"/>
              <a:ext cx="278300" cy="387625"/>
            </a:xfrm>
            <a:custGeom>
              <a:avLst/>
              <a:gdLst/>
              <a:ahLst/>
              <a:cxnLst/>
              <a:rect l="l" t="t" r="r" b="b"/>
              <a:pathLst>
                <a:path w="11132" h="15505" extrusionOk="0">
                  <a:moveTo>
                    <a:pt x="5566" y="1"/>
                  </a:moveTo>
                  <a:lnTo>
                    <a:pt x="1" y="6031"/>
                  </a:lnTo>
                  <a:lnTo>
                    <a:pt x="1" y="15504"/>
                  </a:lnTo>
                  <a:lnTo>
                    <a:pt x="11132" y="15504"/>
                  </a:lnTo>
                  <a:lnTo>
                    <a:pt x="11132" y="6031"/>
                  </a:lnTo>
                  <a:lnTo>
                    <a:pt x="55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086950" y="5008625"/>
              <a:ext cx="155475" cy="298775"/>
            </a:xfrm>
            <a:custGeom>
              <a:avLst/>
              <a:gdLst/>
              <a:ahLst/>
              <a:cxnLst/>
              <a:rect l="l" t="t" r="r" b="b"/>
              <a:pathLst>
                <a:path w="6219" h="11951" extrusionOk="0">
                  <a:moveTo>
                    <a:pt x="0" y="1"/>
                  </a:moveTo>
                  <a:lnTo>
                    <a:pt x="0" y="11951"/>
                  </a:lnTo>
                  <a:lnTo>
                    <a:pt x="6218" y="11951"/>
                  </a:lnTo>
                  <a:lnTo>
                    <a:pt x="6217" y="7233"/>
                  </a:lnTo>
                  <a:cubicBezTo>
                    <a:pt x="6217" y="4077"/>
                    <a:pt x="4161" y="1288"/>
                    <a:pt x="1146" y="355"/>
                  </a:cubicBez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086950" y="5108775"/>
              <a:ext cx="103350" cy="198625"/>
            </a:xfrm>
            <a:custGeom>
              <a:avLst/>
              <a:gdLst/>
              <a:ahLst/>
              <a:cxnLst/>
              <a:rect l="l" t="t" r="r" b="b"/>
              <a:pathLst>
                <a:path w="4134" h="7945" extrusionOk="0">
                  <a:moveTo>
                    <a:pt x="0" y="0"/>
                  </a:moveTo>
                  <a:lnTo>
                    <a:pt x="0" y="7945"/>
                  </a:lnTo>
                  <a:lnTo>
                    <a:pt x="4134" y="7945"/>
                  </a:lnTo>
                  <a:lnTo>
                    <a:pt x="4134" y="4809"/>
                  </a:lnTo>
                  <a:cubicBezTo>
                    <a:pt x="4134" y="2710"/>
                    <a:pt x="2767" y="856"/>
                    <a:pt x="762" y="236"/>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086950" y="5307350"/>
              <a:ext cx="183800" cy="25725"/>
            </a:xfrm>
            <a:custGeom>
              <a:avLst/>
              <a:gdLst/>
              <a:ahLst/>
              <a:cxnLst/>
              <a:rect l="l" t="t" r="r" b="b"/>
              <a:pathLst>
                <a:path w="7352" h="1029" extrusionOk="0">
                  <a:moveTo>
                    <a:pt x="0" y="1"/>
                  </a:moveTo>
                  <a:lnTo>
                    <a:pt x="0" y="1028"/>
                  </a:lnTo>
                  <a:lnTo>
                    <a:pt x="7352" y="1028"/>
                  </a:lnTo>
                  <a:lnTo>
                    <a:pt x="735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815775" y="5008625"/>
              <a:ext cx="155475" cy="298775"/>
            </a:xfrm>
            <a:custGeom>
              <a:avLst/>
              <a:gdLst/>
              <a:ahLst/>
              <a:cxnLst/>
              <a:rect l="l" t="t" r="r" b="b"/>
              <a:pathLst>
                <a:path w="6219" h="11951" extrusionOk="0">
                  <a:moveTo>
                    <a:pt x="6219" y="1"/>
                  </a:moveTo>
                  <a:lnTo>
                    <a:pt x="5073" y="355"/>
                  </a:lnTo>
                  <a:cubicBezTo>
                    <a:pt x="2057" y="1288"/>
                    <a:pt x="1" y="4077"/>
                    <a:pt x="1" y="7233"/>
                  </a:cubicBezTo>
                  <a:lnTo>
                    <a:pt x="1" y="11951"/>
                  </a:lnTo>
                  <a:lnTo>
                    <a:pt x="6219" y="11951"/>
                  </a:lnTo>
                  <a:lnTo>
                    <a:pt x="6219"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867850" y="5108775"/>
              <a:ext cx="103400" cy="198625"/>
            </a:xfrm>
            <a:custGeom>
              <a:avLst/>
              <a:gdLst/>
              <a:ahLst/>
              <a:cxnLst/>
              <a:rect l="l" t="t" r="r" b="b"/>
              <a:pathLst>
                <a:path w="4136" h="7945" extrusionOk="0">
                  <a:moveTo>
                    <a:pt x="4136" y="0"/>
                  </a:moveTo>
                  <a:lnTo>
                    <a:pt x="3373" y="236"/>
                  </a:lnTo>
                  <a:cubicBezTo>
                    <a:pt x="1368" y="856"/>
                    <a:pt x="1" y="2710"/>
                    <a:pt x="2" y="4809"/>
                  </a:cubicBezTo>
                  <a:lnTo>
                    <a:pt x="2" y="7945"/>
                  </a:lnTo>
                  <a:lnTo>
                    <a:pt x="4136" y="7945"/>
                  </a:lnTo>
                  <a:lnTo>
                    <a:pt x="4136"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787400" y="5307350"/>
              <a:ext cx="183825" cy="25725"/>
            </a:xfrm>
            <a:custGeom>
              <a:avLst/>
              <a:gdLst/>
              <a:ahLst/>
              <a:cxnLst/>
              <a:rect l="l" t="t" r="r" b="b"/>
              <a:pathLst>
                <a:path w="7353" h="1029" extrusionOk="0">
                  <a:moveTo>
                    <a:pt x="1" y="1"/>
                  </a:moveTo>
                  <a:lnTo>
                    <a:pt x="1" y="1028"/>
                  </a:lnTo>
                  <a:lnTo>
                    <a:pt x="7352" y="1028"/>
                  </a:lnTo>
                  <a:lnTo>
                    <a:pt x="7352"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2436925" y="5191275"/>
              <a:ext cx="184300" cy="212575"/>
            </a:xfrm>
            <a:custGeom>
              <a:avLst/>
              <a:gdLst/>
              <a:ahLst/>
              <a:cxnLst/>
              <a:rect l="l" t="t" r="r" b="b"/>
              <a:pathLst>
                <a:path w="7372" h="8503" extrusionOk="0">
                  <a:moveTo>
                    <a:pt x="3077" y="1"/>
                  </a:moveTo>
                  <a:cubicBezTo>
                    <a:pt x="1378" y="1"/>
                    <a:pt x="1" y="1378"/>
                    <a:pt x="1" y="3076"/>
                  </a:cubicBezTo>
                  <a:lnTo>
                    <a:pt x="1" y="8502"/>
                  </a:lnTo>
                  <a:lnTo>
                    <a:pt x="7372" y="8502"/>
                  </a:lnTo>
                  <a:lnTo>
                    <a:pt x="7372" y="3076"/>
                  </a:lnTo>
                  <a:cubicBezTo>
                    <a:pt x="7372" y="1378"/>
                    <a:pt x="5995" y="1"/>
                    <a:pt x="42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2113275" y="4821775"/>
              <a:ext cx="48000" cy="58275"/>
            </a:xfrm>
            <a:custGeom>
              <a:avLst/>
              <a:gdLst/>
              <a:ahLst/>
              <a:cxnLst/>
              <a:rect l="l" t="t" r="r" b="b"/>
              <a:pathLst>
                <a:path w="1920" h="2331" extrusionOk="0">
                  <a:moveTo>
                    <a:pt x="960" y="0"/>
                  </a:moveTo>
                  <a:lnTo>
                    <a:pt x="572" y="278"/>
                  </a:lnTo>
                  <a:cubicBezTo>
                    <a:pt x="214" y="532"/>
                    <a:pt x="1" y="946"/>
                    <a:pt x="1" y="1386"/>
                  </a:cubicBezTo>
                  <a:lnTo>
                    <a:pt x="1" y="2331"/>
                  </a:lnTo>
                  <a:lnTo>
                    <a:pt x="1920" y="2331"/>
                  </a:lnTo>
                  <a:lnTo>
                    <a:pt x="1920" y="1386"/>
                  </a:lnTo>
                  <a:cubicBezTo>
                    <a:pt x="1920" y="946"/>
                    <a:pt x="1707" y="533"/>
                    <a:pt x="1349" y="278"/>
                  </a:cubicBezTo>
                  <a:lnTo>
                    <a:pt x="9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211250" y="4821775"/>
              <a:ext cx="47975" cy="58275"/>
            </a:xfrm>
            <a:custGeom>
              <a:avLst/>
              <a:gdLst/>
              <a:ahLst/>
              <a:cxnLst/>
              <a:rect l="l" t="t" r="r" b="b"/>
              <a:pathLst>
                <a:path w="1919" h="2331" extrusionOk="0">
                  <a:moveTo>
                    <a:pt x="958" y="0"/>
                  </a:moveTo>
                  <a:lnTo>
                    <a:pt x="571" y="278"/>
                  </a:lnTo>
                  <a:cubicBezTo>
                    <a:pt x="212" y="533"/>
                    <a:pt x="0" y="946"/>
                    <a:pt x="0" y="1386"/>
                  </a:cubicBezTo>
                  <a:lnTo>
                    <a:pt x="0" y="2331"/>
                  </a:lnTo>
                  <a:lnTo>
                    <a:pt x="1918" y="2331"/>
                  </a:lnTo>
                  <a:lnTo>
                    <a:pt x="1917" y="1386"/>
                  </a:lnTo>
                  <a:cubicBezTo>
                    <a:pt x="1917" y="946"/>
                    <a:pt x="1705" y="533"/>
                    <a:pt x="1347" y="278"/>
                  </a:cubicBezTo>
                  <a:lnTo>
                    <a:pt x="9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309175" y="4821775"/>
              <a:ext cx="48000" cy="58275"/>
            </a:xfrm>
            <a:custGeom>
              <a:avLst/>
              <a:gdLst/>
              <a:ahLst/>
              <a:cxnLst/>
              <a:rect l="l" t="t" r="r" b="b"/>
              <a:pathLst>
                <a:path w="1920" h="2331" extrusionOk="0">
                  <a:moveTo>
                    <a:pt x="960" y="0"/>
                  </a:moveTo>
                  <a:lnTo>
                    <a:pt x="571" y="278"/>
                  </a:lnTo>
                  <a:cubicBezTo>
                    <a:pt x="214" y="533"/>
                    <a:pt x="1" y="946"/>
                    <a:pt x="1" y="1386"/>
                  </a:cubicBezTo>
                  <a:lnTo>
                    <a:pt x="1" y="2331"/>
                  </a:lnTo>
                  <a:lnTo>
                    <a:pt x="1920" y="2331"/>
                  </a:lnTo>
                  <a:lnTo>
                    <a:pt x="1918" y="1386"/>
                  </a:lnTo>
                  <a:cubicBezTo>
                    <a:pt x="1919" y="946"/>
                    <a:pt x="1706" y="533"/>
                    <a:pt x="1348" y="278"/>
                  </a:cubicBezTo>
                  <a:lnTo>
                    <a:pt x="9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407150" y="4821775"/>
              <a:ext cx="47975" cy="58275"/>
            </a:xfrm>
            <a:custGeom>
              <a:avLst/>
              <a:gdLst/>
              <a:ahLst/>
              <a:cxnLst/>
              <a:rect l="l" t="t" r="r" b="b"/>
              <a:pathLst>
                <a:path w="1919" h="2331" extrusionOk="0">
                  <a:moveTo>
                    <a:pt x="958" y="0"/>
                  </a:moveTo>
                  <a:lnTo>
                    <a:pt x="571" y="278"/>
                  </a:lnTo>
                  <a:cubicBezTo>
                    <a:pt x="212" y="533"/>
                    <a:pt x="0" y="946"/>
                    <a:pt x="0" y="1386"/>
                  </a:cubicBezTo>
                  <a:lnTo>
                    <a:pt x="0" y="2331"/>
                  </a:lnTo>
                  <a:lnTo>
                    <a:pt x="1918" y="2331"/>
                  </a:lnTo>
                  <a:lnTo>
                    <a:pt x="1917" y="1386"/>
                  </a:lnTo>
                  <a:cubicBezTo>
                    <a:pt x="1917" y="946"/>
                    <a:pt x="1705" y="533"/>
                    <a:pt x="1347" y="278"/>
                  </a:cubicBezTo>
                  <a:lnTo>
                    <a:pt x="95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05075" y="4821775"/>
              <a:ext cx="48000" cy="58275"/>
            </a:xfrm>
            <a:custGeom>
              <a:avLst/>
              <a:gdLst/>
              <a:ahLst/>
              <a:cxnLst/>
              <a:rect l="l" t="t" r="r" b="b"/>
              <a:pathLst>
                <a:path w="1920" h="2331" extrusionOk="0">
                  <a:moveTo>
                    <a:pt x="961" y="0"/>
                  </a:moveTo>
                  <a:lnTo>
                    <a:pt x="572" y="278"/>
                  </a:lnTo>
                  <a:cubicBezTo>
                    <a:pt x="214" y="533"/>
                    <a:pt x="1" y="946"/>
                    <a:pt x="1" y="1386"/>
                  </a:cubicBezTo>
                  <a:lnTo>
                    <a:pt x="1" y="2331"/>
                  </a:lnTo>
                  <a:lnTo>
                    <a:pt x="1920" y="2331"/>
                  </a:lnTo>
                  <a:lnTo>
                    <a:pt x="1919" y="1386"/>
                  </a:lnTo>
                  <a:cubicBezTo>
                    <a:pt x="1920" y="946"/>
                    <a:pt x="1707" y="533"/>
                    <a:pt x="1349" y="278"/>
                  </a:cubicBezTo>
                  <a:lnTo>
                    <a:pt x="96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603050" y="4821775"/>
              <a:ext cx="47975" cy="58275"/>
            </a:xfrm>
            <a:custGeom>
              <a:avLst/>
              <a:gdLst/>
              <a:ahLst/>
              <a:cxnLst/>
              <a:rect l="l" t="t" r="r" b="b"/>
              <a:pathLst>
                <a:path w="1919" h="2331" extrusionOk="0">
                  <a:moveTo>
                    <a:pt x="959" y="0"/>
                  </a:moveTo>
                  <a:lnTo>
                    <a:pt x="572" y="278"/>
                  </a:lnTo>
                  <a:cubicBezTo>
                    <a:pt x="213" y="533"/>
                    <a:pt x="0" y="946"/>
                    <a:pt x="0" y="1386"/>
                  </a:cubicBezTo>
                  <a:lnTo>
                    <a:pt x="0" y="2331"/>
                  </a:lnTo>
                  <a:lnTo>
                    <a:pt x="1918" y="2331"/>
                  </a:lnTo>
                  <a:lnTo>
                    <a:pt x="1918" y="1386"/>
                  </a:lnTo>
                  <a:cubicBezTo>
                    <a:pt x="1918" y="946"/>
                    <a:pt x="1707" y="533"/>
                    <a:pt x="1348" y="278"/>
                  </a:cubicBezTo>
                  <a:lnTo>
                    <a:pt x="95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701000" y="4821775"/>
              <a:ext cx="47975" cy="58275"/>
            </a:xfrm>
            <a:custGeom>
              <a:avLst/>
              <a:gdLst/>
              <a:ahLst/>
              <a:cxnLst/>
              <a:rect l="l" t="t" r="r" b="b"/>
              <a:pathLst>
                <a:path w="1919" h="2331" extrusionOk="0">
                  <a:moveTo>
                    <a:pt x="960" y="0"/>
                  </a:moveTo>
                  <a:lnTo>
                    <a:pt x="571" y="278"/>
                  </a:lnTo>
                  <a:cubicBezTo>
                    <a:pt x="213" y="533"/>
                    <a:pt x="1" y="946"/>
                    <a:pt x="1" y="1386"/>
                  </a:cubicBezTo>
                  <a:lnTo>
                    <a:pt x="1" y="2331"/>
                  </a:lnTo>
                  <a:lnTo>
                    <a:pt x="1919" y="2331"/>
                  </a:lnTo>
                  <a:lnTo>
                    <a:pt x="1919" y="1386"/>
                  </a:lnTo>
                  <a:cubicBezTo>
                    <a:pt x="1919" y="946"/>
                    <a:pt x="1706" y="532"/>
                    <a:pt x="1348" y="278"/>
                  </a:cubicBezTo>
                  <a:lnTo>
                    <a:pt x="9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798950" y="4821775"/>
              <a:ext cx="48000" cy="58275"/>
            </a:xfrm>
            <a:custGeom>
              <a:avLst/>
              <a:gdLst/>
              <a:ahLst/>
              <a:cxnLst/>
              <a:rect l="l" t="t" r="r" b="b"/>
              <a:pathLst>
                <a:path w="1920" h="2331" extrusionOk="0">
                  <a:moveTo>
                    <a:pt x="959" y="0"/>
                  </a:moveTo>
                  <a:lnTo>
                    <a:pt x="572" y="278"/>
                  </a:lnTo>
                  <a:cubicBezTo>
                    <a:pt x="213" y="532"/>
                    <a:pt x="0" y="946"/>
                    <a:pt x="0" y="1386"/>
                  </a:cubicBezTo>
                  <a:lnTo>
                    <a:pt x="0" y="2331"/>
                  </a:lnTo>
                  <a:lnTo>
                    <a:pt x="1919" y="2331"/>
                  </a:lnTo>
                  <a:lnTo>
                    <a:pt x="1919" y="1386"/>
                  </a:lnTo>
                  <a:cubicBezTo>
                    <a:pt x="1918" y="946"/>
                    <a:pt x="1707" y="533"/>
                    <a:pt x="1348" y="278"/>
                  </a:cubicBezTo>
                  <a:lnTo>
                    <a:pt x="95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233525" y="3721725"/>
              <a:ext cx="504075" cy="655600"/>
            </a:xfrm>
            <a:custGeom>
              <a:avLst/>
              <a:gdLst/>
              <a:ahLst/>
              <a:cxnLst/>
              <a:rect l="l" t="t" r="r" b="b"/>
              <a:pathLst>
                <a:path w="20163" h="26224" extrusionOk="0">
                  <a:moveTo>
                    <a:pt x="1" y="1"/>
                  </a:moveTo>
                  <a:lnTo>
                    <a:pt x="1" y="26223"/>
                  </a:lnTo>
                  <a:lnTo>
                    <a:pt x="20163" y="26223"/>
                  </a:lnTo>
                  <a:lnTo>
                    <a:pt x="201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135925" y="3623725"/>
              <a:ext cx="699325" cy="98025"/>
            </a:xfrm>
            <a:custGeom>
              <a:avLst/>
              <a:gdLst/>
              <a:ahLst/>
              <a:cxnLst/>
              <a:rect l="l" t="t" r="r" b="b"/>
              <a:pathLst>
                <a:path w="27973" h="3921" extrusionOk="0">
                  <a:moveTo>
                    <a:pt x="1" y="0"/>
                  </a:moveTo>
                  <a:lnTo>
                    <a:pt x="3905" y="3921"/>
                  </a:lnTo>
                  <a:lnTo>
                    <a:pt x="24067" y="3921"/>
                  </a:lnTo>
                  <a:lnTo>
                    <a:pt x="27972" y="0"/>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320125" y="3806700"/>
              <a:ext cx="330925" cy="570650"/>
            </a:xfrm>
            <a:custGeom>
              <a:avLst/>
              <a:gdLst/>
              <a:ahLst/>
              <a:cxnLst/>
              <a:rect l="l" t="t" r="r" b="b"/>
              <a:pathLst>
                <a:path w="13237" h="22826" extrusionOk="0">
                  <a:moveTo>
                    <a:pt x="1769" y="0"/>
                  </a:moveTo>
                  <a:cubicBezTo>
                    <a:pt x="1769" y="977"/>
                    <a:pt x="977" y="1768"/>
                    <a:pt x="0" y="1768"/>
                  </a:cubicBezTo>
                  <a:lnTo>
                    <a:pt x="0" y="22825"/>
                  </a:lnTo>
                  <a:lnTo>
                    <a:pt x="13236" y="22825"/>
                  </a:lnTo>
                  <a:lnTo>
                    <a:pt x="13236" y="1768"/>
                  </a:lnTo>
                  <a:cubicBezTo>
                    <a:pt x="12260" y="1768"/>
                    <a:pt x="11468" y="977"/>
                    <a:pt x="11468"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362200" y="3892175"/>
              <a:ext cx="246725" cy="485150"/>
            </a:xfrm>
            <a:custGeom>
              <a:avLst/>
              <a:gdLst/>
              <a:ahLst/>
              <a:cxnLst/>
              <a:rect l="l" t="t" r="r" b="b"/>
              <a:pathLst>
                <a:path w="9869" h="19406" extrusionOk="0">
                  <a:moveTo>
                    <a:pt x="1" y="0"/>
                  </a:moveTo>
                  <a:lnTo>
                    <a:pt x="1" y="19405"/>
                  </a:lnTo>
                  <a:lnTo>
                    <a:pt x="9869" y="19405"/>
                  </a:lnTo>
                  <a:lnTo>
                    <a:pt x="98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406550" y="3986000"/>
              <a:ext cx="158050" cy="391325"/>
            </a:xfrm>
            <a:custGeom>
              <a:avLst/>
              <a:gdLst/>
              <a:ahLst/>
              <a:cxnLst/>
              <a:rect l="l" t="t" r="r" b="b"/>
              <a:pathLst>
                <a:path w="6322" h="15653" extrusionOk="0">
                  <a:moveTo>
                    <a:pt x="2637" y="1"/>
                  </a:moveTo>
                  <a:cubicBezTo>
                    <a:pt x="1181" y="1"/>
                    <a:pt x="0" y="1181"/>
                    <a:pt x="0" y="2638"/>
                  </a:cubicBezTo>
                  <a:lnTo>
                    <a:pt x="0" y="15652"/>
                  </a:lnTo>
                  <a:lnTo>
                    <a:pt x="6321" y="15652"/>
                  </a:lnTo>
                  <a:lnTo>
                    <a:pt x="6321" y="2638"/>
                  </a:lnTo>
                  <a:cubicBezTo>
                    <a:pt x="6321" y="1181"/>
                    <a:pt x="5141" y="1"/>
                    <a:pt x="3684" y="1"/>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387150" y="3925250"/>
              <a:ext cx="30800" cy="30775"/>
            </a:xfrm>
            <a:custGeom>
              <a:avLst/>
              <a:gdLst/>
              <a:ahLst/>
              <a:cxnLst/>
              <a:rect l="l" t="t" r="r" b="b"/>
              <a:pathLst>
                <a:path w="1232" h="1231" extrusionOk="0">
                  <a:moveTo>
                    <a:pt x="1" y="0"/>
                  </a:moveTo>
                  <a:lnTo>
                    <a:pt x="1" y="1231"/>
                  </a:lnTo>
                  <a:lnTo>
                    <a:pt x="1232" y="1231"/>
                  </a:lnTo>
                  <a:lnTo>
                    <a:pt x="1232"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442525" y="3925250"/>
              <a:ext cx="30800" cy="30775"/>
            </a:xfrm>
            <a:custGeom>
              <a:avLst/>
              <a:gdLst/>
              <a:ahLst/>
              <a:cxnLst/>
              <a:rect l="l" t="t" r="r" b="b"/>
              <a:pathLst>
                <a:path w="1232" h="1231" extrusionOk="0">
                  <a:moveTo>
                    <a:pt x="1" y="0"/>
                  </a:moveTo>
                  <a:lnTo>
                    <a:pt x="1" y="1231"/>
                  </a:lnTo>
                  <a:lnTo>
                    <a:pt x="1231" y="1231"/>
                  </a:lnTo>
                  <a:lnTo>
                    <a:pt x="1231"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497850" y="3925250"/>
              <a:ext cx="30800" cy="30775"/>
            </a:xfrm>
            <a:custGeom>
              <a:avLst/>
              <a:gdLst/>
              <a:ahLst/>
              <a:cxnLst/>
              <a:rect l="l" t="t" r="r" b="b"/>
              <a:pathLst>
                <a:path w="1232" h="1231" extrusionOk="0">
                  <a:moveTo>
                    <a:pt x="1" y="0"/>
                  </a:moveTo>
                  <a:lnTo>
                    <a:pt x="1" y="1231"/>
                  </a:lnTo>
                  <a:lnTo>
                    <a:pt x="1231" y="1231"/>
                  </a:lnTo>
                  <a:lnTo>
                    <a:pt x="1231"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553200" y="3925250"/>
              <a:ext cx="30775" cy="30775"/>
            </a:xfrm>
            <a:custGeom>
              <a:avLst/>
              <a:gdLst/>
              <a:ahLst/>
              <a:cxnLst/>
              <a:rect l="l" t="t" r="r" b="b"/>
              <a:pathLst>
                <a:path w="1231" h="1231" extrusionOk="0">
                  <a:moveTo>
                    <a:pt x="0" y="0"/>
                  </a:moveTo>
                  <a:lnTo>
                    <a:pt x="0" y="1231"/>
                  </a:lnTo>
                  <a:lnTo>
                    <a:pt x="1231" y="1231"/>
                  </a:lnTo>
                  <a:lnTo>
                    <a:pt x="1231"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267050" y="3742975"/>
              <a:ext cx="64500" cy="25425"/>
            </a:xfrm>
            <a:custGeom>
              <a:avLst/>
              <a:gdLst/>
              <a:ahLst/>
              <a:cxnLst/>
              <a:rect l="l" t="t" r="r" b="b"/>
              <a:pathLst>
                <a:path w="2580" h="1017" extrusionOk="0">
                  <a:moveTo>
                    <a:pt x="0" y="0"/>
                  </a:moveTo>
                  <a:lnTo>
                    <a:pt x="0" y="1017"/>
                  </a:lnTo>
                  <a:lnTo>
                    <a:pt x="2580" y="1017"/>
                  </a:lnTo>
                  <a:lnTo>
                    <a:pt x="258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360175" y="3742975"/>
              <a:ext cx="64500" cy="25425"/>
            </a:xfrm>
            <a:custGeom>
              <a:avLst/>
              <a:gdLst/>
              <a:ahLst/>
              <a:cxnLst/>
              <a:rect l="l" t="t" r="r" b="b"/>
              <a:pathLst>
                <a:path w="2580" h="1017" extrusionOk="0">
                  <a:moveTo>
                    <a:pt x="0" y="0"/>
                  </a:moveTo>
                  <a:lnTo>
                    <a:pt x="0" y="1017"/>
                  </a:lnTo>
                  <a:lnTo>
                    <a:pt x="2580" y="1017"/>
                  </a:lnTo>
                  <a:lnTo>
                    <a:pt x="258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453325" y="3742975"/>
              <a:ext cx="64525" cy="25425"/>
            </a:xfrm>
            <a:custGeom>
              <a:avLst/>
              <a:gdLst/>
              <a:ahLst/>
              <a:cxnLst/>
              <a:rect l="l" t="t" r="r" b="b"/>
              <a:pathLst>
                <a:path w="2581" h="1017" extrusionOk="0">
                  <a:moveTo>
                    <a:pt x="1" y="0"/>
                  </a:moveTo>
                  <a:lnTo>
                    <a:pt x="1" y="1017"/>
                  </a:lnTo>
                  <a:lnTo>
                    <a:pt x="2580" y="1017"/>
                  </a:lnTo>
                  <a:lnTo>
                    <a:pt x="258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546450" y="3742975"/>
              <a:ext cx="64525" cy="25425"/>
            </a:xfrm>
            <a:custGeom>
              <a:avLst/>
              <a:gdLst/>
              <a:ahLst/>
              <a:cxnLst/>
              <a:rect l="l" t="t" r="r" b="b"/>
              <a:pathLst>
                <a:path w="2581" h="1017" extrusionOk="0">
                  <a:moveTo>
                    <a:pt x="1" y="0"/>
                  </a:moveTo>
                  <a:lnTo>
                    <a:pt x="1" y="1017"/>
                  </a:lnTo>
                  <a:lnTo>
                    <a:pt x="2580" y="1017"/>
                  </a:lnTo>
                  <a:lnTo>
                    <a:pt x="258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639625" y="3742975"/>
              <a:ext cx="64475" cy="25425"/>
            </a:xfrm>
            <a:custGeom>
              <a:avLst/>
              <a:gdLst/>
              <a:ahLst/>
              <a:cxnLst/>
              <a:rect l="l" t="t" r="r" b="b"/>
              <a:pathLst>
                <a:path w="2579" h="1017" extrusionOk="0">
                  <a:moveTo>
                    <a:pt x="0" y="0"/>
                  </a:moveTo>
                  <a:lnTo>
                    <a:pt x="0" y="1017"/>
                  </a:lnTo>
                  <a:lnTo>
                    <a:pt x="2579" y="1017"/>
                  </a:lnTo>
                  <a:lnTo>
                    <a:pt x="2579"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233500" y="3174975"/>
              <a:ext cx="470600" cy="448750"/>
            </a:xfrm>
            <a:custGeom>
              <a:avLst/>
              <a:gdLst/>
              <a:ahLst/>
              <a:cxnLst/>
              <a:rect l="l" t="t" r="r" b="b"/>
              <a:pathLst>
                <a:path w="18824" h="17950" extrusionOk="0">
                  <a:moveTo>
                    <a:pt x="1" y="1"/>
                  </a:moveTo>
                  <a:lnTo>
                    <a:pt x="1" y="17949"/>
                  </a:lnTo>
                  <a:lnTo>
                    <a:pt x="18824" y="17949"/>
                  </a:lnTo>
                  <a:lnTo>
                    <a:pt x="188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249650" y="3088050"/>
              <a:ext cx="438325" cy="86950"/>
            </a:xfrm>
            <a:custGeom>
              <a:avLst/>
              <a:gdLst/>
              <a:ahLst/>
              <a:cxnLst/>
              <a:rect l="l" t="t" r="r" b="b"/>
              <a:pathLst>
                <a:path w="17533" h="3478" extrusionOk="0">
                  <a:moveTo>
                    <a:pt x="0" y="1"/>
                  </a:moveTo>
                  <a:lnTo>
                    <a:pt x="0" y="3478"/>
                  </a:lnTo>
                  <a:lnTo>
                    <a:pt x="17533" y="3478"/>
                  </a:lnTo>
                  <a:lnTo>
                    <a:pt x="17533" y="1"/>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407050" y="3243525"/>
              <a:ext cx="123575" cy="286650"/>
            </a:xfrm>
            <a:custGeom>
              <a:avLst/>
              <a:gdLst/>
              <a:ahLst/>
              <a:cxnLst/>
              <a:rect l="l" t="t" r="r" b="b"/>
              <a:pathLst>
                <a:path w="4943" h="11466" extrusionOk="0">
                  <a:moveTo>
                    <a:pt x="2472" y="1"/>
                  </a:moveTo>
                  <a:cubicBezTo>
                    <a:pt x="2273" y="1"/>
                    <a:pt x="2074" y="74"/>
                    <a:pt x="1919" y="219"/>
                  </a:cubicBezTo>
                  <a:lnTo>
                    <a:pt x="969" y="1108"/>
                  </a:lnTo>
                  <a:cubicBezTo>
                    <a:pt x="351" y="1684"/>
                    <a:pt x="0" y="2492"/>
                    <a:pt x="0" y="3337"/>
                  </a:cubicBezTo>
                  <a:lnTo>
                    <a:pt x="0" y="11465"/>
                  </a:lnTo>
                  <a:lnTo>
                    <a:pt x="4942" y="11465"/>
                  </a:lnTo>
                  <a:lnTo>
                    <a:pt x="4943" y="3337"/>
                  </a:lnTo>
                  <a:cubicBezTo>
                    <a:pt x="4943" y="2492"/>
                    <a:pt x="4593" y="1684"/>
                    <a:pt x="3975" y="1108"/>
                  </a:cubicBezTo>
                  <a:lnTo>
                    <a:pt x="3025" y="219"/>
                  </a:lnTo>
                  <a:cubicBezTo>
                    <a:pt x="2869" y="74"/>
                    <a:pt x="2670" y="1"/>
                    <a:pt x="2472"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416200" y="3285975"/>
              <a:ext cx="105250" cy="244200"/>
            </a:xfrm>
            <a:custGeom>
              <a:avLst/>
              <a:gdLst/>
              <a:ahLst/>
              <a:cxnLst/>
              <a:rect l="l" t="t" r="r" b="b"/>
              <a:pathLst>
                <a:path w="4210" h="9768" extrusionOk="0">
                  <a:moveTo>
                    <a:pt x="2105" y="0"/>
                  </a:moveTo>
                  <a:cubicBezTo>
                    <a:pt x="1936" y="0"/>
                    <a:pt x="1767" y="62"/>
                    <a:pt x="1635" y="186"/>
                  </a:cubicBezTo>
                  <a:lnTo>
                    <a:pt x="825" y="942"/>
                  </a:lnTo>
                  <a:cubicBezTo>
                    <a:pt x="299" y="1434"/>
                    <a:pt x="0" y="2123"/>
                    <a:pt x="0" y="2843"/>
                  </a:cubicBezTo>
                  <a:lnTo>
                    <a:pt x="0" y="9767"/>
                  </a:lnTo>
                  <a:lnTo>
                    <a:pt x="4210" y="9767"/>
                  </a:lnTo>
                  <a:lnTo>
                    <a:pt x="4210" y="2843"/>
                  </a:lnTo>
                  <a:cubicBezTo>
                    <a:pt x="4210" y="2123"/>
                    <a:pt x="3911" y="1434"/>
                    <a:pt x="3385" y="942"/>
                  </a:cubicBezTo>
                  <a:lnTo>
                    <a:pt x="2576" y="186"/>
                  </a:lnTo>
                  <a:cubicBezTo>
                    <a:pt x="2443" y="62"/>
                    <a:pt x="2274" y="0"/>
                    <a:pt x="2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430925" y="3354400"/>
              <a:ext cx="75800" cy="175775"/>
            </a:xfrm>
            <a:custGeom>
              <a:avLst/>
              <a:gdLst/>
              <a:ahLst/>
              <a:cxnLst/>
              <a:rect l="l" t="t" r="r" b="b"/>
              <a:pathLst>
                <a:path w="3032" h="7031" extrusionOk="0">
                  <a:moveTo>
                    <a:pt x="1516" y="1"/>
                  </a:moveTo>
                  <a:cubicBezTo>
                    <a:pt x="1394" y="1"/>
                    <a:pt x="1273" y="45"/>
                    <a:pt x="1177" y="135"/>
                  </a:cubicBezTo>
                  <a:lnTo>
                    <a:pt x="595" y="679"/>
                  </a:lnTo>
                  <a:cubicBezTo>
                    <a:pt x="216" y="1033"/>
                    <a:pt x="1" y="1528"/>
                    <a:pt x="1" y="2046"/>
                  </a:cubicBezTo>
                  <a:lnTo>
                    <a:pt x="1" y="7030"/>
                  </a:lnTo>
                  <a:lnTo>
                    <a:pt x="3031" y="7030"/>
                  </a:lnTo>
                  <a:lnTo>
                    <a:pt x="3032" y="2046"/>
                  </a:lnTo>
                  <a:cubicBezTo>
                    <a:pt x="3031" y="1528"/>
                    <a:pt x="2816" y="1033"/>
                    <a:pt x="2438" y="679"/>
                  </a:cubicBezTo>
                  <a:lnTo>
                    <a:pt x="1856" y="135"/>
                  </a:lnTo>
                  <a:cubicBezTo>
                    <a:pt x="1760" y="45"/>
                    <a:pt x="1638" y="1"/>
                    <a:pt x="1516" y="1"/>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233525" y="3243550"/>
              <a:ext cx="123600" cy="286625"/>
            </a:xfrm>
            <a:custGeom>
              <a:avLst/>
              <a:gdLst/>
              <a:ahLst/>
              <a:cxnLst/>
              <a:rect l="l" t="t" r="r" b="b"/>
              <a:pathLst>
                <a:path w="4944" h="11465" extrusionOk="0">
                  <a:moveTo>
                    <a:pt x="2472" y="1"/>
                  </a:moveTo>
                  <a:cubicBezTo>
                    <a:pt x="2274" y="1"/>
                    <a:pt x="2075" y="73"/>
                    <a:pt x="1919" y="218"/>
                  </a:cubicBezTo>
                  <a:lnTo>
                    <a:pt x="969" y="1107"/>
                  </a:lnTo>
                  <a:cubicBezTo>
                    <a:pt x="351" y="1683"/>
                    <a:pt x="1" y="2491"/>
                    <a:pt x="1" y="3336"/>
                  </a:cubicBezTo>
                  <a:lnTo>
                    <a:pt x="1" y="11464"/>
                  </a:lnTo>
                  <a:lnTo>
                    <a:pt x="4943" y="11464"/>
                  </a:lnTo>
                  <a:lnTo>
                    <a:pt x="4944" y="3336"/>
                  </a:lnTo>
                  <a:cubicBezTo>
                    <a:pt x="4944" y="2491"/>
                    <a:pt x="4593" y="1683"/>
                    <a:pt x="3975" y="1107"/>
                  </a:cubicBezTo>
                  <a:lnTo>
                    <a:pt x="3025" y="218"/>
                  </a:lnTo>
                  <a:cubicBezTo>
                    <a:pt x="2869" y="73"/>
                    <a:pt x="2671" y="1"/>
                    <a:pt x="24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233500" y="3267625"/>
              <a:ext cx="95350" cy="262575"/>
            </a:xfrm>
            <a:custGeom>
              <a:avLst/>
              <a:gdLst/>
              <a:ahLst/>
              <a:cxnLst/>
              <a:rect l="l" t="t" r="r" b="b"/>
              <a:pathLst>
                <a:path w="3814" h="10503" extrusionOk="0">
                  <a:moveTo>
                    <a:pt x="1344" y="1"/>
                  </a:moveTo>
                  <a:cubicBezTo>
                    <a:pt x="1252" y="1"/>
                    <a:pt x="1159" y="17"/>
                    <a:pt x="1070" y="49"/>
                  </a:cubicBezTo>
                  <a:lnTo>
                    <a:pt x="970" y="144"/>
                  </a:lnTo>
                  <a:cubicBezTo>
                    <a:pt x="352" y="720"/>
                    <a:pt x="1" y="1528"/>
                    <a:pt x="1" y="2374"/>
                  </a:cubicBezTo>
                  <a:lnTo>
                    <a:pt x="1" y="10503"/>
                  </a:lnTo>
                  <a:lnTo>
                    <a:pt x="3812" y="10503"/>
                  </a:lnTo>
                  <a:lnTo>
                    <a:pt x="3813" y="3334"/>
                  </a:lnTo>
                  <a:cubicBezTo>
                    <a:pt x="3813" y="2490"/>
                    <a:pt x="3462" y="1681"/>
                    <a:pt x="2844" y="1105"/>
                  </a:cubicBezTo>
                  <a:lnTo>
                    <a:pt x="1894" y="216"/>
                  </a:lnTo>
                  <a:cubicBezTo>
                    <a:pt x="1742" y="76"/>
                    <a:pt x="1545" y="1"/>
                    <a:pt x="1344" y="1"/>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580550" y="3243525"/>
              <a:ext cx="123600" cy="286650"/>
            </a:xfrm>
            <a:custGeom>
              <a:avLst/>
              <a:gdLst/>
              <a:ahLst/>
              <a:cxnLst/>
              <a:rect l="l" t="t" r="r" b="b"/>
              <a:pathLst>
                <a:path w="4944" h="11466" extrusionOk="0">
                  <a:moveTo>
                    <a:pt x="2472" y="1"/>
                  </a:moveTo>
                  <a:cubicBezTo>
                    <a:pt x="2274" y="1"/>
                    <a:pt x="2075" y="74"/>
                    <a:pt x="1919" y="219"/>
                  </a:cubicBezTo>
                  <a:lnTo>
                    <a:pt x="969" y="1108"/>
                  </a:lnTo>
                  <a:cubicBezTo>
                    <a:pt x="351" y="1684"/>
                    <a:pt x="0" y="2492"/>
                    <a:pt x="1" y="3337"/>
                  </a:cubicBezTo>
                  <a:lnTo>
                    <a:pt x="1" y="11465"/>
                  </a:lnTo>
                  <a:lnTo>
                    <a:pt x="4943" y="11465"/>
                  </a:lnTo>
                  <a:lnTo>
                    <a:pt x="4944" y="3337"/>
                  </a:lnTo>
                  <a:cubicBezTo>
                    <a:pt x="4944" y="2492"/>
                    <a:pt x="4593" y="1684"/>
                    <a:pt x="3975" y="1108"/>
                  </a:cubicBezTo>
                  <a:lnTo>
                    <a:pt x="3025" y="219"/>
                  </a:lnTo>
                  <a:cubicBezTo>
                    <a:pt x="2869" y="74"/>
                    <a:pt x="2671" y="1"/>
                    <a:pt x="24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610050" y="3267875"/>
              <a:ext cx="94075" cy="262325"/>
            </a:xfrm>
            <a:custGeom>
              <a:avLst/>
              <a:gdLst/>
              <a:ahLst/>
              <a:cxnLst/>
              <a:rect l="l" t="t" r="r" b="b"/>
              <a:pathLst>
                <a:path w="3763" h="10493" extrusionOk="0">
                  <a:moveTo>
                    <a:pt x="2456" y="0"/>
                  </a:moveTo>
                  <a:cubicBezTo>
                    <a:pt x="2263" y="0"/>
                    <a:pt x="2071" y="67"/>
                    <a:pt x="1920" y="210"/>
                  </a:cubicBezTo>
                  <a:lnTo>
                    <a:pt x="969" y="1097"/>
                  </a:lnTo>
                  <a:cubicBezTo>
                    <a:pt x="351" y="1675"/>
                    <a:pt x="1" y="2483"/>
                    <a:pt x="2" y="3328"/>
                  </a:cubicBezTo>
                  <a:lnTo>
                    <a:pt x="2" y="10493"/>
                  </a:lnTo>
                  <a:lnTo>
                    <a:pt x="3763" y="10493"/>
                  </a:lnTo>
                  <a:lnTo>
                    <a:pt x="3763" y="2363"/>
                  </a:lnTo>
                  <a:cubicBezTo>
                    <a:pt x="3762" y="1518"/>
                    <a:pt x="3412" y="710"/>
                    <a:pt x="2794" y="134"/>
                  </a:cubicBezTo>
                  <a:lnTo>
                    <a:pt x="2685" y="31"/>
                  </a:lnTo>
                  <a:cubicBezTo>
                    <a:pt x="2610" y="11"/>
                    <a:pt x="2533" y="0"/>
                    <a:pt x="2456"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277650" y="3119500"/>
              <a:ext cx="36300" cy="20000"/>
            </a:xfrm>
            <a:custGeom>
              <a:avLst/>
              <a:gdLst/>
              <a:ahLst/>
              <a:cxnLst/>
              <a:rect l="l" t="t" r="r" b="b"/>
              <a:pathLst>
                <a:path w="1452" h="800" extrusionOk="0">
                  <a:moveTo>
                    <a:pt x="727" y="1"/>
                  </a:moveTo>
                  <a:cubicBezTo>
                    <a:pt x="540" y="1"/>
                    <a:pt x="352" y="98"/>
                    <a:pt x="255" y="292"/>
                  </a:cubicBezTo>
                  <a:lnTo>
                    <a:pt x="1" y="800"/>
                  </a:lnTo>
                  <a:lnTo>
                    <a:pt x="1452" y="800"/>
                  </a:lnTo>
                  <a:lnTo>
                    <a:pt x="1198" y="292"/>
                  </a:lnTo>
                  <a:cubicBezTo>
                    <a:pt x="1101" y="98"/>
                    <a:pt x="914" y="1"/>
                    <a:pt x="727"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335350" y="3119500"/>
              <a:ext cx="36300" cy="20000"/>
            </a:xfrm>
            <a:custGeom>
              <a:avLst/>
              <a:gdLst/>
              <a:ahLst/>
              <a:cxnLst/>
              <a:rect l="l" t="t" r="r" b="b"/>
              <a:pathLst>
                <a:path w="1452" h="800" extrusionOk="0">
                  <a:moveTo>
                    <a:pt x="725" y="1"/>
                  </a:moveTo>
                  <a:cubicBezTo>
                    <a:pt x="538" y="1"/>
                    <a:pt x="352" y="98"/>
                    <a:pt x="255" y="292"/>
                  </a:cubicBezTo>
                  <a:lnTo>
                    <a:pt x="1" y="800"/>
                  </a:lnTo>
                  <a:lnTo>
                    <a:pt x="1452" y="800"/>
                  </a:lnTo>
                  <a:lnTo>
                    <a:pt x="1198" y="292"/>
                  </a:lnTo>
                  <a:cubicBezTo>
                    <a:pt x="1100" y="98"/>
                    <a:pt x="913" y="1"/>
                    <a:pt x="725"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393000" y="3119500"/>
              <a:ext cx="36300" cy="20000"/>
            </a:xfrm>
            <a:custGeom>
              <a:avLst/>
              <a:gdLst/>
              <a:ahLst/>
              <a:cxnLst/>
              <a:rect l="l" t="t" r="r" b="b"/>
              <a:pathLst>
                <a:path w="1452" h="800" extrusionOk="0">
                  <a:moveTo>
                    <a:pt x="726" y="1"/>
                  </a:moveTo>
                  <a:cubicBezTo>
                    <a:pt x="539" y="1"/>
                    <a:pt x="352" y="98"/>
                    <a:pt x="255" y="292"/>
                  </a:cubicBezTo>
                  <a:lnTo>
                    <a:pt x="1" y="800"/>
                  </a:lnTo>
                  <a:lnTo>
                    <a:pt x="1452" y="800"/>
                  </a:lnTo>
                  <a:lnTo>
                    <a:pt x="1197" y="292"/>
                  </a:lnTo>
                  <a:cubicBezTo>
                    <a:pt x="1100" y="98"/>
                    <a:pt x="913" y="1"/>
                    <a:pt x="726"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2450675" y="3119500"/>
              <a:ext cx="36300" cy="20000"/>
            </a:xfrm>
            <a:custGeom>
              <a:avLst/>
              <a:gdLst/>
              <a:ahLst/>
              <a:cxnLst/>
              <a:rect l="l" t="t" r="r" b="b"/>
              <a:pathLst>
                <a:path w="1452" h="800" extrusionOk="0">
                  <a:moveTo>
                    <a:pt x="726" y="1"/>
                  </a:moveTo>
                  <a:cubicBezTo>
                    <a:pt x="539" y="1"/>
                    <a:pt x="352" y="98"/>
                    <a:pt x="254" y="292"/>
                  </a:cubicBezTo>
                  <a:lnTo>
                    <a:pt x="0" y="800"/>
                  </a:lnTo>
                  <a:lnTo>
                    <a:pt x="1451" y="800"/>
                  </a:lnTo>
                  <a:lnTo>
                    <a:pt x="1197" y="292"/>
                  </a:lnTo>
                  <a:cubicBezTo>
                    <a:pt x="1100" y="98"/>
                    <a:pt x="913" y="1"/>
                    <a:pt x="726"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2508350" y="3119500"/>
              <a:ext cx="36300" cy="20000"/>
            </a:xfrm>
            <a:custGeom>
              <a:avLst/>
              <a:gdLst/>
              <a:ahLst/>
              <a:cxnLst/>
              <a:rect l="l" t="t" r="r" b="b"/>
              <a:pathLst>
                <a:path w="1452" h="800" extrusionOk="0">
                  <a:moveTo>
                    <a:pt x="726" y="1"/>
                  </a:moveTo>
                  <a:cubicBezTo>
                    <a:pt x="539" y="1"/>
                    <a:pt x="351" y="98"/>
                    <a:pt x="254" y="292"/>
                  </a:cubicBezTo>
                  <a:lnTo>
                    <a:pt x="0" y="800"/>
                  </a:lnTo>
                  <a:lnTo>
                    <a:pt x="1451" y="800"/>
                  </a:lnTo>
                  <a:lnTo>
                    <a:pt x="1197" y="292"/>
                  </a:lnTo>
                  <a:cubicBezTo>
                    <a:pt x="1100" y="98"/>
                    <a:pt x="913" y="1"/>
                    <a:pt x="726"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2566000" y="3119500"/>
              <a:ext cx="36300" cy="20000"/>
            </a:xfrm>
            <a:custGeom>
              <a:avLst/>
              <a:gdLst/>
              <a:ahLst/>
              <a:cxnLst/>
              <a:rect l="l" t="t" r="r" b="b"/>
              <a:pathLst>
                <a:path w="1452" h="800" extrusionOk="0">
                  <a:moveTo>
                    <a:pt x="726" y="1"/>
                  </a:moveTo>
                  <a:cubicBezTo>
                    <a:pt x="539" y="1"/>
                    <a:pt x="352" y="98"/>
                    <a:pt x="255" y="292"/>
                  </a:cubicBezTo>
                  <a:lnTo>
                    <a:pt x="1" y="800"/>
                  </a:lnTo>
                  <a:lnTo>
                    <a:pt x="1452" y="800"/>
                  </a:lnTo>
                  <a:lnTo>
                    <a:pt x="1198" y="292"/>
                  </a:lnTo>
                  <a:cubicBezTo>
                    <a:pt x="1101" y="98"/>
                    <a:pt x="914" y="1"/>
                    <a:pt x="726"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2623675" y="3119500"/>
              <a:ext cx="36300" cy="20000"/>
            </a:xfrm>
            <a:custGeom>
              <a:avLst/>
              <a:gdLst/>
              <a:ahLst/>
              <a:cxnLst/>
              <a:rect l="l" t="t" r="r" b="b"/>
              <a:pathLst>
                <a:path w="1452" h="800" extrusionOk="0">
                  <a:moveTo>
                    <a:pt x="726" y="1"/>
                  </a:moveTo>
                  <a:cubicBezTo>
                    <a:pt x="539" y="1"/>
                    <a:pt x="352" y="98"/>
                    <a:pt x="255" y="292"/>
                  </a:cubicBezTo>
                  <a:lnTo>
                    <a:pt x="1" y="800"/>
                  </a:lnTo>
                  <a:lnTo>
                    <a:pt x="1452" y="800"/>
                  </a:lnTo>
                  <a:lnTo>
                    <a:pt x="1198" y="292"/>
                  </a:lnTo>
                  <a:cubicBezTo>
                    <a:pt x="1100" y="98"/>
                    <a:pt x="913" y="1"/>
                    <a:pt x="726"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2286475" y="3035800"/>
              <a:ext cx="364675" cy="52275"/>
            </a:xfrm>
            <a:custGeom>
              <a:avLst/>
              <a:gdLst/>
              <a:ahLst/>
              <a:cxnLst/>
              <a:rect l="l" t="t" r="r" b="b"/>
              <a:pathLst>
                <a:path w="14587" h="2091" extrusionOk="0">
                  <a:moveTo>
                    <a:pt x="1" y="0"/>
                  </a:moveTo>
                  <a:lnTo>
                    <a:pt x="1" y="2091"/>
                  </a:lnTo>
                  <a:lnTo>
                    <a:pt x="14587" y="2091"/>
                  </a:lnTo>
                  <a:lnTo>
                    <a:pt x="145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2327875" y="2999400"/>
              <a:ext cx="281900" cy="36425"/>
            </a:xfrm>
            <a:custGeom>
              <a:avLst/>
              <a:gdLst/>
              <a:ahLst/>
              <a:cxnLst/>
              <a:rect l="l" t="t" r="r" b="b"/>
              <a:pathLst>
                <a:path w="11276" h="1457" extrusionOk="0">
                  <a:moveTo>
                    <a:pt x="0" y="1"/>
                  </a:moveTo>
                  <a:lnTo>
                    <a:pt x="0" y="1456"/>
                  </a:lnTo>
                  <a:lnTo>
                    <a:pt x="11276" y="1456"/>
                  </a:lnTo>
                  <a:lnTo>
                    <a:pt x="11276" y="1"/>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2357075" y="2364650"/>
              <a:ext cx="227100" cy="634775"/>
            </a:xfrm>
            <a:custGeom>
              <a:avLst/>
              <a:gdLst/>
              <a:ahLst/>
              <a:cxnLst/>
              <a:rect l="l" t="t" r="r" b="b"/>
              <a:pathLst>
                <a:path w="9084" h="25391" extrusionOk="0">
                  <a:moveTo>
                    <a:pt x="4543" y="1"/>
                  </a:moveTo>
                  <a:lnTo>
                    <a:pt x="1" y="25391"/>
                  </a:lnTo>
                  <a:lnTo>
                    <a:pt x="9083" y="25391"/>
                  </a:lnTo>
                  <a:lnTo>
                    <a:pt x="45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2444750" y="2340700"/>
              <a:ext cx="49850" cy="47950"/>
            </a:xfrm>
            <a:custGeom>
              <a:avLst/>
              <a:gdLst/>
              <a:ahLst/>
              <a:cxnLst/>
              <a:rect l="l" t="t" r="r" b="b"/>
              <a:pathLst>
                <a:path w="1994" h="1918" extrusionOk="0">
                  <a:moveTo>
                    <a:pt x="1033" y="1"/>
                  </a:moveTo>
                  <a:cubicBezTo>
                    <a:pt x="646" y="1"/>
                    <a:pt x="298" y="234"/>
                    <a:pt x="149" y="592"/>
                  </a:cubicBezTo>
                  <a:cubicBezTo>
                    <a:pt x="1" y="950"/>
                    <a:pt x="83" y="1363"/>
                    <a:pt x="357" y="1636"/>
                  </a:cubicBezTo>
                  <a:cubicBezTo>
                    <a:pt x="540" y="1820"/>
                    <a:pt x="785" y="1917"/>
                    <a:pt x="1035" y="1917"/>
                  </a:cubicBezTo>
                  <a:cubicBezTo>
                    <a:pt x="1159" y="1917"/>
                    <a:pt x="1283" y="1894"/>
                    <a:pt x="1402" y="1845"/>
                  </a:cubicBezTo>
                  <a:cubicBezTo>
                    <a:pt x="1760" y="1696"/>
                    <a:pt x="1994" y="1346"/>
                    <a:pt x="1994" y="959"/>
                  </a:cubicBezTo>
                  <a:cubicBezTo>
                    <a:pt x="1994" y="430"/>
                    <a:pt x="1565" y="1"/>
                    <a:pt x="1036" y="1"/>
                  </a:cubicBezTo>
                  <a:cubicBezTo>
                    <a:pt x="1035" y="1"/>
                    <a:pt x="1034" y="1"/>
                    <a:pt x="1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2357400" y="2056675"/>
              <a:ext cx="274400" cy="292300"/>
            </a:xfrm>
            <a:custGeom>
              <a:avLst/>
              <a:gdLst/>
              <a:ahLst/>
              <a:cxnLst/>
              <a:rect l="l" t="t" r="r" b="b"/>
              <a:pathLst>
                <a:path w="10976" h="11692" extrusionOk="0">
                  <a:moveTo>
                    <a:pt x="5026" y="0"/>
                  </a:moveTo>
                  <a:lnTo>
                    <a:pt x="5026" y="0"/>
                  </a:lnTo>
                  <a:cubicBezTo>
                    <a:pt x="2185" y="415"/>
                    <a:pt x="1" y="2854"/>
                    <a:pt x="1" y="5812"/>
                  </a:cubicBezTo>
                  <a:cubicBezTo>
                    <a:pt x="1" y="9059"/>
                    <a:pt x="2633" y="11692"/>
                    <a:pt x="5881" y="11692"/>
                  </a:cubicBezTo>
                  <a:cubicBezTo>
                    <a:pt x="8062" y="11692"/>
                    <a:pt x="9960" y="10502"/>
                    <a:pt x="10975" y="8739"/>
                  </a:cubicBezTo>
                  <a:lnTo>
                    <a:pt x="10975" y="8739"/>
                  </a:lnTo>
                  <a:cubicBezTo>
                    <a:pt x="10094" y="9394"/>
                    <a:pt x="9005" y="9787"/>
                    <a:pt x="7823" y="9787"/>
                  </a:cubicBezTo>
                  <a:cubicBezTo>
                    <a:pt x="4898" y="9787"/>
                    <a:pt x="2528" y="7415"/>
                    <a:pt x="2528" y="4490"/>
                  </a:cubicBezTo>
                  <a:cubicBezTo>
                    <a:pt x="2528" y="2594"/>
                    <a:pt x="3527" y="935"/>
                    <a:pt x="50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2043425" y="4442125"/>
              <a:ext cx="884300" cy="991300"/>
            </a:xfrm>
            <a:custGeom>
              <a:avLst/>
              <a:gdLst/>
              <a:ahLst/>
              <a:cxnLst/>
              <a:rect l="l" t="t" r="r" b="b"/>
              <a:pathLst>
                <a:path w="35372" h="39652" extrusionOk="0">
                  <a:moveTo>
                    <a:pt x="0" y="1"/>
                  </a:moveTo>
                  <a:lnTo>
                    <a:pt x="0" y="39651"/>
                  </a:lnTo>
                  <a:lnTo>
                    <a:pt x="35372" y="39651"/>
                  </a:lnTo>
                  <a:lnTo>
                    <a:pt x="353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2043425" y="4442125"/>
              <a:ext cx="884300" cy="296175"/>
            </a:xfrm>
            <a:custGeom>
              <a:avLst/>
              <a:gdLst/>
              <a:ahLst/>
              <a:cxnLst/>
              <a:rect l="l" t="t" r="r" b="b"/>
              <a:pathLst>
                <a:path w="35372" h="11847" extrusionOk="0">
                  <a:moveTo>
                    <a:pt x="0" y="1"/>
                  </a:moveTo>
                  <a:lnTo>
                    <a:pt x="0" y="11847"/>
                  </a:lnTo>
                  <a:lnTo>
                    <a:pt x="35372" y="11847"/>
                  </a:lnTo>
                  <a:lnTo>
                    <a:pt x="353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2043425" y="4681550"/>
              <a:ext cx="884300" cy="56750"/>
            </a:xfrm>
            <a:custGeom>
              <a:avLst/>
              <a:gdLst/>
              <a:ahLst/>
              <a:cxnLst/>
              <a:rect l="l" t="t" r="r" b="b"/>
              <a:pathLst>
                <a:path w="35372" h="2270" extrusionOk="0">
                  <a:moveTo>
                    <a:pt x="0" y="1"/>
                  </a:moveTo>
                  <a:lnTo>
                    <a:pt x="0" y="2270"/>
                  </a:lnTo>
                  <a:lnTo>
                    <a:pt x="35372" y="2270"/>
                  </a:lnTo>
                  <a:lnTo>
                    <a:pt x="353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2117425" y="4514975"/>
              <a:ext cx="81475" cy="93175"/>
            </a:xfrm>
            <a:custGeom>
              <a:avLst/>
              <a:gdLst/>
              <a:ahLst/>
              <a:cxnLst/>
              <a:rect l="l" t="t" r="r" b="b"/>
              <a:pathLst>
                <a:path w="3259" h="3727" extrusionOk="0">
                  <a:moveTo>
                    <a:pt x="1629" y="1"/>
                  </a:moveTo>
                  <a:cubicBezTo>
                    <a:pt x="1629" y="1"/>
                    <a:pt x="1629" y="1"/>
                    <a:pt x="1630" y="1"/>
                  </a:cubicBezTo>
                  <a:lnTo>
                    <a:pt x="1630" y="1"/>
                  </a:lnTo>
                  <a:cubicBezTo>
                    <a:pt x="1630" y="1"/>
                    <a:pt x="1630" y="1"/>
                    <a:pt x="1630" y="1"/>
                  </a:cubicBezTo>
                  <a:close/>
                  <a:moveTo>
                    <a:pt x="1630" y="1"/>
                  </a:moveTo>
                  <a:cubicBezTo>
                    <a:pt x="729" y="1"/>
                    <a:pt x="1" y="730"/>
                    <a:pt x="1" y="1630"/>
                  </a:cubicBezTo>
                  <a:lnTo>
                    <a:pt x="1" y="3727"/>
                  </a:lnTo>
                  <a:lnTo>
                    <a:pt x="3258" y="3727"/>
                  </a:lnTo>
                  <a:lnTo>
                    <a:pt x="3258" y="1630"/>
                  </a:lnTo>
                  <a:cubicBezTo>
                    <a:pt x="3257" y="730"/>
                    <a:pt x="2529"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2130475" y="4544825"/>
              <a:ext cx="55375" cy="63300"/>
            </a:xfrm>
            <a:custGeom>
              <a:avLst/>
              <a:gdLst/>
              <a:ahLst/>
              <a:cxnLst/>
              <a:rect l="l" t="t" r="r" b="b"/>
              <a:pathLst>
                <a:path w="2215" h="2532" extrusionOk="0">
                  <a:moveTo>
                    <a:pt x="1108" y="0"/>
                  </a:moveTo>
                  <a:cubicBezTo>
                    <a:pt x="497" y="0"/>
                    <a:pt x="1" y="495"/>
                    <a:pt x="0" y="1107"/>
                  </a:cubicBezTo>
                  <a:lnTo>
                    <a:pt x="0" y="2532"/>
                  </a:lnTo>
                  <a:lnTo>
                    <a:pt x="2215" y="2532"/>
                  </a:lnTo>
                  <a:lnTo>
                    <a:pt x="2215" y="1107"/>
                  </a:lnTo>
                  <a:cubicBezTo>
                    <a:pt x="2215" y="495"/>
                    <a:pt x="1718" y="0"/>
                    <a:pt x="1108"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2104500" y="4608125"/>
              <a:ext cx="107325" cy="14900"/>
            </a:xfrm>
            <a:custGeom>
              <a:avLst/>
              <a:gdLst/>
              <a:ahLst/>
              <a:cxnLst/>
              <a:rect l="l" t="t" r="r" b="b"/>
              <a:pathLst>
                <a:path w="4293" h="596" extrusionOk="0">
                  <a:moveTo>
                    <a:pt x="1" y="1"/>
                  </a:moveTo>
                  <a:lnTo>
                    <a:pt x="1" y="595"/>
                  </a:lnTo>
                  <a:lnTo>
                    <a:pt x="4292" y="595"/>
                  </a:lnTo>
                  <a:lnTo>
                    <a:pt x="4292"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2089875" y="4623025"/>
              <a:ext cx="136575" cy="18800"/>
            </a:xfrm>
            <a:custGeom>
              <a:avLst/>
              <a:gdLst/>
              <a:ahLst/>
              <a:cxnLst/>
              <a:rect l="l" t="t" r="r" b="b"/>
              <a:pathLst>
                <a:path w="5463" h="752" extrusionOk="0">
                  <a:moveTo>
                    <a:pt x="1" y="0"/>
                  </a:moveTo>
                  <a:lnTo>
                    <a:pt x="1" y="752"/>
                  </a:lnTo>
                  <a:lnTo>
                    <a:pt x="5462" y="752"/>
                  </a:lnTo>
                  <a:lnTo>
                    <a:pt x="5462"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2281125" y="4514975"/>
              <a:ext cx="81475" cy="93175"/>
            </a:xfrm>
            <a:custGeom>
              <a:avLst/>
              <a:gdLst/>
              <a:ahLst/>
              <a:cxnLst/>
              <a:rect l="l" t="t" r="r" b="b"/>
              <a:pathLst>
                <a:path w="3259" h="3727" extrusionOk="0">
                  <a:moveTo>
                    <a:pt x="1629" y="1"/>
                  </a:moveTo>
                  <a:cubicBezTo>
                    <a:pt x="1629" y="1"/>
                    <a:pt x="1629" y="1"/>
                    <a:pt x="1629" y="1"/>
                  </a:cubicBezTo>
                  <a:lnTo>
                    <a:pt x="1629" y="1"/>
                  </a:lnTo>
                  <a:cubicBezTo>
                    <a:pt x="1630" y="1"/>
                    <a:pt x="1630" y="1"/>
                    <a:pt x="1630" y="1"/>
                  </a:cubicBezTo>
                  <a:close/>
                  <a:moveTo>
                    <a:pt x="1629" y="1"/>
                  </a:moveTo>
                  <a:lnTo>
                    <a:pt x="1629" y="1"/>
                  </a:lnTo>
                  <a:cubicBezTo>
                    <a:pt x="730" y="1"/>
                    <a:pt x="1" y="730"/>
                    <a:pt x="1" y="1630"/>
                  </a:cubicBezTo>
                  <a:lnTo>
                    <a:pt x="1" y="3727"/>
                  </a:lnTo>
                  <a:lnTo>
                    <a:pt x="3258" y="3727"/>
                  </a:lnTo>
                  <a:lnTo>
                    <a:pt x="3258" y="1630"/>
                  </a:lnTo>
                  <a:cubicBezTo>
                    <a:pt x="3257" y="730"/>
                    <a:pt x="2528" y="1"/>
                    <a:pt x="1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2292425" y="4544825"/>
              <a:ext cx="55400" cy="63300"/>
            </a:xfrm>
            <a:custGeom>
              <a:avLst/>
              <a:gdLst/>
              <a:ahLst/>
              <a:cxnLst/>
              <a:rect l="l" t="t" r="r" b="b"/>
              <a:pathLst>
                <a:path w="2216" h="2532" extrusionOk="0">
                  <a:moveTo>
                    <a:pt x="1108" y="0"/>
                  </a:moveTo>
                  <a:cubicBezTo>
                    <a:pt x="497" y="0"/>
                    <a:pt x="2" y="495"/>
                    <a:pt x="1" y="1107"/>
                  </a:cubicBezTo>
                  <a:lnTo>
                    <a:pt x="1" y="2532"/>
                  </a:lnTo>
                  <a:lnTo>
                    <a:pt x="2215" y="2532"/>
                  </a:lnTo>
                  <a:lnTo>
                    <a:pt x="2215" y="1107"/>
                  </a:lnTo>
                  <a:cubicBezTo>
                    <a:pt x="2215" y="495"/>
                    <a:pt x="1719" y="0"/>
                    <a:pt x="1108"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2268200" y="4608125"/>
              <a:ext cx="107350" cy="14900"/>
            </a:xfrm>
            <a:custGeom>
              <a:avLst/>
              <a:gdLst/>
              <a:ahLst/>
              <a:cxnLst/>
              <a:rect l="l" t="t" r="r" b="b"/>
              <a:pathLst>
                <a:path w="4294" h="596" extrusionOk="0">
                  <a:moveTo>
                    <a:pt x="1" y="1"/>
                  </a:moveTo>
                  <a:lnTo>
                    <a:pt x="1" y="595"/>
                  </a:lnTo>
                  <a:lnTo>
                    <a:pt x="4293" y="595"/>
                  </a:lnTo>
                  <a:lnTo>
                    <a:pt x="4293"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2253575" y="4623025"/>
              <a:ext cx="136575" cy="18800"/>
            </a:xfrm>
            <a:custGeom>
              <a:avLst/>
              <a:gdLst/>
              <a:ahLst/>
              <a:cxnLst/>
              <a:rect l="l" t="t" r="r" b="b"/>
              <a:pathLst>
                <a:path w="5463" h="752" extrusionOk="0">
                  <a:moveTo>
                    <a:pt x="1" y="0"/>
                  </a:moveTo>
                  <a:lnTo>
                    <a:pt x="1" y="752"/>
                  </a:lnTo>
                  <a:lnTo>
                    <a:pt x="5462" y="752"/>
                  </a:lnTo>
                  <a:lnTo>
                    <a:pt x="5462"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2444825" y="4514975"/>
              <a:ext cx="81450" cy="93175"/>
            </a:xfrm>
            <a:custGeom>
              <a:avLst/>
              <a:gdLst/>
              <a:ahLst/>
              <a:cxnLst/>
              <a:rect l="l" t="t" r="r" b="b"/>
              <a:pathLst>
                <a:path w="3258" h="3727" extrusionOk="0">
                  <a:moveTo>
                    <a:pt x="1630" y="1"/>
                  </a:moveTo>
                  <a:cubicBezTo>
                    <a:pt x="731" y="1"/>
                    <a:pt x="1" y="729"/>
                    <a:pt x="1" y="1630"/>
                  </a:cubicBezTo>
                  <a:lnTo>
                    <a:pt x="1" y="3727"/>
                  </a:lnTo>
                  <a:lnTo>
                    <a:pt x="3258" y="3727"/>
                  </a:lnTo>
                  <a:lnTo>
                    <a:pt x="3258" y="1630"/>
                  </a:lnTo>
                  <a:cubicBezTo>
                    <a:pt x="3258" y="730"/>
                    <a:pt x="2528"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2457900" y="4544825"/>
              <a:ext cx="55350" cy="63300"/>
            </a:xfrm>
            <a:custGeom>
              <a:avLst/>
              <a:gdLst/>
              <a:ahLst/>
              <a:cxnLst/>
              <a:rect l="l" t="t" r="r" b="b"/>
              <a:pathLst>
                <a:path w="2214" h="2532" extrusionOk="0">
                  <a:moveTo>
                    <a:pt x="1107" y="0"/>
                  </a:moveTo>
                  <a:cubicBezTo>
                    <a:pt x="495" y="0"/>
                    <a:pt x="0" y="495"/>
                    <a:pt x="0" y="1107"/>
                  </a:cubicBezTo>
                  <a:lnTo>
                    <a:pt x="0" y="2532"/>
                  </a:lnTo>
                  <a:lnTo>
                    <a:pt x="2214" y="2532"/>
                  </a:lnTo>
                  <a:lnTo>
                    <a:pt x="2214" y="1107"/>
                  </a:lnTo>
                  <a:cubicBezTo>
                    <a:pt x="2214" y="495"/>
                    <a:pt x="1718" y="0"/>
                    <a:pt x="1107"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2431900" y="4608125"/>
              <a:ext cx="107350" cy="14900"/>
            </a:xfrm>
            <a:custGeom>
              <a:avLst/>
              <a:gdLst/>
              <a:ahLst/>
              <a:cxnLst/>
              <a:rect l="l" t="t" r="r" b="b"/>
              <a:pathLst>
                <a:path w="4294" h="596" extrusionOk="0">
                  <a:moveTo>
                    <a:pt x="1" y="1"/>
                  </a:moveTo>
                  <a:lnTo>
                    <a:pt x="1" y="595"/>
                  </a:lnTo>
                  <a:lnTo>
                    <a:pt x="4293" y="595"/>
                  </a:lnTo>
                  <a:lnTo>
                    <a:pt x="4293"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2417275" y="46230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2608550" y="4514975"/>
              <a:ext cx="81450" cy="93175"/>
            </a:xfrm>
            <a:custGeom>
              <a:avLst/>
              <a:gdLst/>
              <a:ahLst/>
              <a:cxnLst/>
              <a:rect l="l" t="t" r="r" b="b"/>
              <a:pathLst>
                <a:path w="3258" h="3727" extrusionOk="0">
                  <a:moveTo>
                    <a:pt x="1629" y="1"/>
                  </a:moveTo>
                  <a:cubicBezTo>
                    <a:pt x="730" y="1"/>
                    <a:pt x="1" y="730"/>
                    <a:pt x="1" y="1630"/>
                  </a:cubicBezTo>
                  <a:lnTo>
                    <a:pt x="1" y="3727"/>
                  </a:lnTo>
                  <a:lnTo>
                    <a:pt x="3258" y="3727"/>
                  </a:lnTo>
                  <a:lnTo>
                    <a:pt x="3258" y="1630"/>
                  </a:lnTo>
                  <a:cubicBezTo>
                    <a:pt x="3257" y="730"/>
                    <a:pt x="2528" y="1"/>
                    <a:pt x="1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621600" y="4544825"/>
              <a:ext cx="55350" cy="63300"/>
            </a:xfrm>
            <a:custGeom>
              <a:avLst/>
              <a:gdLst/>
              <a:ahLst/>
              <a:cxnLst/>
              <a:rect l="l" t="t" r="r" b="b"/>
              <a:pathLst>
                <a:path w="2214" h="2532" extrusionOk="0">
                  <a:moveTo>
                    <a:pt x="1107" y="0"/>
                  </a:moveTo>
                  <a:cubicBezTo>
                    <a:pt x="495" y="0"/>
                    <a:pt x="0" y="495"/>
                    <a:pt x="0" y="1107"/>
                  </a:cubicBezTo>
                  <a:lnTo>
                    <a:pt x="0" y="2532"/>
                  </a:lnTo>
                  <a:lnTo>
                    <a:pt x="2214" y="2532"/>
                  </a:lnTo>
                  <a:lnTo>
                    <a:pt x="2214" y="1107"/>
                  </a:lnTo>
                  <a:cubicBezTo>
                    <a:pt x="2214" y="495"/>
                    <a:pt x="1718" y="0"/>
                    <a:pt x="1107"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2595600" y="4608125"/>
              <a:ext cx="107325" cy="14900"/>
            </a:xfrm>
            <a:custGeom>
              <a:avLst/>
              <a:gdLst/>
              <a:ahLst/>
              <a:cxnLst/>
              <a:rect l="l" t="t" r="r" b="b"/>
              <a:pathLst>
                <a:path w="4293" h="596" extrusionOk="0">
                  <a:moveTo>
                    <a:pt x="1" y="1"/>
                  </a:moveTo>
                  <a:lnTo>
                    <a:pt x="1" y="595"/>
                  </a:lnTo>
                  <a:lnTo>
                    <a:pt x="4293" y="595"/>
                  </a:lnTo>
                  <a:lnTo>
                    <a:pt x="4293"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2580975" y="46230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2772250" y="4514975"/>
              <a:ext cx="81450" cy="93175"/>
            </a:xfrm>
            <a:custGeom>
              <a:avLst/>
              <a:gdLst/>
              <a:ahLst/>
              <a:cxnLst/>
              <a:rect l="l" t="t" r="r" b="b"/>
              <a:pathLst>
                <a:path w="3258" h="3727" extrusionOk="0">
                  <a:moveTo>
                    <a:pt x="1629" y="1"/>
                  </a:moveTo>
                  <a:cubicBezTo>
                    <a:pt x="1629" y="1"/>
                    <a:pt x="1629" y="1"/>
                    <a:pt x="1629" y="1"/>
                  </a:cubicBezTo>
                  <a:lnTo>
                    <a:pt x="1629" y="1"/>
                  </a:lnTo>
                  <a:cubicBezTo>
                    <a:pt x="1630" y="1"/>
                    <a:pt x="1630" y="1"/>
                    <a:pt x="1630" y="1"/>
                  </a:cubicBezTo>
                  <a:close/>
                  <a:moveTo>
                    <a:pt x="1629" y="1"/>
                  </a:moveTo>
                  <a:lnTo>
                    <a:pt x="1629" y="1"/>
                  </a:lnTo>
                  <a:cubicBezTo>
                    <a:pt x="730" y="1"/>
                    <a:pt x="2" y="731"/>
                    <a:pt x="1" y="1630"/>
                  </a:cubicBezTo>
                  <a:lnTo>
                    <a:pt x="1" y="3727"/>
                  </a:lnTo>
                  <a:lnTo>
                    <a:pt x="3258" y="3727"/>
                  </a:lnTo>
                  <a:lnTo>
                    <a:pt x="3258" y="1630"/>
                  </a:lnTo>
                  <a:cubicBezTo>
                    <a:pt x="3258" y="730"/>
                    <a:pt x="2528" y="1"/>
                    <a:pt x="1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785300" y="4544825"/>
              <a:ext cx="55375" cy="63300"/>
            </a:xfrm>
            <a:custGeom>
              <a:avLst/>
              <a:gdLst/>
              <a:ahLst/>
              <a:cxnLst/>
              <a:rect l="l" t="t" r="r" b="b"/>
              <a:pathLst>
                <a:path w="2215" h="2532" extrusionOk="0">
                  <a:moveTo>
                    <a:pt x="1108" y="0"/>
                  </a:moveTo>
                  <a:cubicBezTo>
                    <a:pt x="496" y="0"/>
                    <a:pt x="1" y="495"/>
                    <a:pt x="0" y="1107"/>
                  </a:cubicBezTo>
                  <a:lnTo>
                    <a:pt x="0" y="2532"/>
                  </a:lnTo>
                  <a:lnTo>
                    <a:pt x="2215" y="2532"/>
                  </a:lnTo>
                  <a:lnTo>
                    <a:pt x="2215" y="1107"/>
                  </a:lnTo>
                  <a:cubicBezTo>
                    <a:pt x="2215" y="495"/>
                    <a:pt x="1718" y="0"/>
                    <a:pt x="1108"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2759325" y="4608125"/>
              <a:ext cx="107325" cy="14900"/>
            </a:xfrm>
            <a:custGeom>
              <a:avLst/>
              <a:gdLst/>
              <a:ahLst/>
              <a:cxnLst/>
              <a:rect l="l" t="t" r="r" b="b"/>
              <a:pathLst>
                <a:path w="4293" h="596" extrusionOk="0">
                  <a:moveTo>
                    <a:pt x="1" y="1"/>
                  </a:moveTo>
                  <a:lnTo>
                    <a:pt x="1" y="595"/>
                  </a:lnTo>
                  <a:lnTo>
                    <a:pt x="4293" y="595"/>
                  </a:lnTo>
                  <a:lnTo>
                    <a:pt x="4293"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2744675" y="4623025"/>
              <a:ext cx="136600" cy="18800"/>
            </a:xfrm>
            <a:custGeom>
              <a:avLst/>
              <a:gdLst/>
              <a:ahLst/>
              <a:cxnLst/>
              <a:rect l="l" t="t" r="r" b="b"/>
              <a:pathLst>
                <a:path w="5464" h="752" extrusionOk="0">
                  <a:moveTo>
                    <a:pt x="0" y="0"/>
                  </a:moveTo>
                  <a:lnTo>
                    <a:pt x="0" y="752"/>
                  </a:lnTo>
                  <a:lnTo>
                    <a:pt x="5463" y="752"/>
                  </a:lnTo>
                  <a:lnTo>
                    <a:pt x="5463"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2089875" y="4377300"/>
              <a:ext cx="791400" cy="64875"/>
            </a:xfrm>
            <a:custGeom>
              <a:avLst/>
              <a:gdLst/>
              <a:ahLst/>
              <a:cxnLst/>
              <a:rect l="l" t="t" r="r" b="b"/>
              <a:pathLst>
                <a:path w="31656" h="2595" extrusionOk="0">
                  <a:moveTo>
                    <a:pt x="1302" y="0"/>
                  </a:moveTo>
                  <a:lnTo>
                    <a:pt x="1" y="2595"/>
                  </a:lnTo>
                  <a:lnTo>
                    <a:pt x="31655" y="2595"/>
                  </a:lnTo>
                  <a:lnTo>
                    <a:pt x="30354" y="0"/>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2043425" y="5360300"/>
              <a:ext cx="884300" cy="73125"/>
            </a:xfrm>
            <a:custGeom>
              <a:avLst/>
              <a:gdLst/>
              <a:ahLst/>
              <a:cxnLst/>
              <a:rect l="l" t="t" r="r" b="b"/>
              <a:pathLst>
                <a:path w="35372" h="2925" extrusionOk="0">
                  <a:moveTo>
                    <a:pt x="0" y="0"/>
                  </a:moveTo>
                  <a:lnTo>
                    <a:pt x="0" y="2924"/>
                  </a:lnTo>
                  <a:lnTo>
                    <a:pt x="35372" y="2924"/>
                  </a:lnTo>
                  <a:lnTo>
                    <a:pt x="353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2043425" y="5396875"/>
              <a:ext cx="884300" cy="36575"/>
            </a:xfrm>
            <a:custGeom>
              <a:avLst/>
              <a:gdLst/>
              <a:ahLst/>
              <a:cxnLst/>
              <a:rect l="l" t="t" r="r" b="b"/>
              <a:pathLst>
                <a:path w="35372" h="1463" extrusionOk="0">
                  <a:moveTo>
                    <a:pt x="0" y="0"/>
                  </a:moveTo>
                  <a:lnTo>
                    <a:pt x="0" y="1462"/>
                  </a:lnTo>
                  <a:lnTo>
                    <a:pt x="35372" y="1462"/>
                  </a:lnTo>
                  <a:lnTo>
                    <a:pt x="35372"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2307600" y="4897850"/>
              <a:ext cx="355950" cy="462475"/>
            </a:xfrm>
            <a:custGeom>
              <a:avLst/>
              <a:gdLst/>
              <a:ahLst/>
              <a:cxnLst/>
              <a:rect l="l" t="t" r="r" b="b"/>
              <a:pathLst>
                <a:path w="14238" h="18499" extrusionOk="0">
                  <a:moveTo>
                    <a:pt x="7119" y="0"/>
                  </a:moveTo>
                  <a:lnTo>
                    <a:pt x="1" y="7193"/>
                  </a:lnTo>
                  <a:lnTo>
                    <a:pt x="1" y="18498"/>
                  </a:lnTo>
                  <a:lnTo>
                    <a:pt x="14237" y="18498"/>
                  </a:lnTo>
                  <a:lnTo>
                    <a:pt x="14237" y="7193"/>
                  </a:lnTo>
                  <a:lnTo>
                    <a:pt x="7119"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2346425" y="4972725"/>
              <a:ext cx="278325" cy="387600"/>
            </a:xfrm>
            <a:custGeom>
              <a:avLst/>
              <a:gdLst/>
              <a:ahLst/>
              <a:cxnLst/>
              <a:rect l="l" t="t" r="r" b="b"/>
              <a:pathLst>
                <a:path w="11133" h="15504" extrusionOk="0">
                  <a:moveTo>
                    <a:pt x="5566" y="1"/>
                  </a:moveTo>
                  <a:lnTo>
                    <a:pt x="1" y="6030"/>
                  </a:lnTo>
                  <a:lnTo>
                    <a:pt x="1" y="15503"/>
                  </a:lnTo>
                  <a:lnTo>
                    <a:pt x="11132" y="15503"/>
                  </a:lnTo>
                  <a:lnTo>
                    <a:pt x="11132" y="6030"/>
                  </a:lnTo>
                  <a:lnTo>
                    <a:pt x="55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2043425" y="4965100"/>
              <a:ext cx="155475" cy="298775"/>
            </a:xfrm>
            <a:custGeom>
              <a:avLst/>
              <a:gdLst/>
              <a:ahLst/>
              <a:cxnLst/>
              <a:rect l="l" t="t" r="r" b="b"/>
              <a:pathLst>
                <a:path w="6219" h="11951" extrusionOk="0">
                  <a:moveTo>
                    <a:pt x="0" y="1"/>
                  </a:moveTo>
                  <a:lnTo>
                    <a:pt x="0" y="11951"/>
                  </a:lnTo>
                  <a:lnTo>
                    <a:pt x="6218" y="11951"/>
                  </a:lnTo>
                  <a:lnTo>
                    <a:pt x="6218" y="7234"/>
                  </a:lnTo>
                  <a:cubicBezTo>
                    <a:pt x="6218" y="4077"/>
                    <a:pt x="4162" y="1289"/>
                    <a:pt x="1146" y="356"/>
                  </a:cubicBezTo>
                  <a:lnTo>
                    <a:pt x="0"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2043425" y="5065275"/>
              <a:ext cx="103375" cy="198600"/>
            </a:xfrm>
            <a:custGeom>
              <a:avLst/>
              <a:gdLst/>
              <a:ahLst/>
              <a:cxnLst/>
              <a:rect l="l" t="t" r="r" b="b"/>
              <a:pathLst>
                <a:path w="4135" h="7944" extrusionOk="0">
                  <a:moveTo>
                    <a:pt x="0" y="0"/>
                  </a:moveTo>
                  <a:lnTo>
                    <a:pt x="0" y="7944"/>
                  </a:lnTo>
                  <a:lnTo>
                    <a:pt x="4135" y="7944"/>
                  </a:lnTo>
                  <a:lnTo>
                    <a:pt x="4135" y="4808"/>
                  </a:lnTo>
                  <a:cubicBezTo>
                    <a:pt x="4135" y="2709"/>
                    <a:pt x="2768" y="855"/>
                    <a:pt x="763" y="236"/>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2043425" y="5263850"/>
              <a:ext cx="183800" cy="25725"/>
            </a:xfrm>
            <a:custGeom>
              <a:avLst/>
              <a:gdLst/>
              <a:ahLst/>
              <a:cxnLst/>
              <a:rect l="l" t="t" r="r" b="b"/>
              <a:pathLst>
                <a:path w="7352" h="1029" extrusionOk="0">
                  <a:moveTo>
                    <a:pt x="0" y="1"/>
                  </a:moveTo>
                  <a:lnTo>
                    <a:pt x="0" y="1028"/>
                  </a:lnTo>
                  <a:lnTo>
                    <a:pt x="7352" y="1028"/>
                  </a:lnTo>
                  <a:lnTo>
                    <a:pt x="7352"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772250" y="4965100"/>
              <a:ext cx="155475" cy="298775"/>
            </a:xfrm>
            <a:custGeom>
              <a:avLst/>
              <a:gdLst/>
              <a:ahLst/>
              <a:cxnLst/>
              <a:rect l="l" t="t" r="r" b="b"/>
              <a:pathLst>
                <a:path w="6219" h="11951" extrusionOk="0">
                  <a:moveTo>
                    <a:pt x="6219" y="1"/>
                  </a:moveTo>
                  <a:lnTo>
                    <a:pt x="5073" y="356"/>
                  </a:lnTo>
                  <a:cubicBezTo>
                    <a:pt x="2058" y="1289"/>
                    <a:pt x="2" y="4077"/>
                    <a:pt x="2" y="7234"/>
                  </a:cubicBezTo>
                  <a:lnTo>
                    <a:pt x="1" y="11951"/>
                  </a:lnTo>
                  <a:lnTo>
                    <a:pt x="6219" y="11951"/>
                  </a:lnTo>
                  <a:lnTo>
                    <a:pt x="6219"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2824350" y="5065275"/>
              <a:ext cx="103375" cy="198600"/>
            </a:xfrm>
            <a:custGeom>
              <a:avLst/>
              <a:gdLst/>
              <a:ahLst/>
              <a:cxnLst/>
              <a:rect l="l" t="t" r="r" b="b"/>
              <a:pathLst>
                <a:path w="4135" h="7944" extrusionOk="0">
                  <a:moveTo>
                    <a:pt x="4135" y="0"/>
                  </a:moveTo>
                  <a:lnTo>
                    <a:pt x="3373" y="236"/>
                  </a:lnTo>
                  <a:cubicBezTo>
                    <a:pt x="1368" y="856"/>
                    <a:pt x="1" y="2709"/>
                    <a:pt x="1" y="4808"/>
                  </a:cubicBezTo>
                  <a:lnTo>
                    <a:pt x="1" y="7944"/>
                  </a:lnTo>
                  <a:lnTo>
                    <a:pt x="4135" y="7944"/>
                  </a:lnTo>
                  <a:lnTo>
                    <a:pt x="41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2743900" y="5263850"/>
              <a:ext cx="183825" cy="25725"/>
            </a:xfrm>
            <a:custGeom>
              <a:avLst/>
              <a:gdLst/>
              <a:ahLst/>
              <a:cxnLst/>
              <a:rect l="l" t="t" r="r" b="b"/>
              <a:pathLst>
                <a:path w="7353" h="1029" extrusionOk="0">
                  <a:moveTo>
                    <a:pt x="1" y="1"/>
                  </a:moveTo>
                  <a:lnTo>
                    <a:pt x="1" y="1028"/>
                  </a:lnTo>
                  <a:lnTo>
                    <a:pt x="7353" y="1028"/>
                  </a:lnTo>
                  <a:lnTo>
                    <a:pt x="7353"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2393425" y="5147775"/>
              <a:ext cx="184275" cy="212550"/>
            </a:xfrm>
            <a:custGeom>
              <a:avLst/>
              <a:gdLst/>
              <a:ahLst/>
              <a:cxnLst/>
              <a:rect l="l" t="t" r="r" b="b"/>
              <a:pathLst>
                <a:path w="7371" h="8502" extrusionOk="0">
                  <a:moveTo>
                    <a:pt x="3076" y="1"/>
                  </a:moveTo>
                  <a:cubicBezTo>
                    <a:pt x="1377" y="1"/>
                    <a:pt x="1" y="1377"/>
                    <a:pt x="1" y="3075"/>
                  </a:cubicBezTo>
                  <a:lnTo>
                    <a:pt x="1" y="8501"/>
                  </a:lnTo>
                  <a:lnTo>
                    <a:pt x="7371" y="8501"/>
                  </a:lnTo>
                  <a:lnTo>
                    <a:pt x="7371" y="3075"/>
                  </a:lnTo>
                  <a:cubicBezTo>
                    <a:pt x="7371" y="1377"/>
                    <a:pt x="5995" y="1"/>
                    <a:pt x="4296" y="1"/>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2069775" y="4778275"/>
              <a:ext cx="47975" cy="58300"/>
            </a:xfrm>
            <a:custGeom>
              <a:avLst/>
              <a:gdLst/>
              <a:ahLst/>
              <a:cxnLst/>
              <a:rect l="l" t="t" r="r" b="b"/>
              <a:pathLst>
                <a:path w="1919" h="2332" extrusionOk="0">
                  <a:moveTo>
                    <a:pt x="960" y="0"/>
                  </a:moveTo>
                  <a:lnTo>
                    <a:pt x="572" y="277"/>
                  </a:lnTo>
                  <a:cubicBezTo>
                    <a:pt x="213" y="532"/>
                    <a:pt x="1" y="945"/>
                    <a:pt x="1" y="1385"/>
                  </a:cubicBezTo>
                  <a:lnTo>
                    <a:pt x="1" y="2331"/>
                  </a:lnTo>
                  <a:lnTo>
                    <a:pt x="1919" y="2331"/>
                  </a:lnTo>
                  <a:lnTo>
                    <a:pt x="1919" y="1385"/>
                  </a:lnTo>
                  <a:cubicBezTo>
                    <a:pt x="1919" y="945"/>
                    <a:pt x="1707" y="532"/>
                    <a:pt x="1349" y="277"/>
                  </a:cubicBezTo>
                  <a:lnTo>
                    <a:pt x="96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2167725" y="4778275"/>
              <a:ext cx="48000" cy="58300"/>
            </a:xfrm>
            <a:custGeom>
              <a:avLst/>
              <a:gdLst/>
              <a:ahLst/>
              <a:cxnLst/>
              <a:rect l="l" t="t" r="r" b="b"/>
              <a:pathLst>
                <a:path w="1920" h="2332" extrusionOk="0">
                  <a:moveTo>
                    <a:pt x="959" y="0"/>
                  </a:moveTo>
                  <a:lnTo>
                    <a:pt x="571" y="277"/>
                  </a:lnTo>
                  <a:cubicBezTo>
                    <a:pt x="213" y="532"/>
                    <a:pt x="0" y="945"/>
                    <a:pt x="0" y="1385"/>
                  </a:cubicBezTo>
                  <a:lnTo>
                    <a:pt x="0" y="2331"/>
                  </a:lnTo>
                  <a:lnTo>
                    <a:pt x="1919" y="2331"/>
                  </a:lnTo>
                  <a:lnTo>
                    <a:pt x="1918" y="1385"/>
                  </a:lnTo>
                  <a:cubicBezTo>
                    <a:pt x="1918" y="945"/>
                    <a:pt x="1705" y="532"/>
                    <a:pt x="1348" y="277"/>
                  </a:cubicBezTo>
                  <a:lnTo>
                    <a:pt x="959"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2265675" y="4778275"/>
              <a:ext cx="47975" cy="58300"/>
            </a:xfrm>
            <a:custGeom>
              <a:avLst/>
              <a:gdLst/>
              <a:ahLst/>
              <a:cxnLst/>
              <a:rect l="l" t="t" r="r" b="b"/>
              <a:pathLst>
                <a:path w="1919" h="2332" extrusionOk="0">
                  <a:moveTo>
                    <a:pt x="960" y="0"/>
                  </a:moveTo>
                  <a:lnTo>
                    <a:pt x="571" y="277"/>
                  </a:lnTo>
                  <a:cubicBezTo>
                    <a:pt x="213" y="532"/>
                    <a:pt x="1" y="945"/>
                    <a:pt x="1" y="1385"/>
                  </a:cubicBezTo>
                  <a:lnTo>
                    <a:pt x="1" y="2331"/>
                  </a:lnTo>
                  <a:lnTo>
                    <a:pt x="1919" y="2331"/>
                  </a:lnTo>
                  <a:lnTo>
                    <a:pt x="1919" y="1385"/>
                  </a:lnTo>
                  <a:cubicBezTo>
                    <a:pt x="1919" y="945"/>
                    <a:pt x="1706" y="532"/>
                    <a:pt x="1348" y="277"/>
                  </a:cubicBezTo>
                  <a:lnTo>
                    <a:pt x="96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2363650" y="4778275"/>
              <a:ext cx="47975" cy="58300"/>
            </a:xfrm>
            <a:custGeom>
              <a:avLst/>
              <a:gdLst/>
              <a:ahLst/>
              <a:cxnLst/>
              <a:rect l="l" t="t" r="r" b="b"/>
              <a:pathLst>
                <a:path w="1919" h="2332" extrusionOk="0">
                  <a:moveTo>
                    <a:pt x="958" y="0"/>
                  </a:moveTo>
                  <a:lnTo>
                    <a:pt x="571" y="277"/>
                  </a:lnTo>
                  <a:cubicBezTo>
                    <a:pt x="212" y="532"/>
                    <a:pt x="0" y="945"/>
                    <a:pt x="0" y="1385"/>
                  </a:cubicBezTo>
                  <a:lnTo>
                    <a:pt x="0" y="2331"/>
                  </a:lnTo>
                  <a:lnTo>
                    <a:pt x="1918" y="2331"/>
                  </a:lnTo>
                  <a:lnTo>
                    <a:pt x="1917" y="1385"/>
                  </a:lnTo>
                  <a:cubicBezTo>
                    <a:pt x="1917" y="945"/>
                    <a:pt x="1706" y="532"/>
                    <a:pt x="1347" y="277"/>
                  </a:cubicBezTo>
                  <a:lnTo>
                    <a:pt x="95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2461575" y="4778275"/>
              <a:ext cx="47975" cy="58300"/>
            </a:xfrm>
            <a:custGeom>
              <a:avLst/>
              <a:gdLst/>
              <a:ahLst/>
              <a:cxnLst/>
              <a:rect l="l" t="t" r="r" b="b"/>
              <a:pathLst>
                <a:path w="1919" h="2332" extrusionOk="0">
                  <a:moveTo>
                    <a:pt x="960" y="0"/>
                  </a:moveTo>
                  <a:lnTo>
                    <a:pt x="571" y="277"/>
                  </a:lnTo>
                  <a:cubicBezTo>
                    <a:pt x="214" y="532"/>
                    <a:pt x="1" y="945"/>
                    <a:pt x="1" y="1385"/>
                  </a:cubicBezTo>
                  <a:lnTo>
                    <a:pt x="1" y="2331"/>
                  </a:lnTo>
                  <a:lnTo>
                    <a:pt x="1919" y="2331"/>
                  </a:lnTo>
                  <a:lnTo>
                    <a:pt x="1919" y="1385"/>
                  </a:lnTo>
                  <a:cubicBezTo>
                    <a:pt x="1919" y="945"/>
                    <a:pt x="1707" y="532"/>
                    <a:pt x="1349" y="277"/>
                  </a:cubicBezTo>
                  <a:lnTo>
                    <a:pt x="96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2559525" y="4778275"/>
              <a:ext cx="48000" cy="58300"/>
            </a:xfrm>
            <a:custGeom>
              <a:avLst/>
              <a:gdLst/>
              <a:ahLst/>
              <a:cxnLst/>
              <a:rect l="l" t="t" r="r" b="b"/>
              <a:pathLst>
                <a:path w="1920" h="2332" extrusionOk="0">
                  <a:moveTo>
                    <a:pt x="959" y="0"/>
                  </a:moveTo>
                  <a:lnTo>
                    <a:pt x="571" y="277"/>
                  </a:lnTo>
                  <a:cubicBezTo>
                    <a:pt x="213" y="532"/>
                    <a:pt x="0" y="945"/>
                    <a:pt x="0" y="1385"/>
                  </a:cubicBezTo>
                  <a:lnTo>
                    <a:pt x="0" y="2331"/>
                  </a:lnTo>
                  <a:lnTo>
                    <a:pt x="1919" y="2331"/>
                  </a:lnTo>
                  <a:lnTo>
                    <a:pt x="1918" y="1385"/>
                  </a:lnTo>
                  <a:cubicBezTo>
                    <a:pt x="1918" y="945"/>
                    <a:pt x="1706" y="532"/>
                    <a:pt x="1348" y="277"/>
                  </a:cubicBezTo>
                  <a:lnTo>
                    <a:pt x="959"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2657475" y="4778275"/>
              <a:ext cx="47975" cy="58300"/>
            </a:xfrm>
            <a:custGeom>
              <a:avLst/>
              <a:gdLst/>
              <a:ahLst/>
              <a:cxnLst/>
              <a:rect l="l" t="t" r="r" b="b"/>
              <a:pathLst>
                <a:path w="1919" h="2332" extrusionOk="0">
                  <a:moveTo>
                    <a:pt x="960" y="0"/>
                  </a:moveTo>
                  <a:lnTo>
                    <a:pt x="572" y="277"/>
                  </a:lnTo>
                  <a:cubicBezTo>
                    <a:pt x="214" y="532"/>
                    <a:pt x="1" y="945"/>
                    <a:pt x="1" y="1385"/>
                  </a:cubicBezTo>
                  <a:lnTo>
                    <a:pt x="1" y="2331"/>
                  </a:lnTo>
                  <a:lnTo>
                    <a:pt x="1919" y="2331"/>
                  </a:lnTo>
                  <a:lnTo>
                    <a:pt x="1919" y="1385"/>
                  </a:lnTo>
                  <a:cubicBezTo>
                    <a:pt x="1919" y="945"/>
                    <a:pt x="1706" y="532"/>
                    <a:pt x="1349" y="277"/>
                  </a:cubicBezTo>
                  <a:lnTo>
                    <a:pt x="960"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2755425" y="4778275"/>
              <a:ext cx="48000" cy="58300"/>
            </a:xfrm>
            <a:custGeom>
              <a:avLst/>
              <a:gdLst/>
              <a:ahLst/>
              <a:cxnLst/>
              <a:rect l="l" t="t" r="r" b="b"/>
              <a:pathLst>
                <a:path w="1920" h="2332" extrusionOk="0">
                  <a:moveTo>
                    <a:pt x="961" y="0"/>
                  </a:moveTo>
                  <a:lnTo>
                    <a:pt x="572" y="277"/>
                  </a:lnTo>
                  <a:cubicBezTo>
                    <a:pt x="213" y="532"/>
                    <a:pt x="0" y="945"/>
                    <a:pt x="2" y="1385"/>
                  </a:cubicBezTo>
                  <a:lnTo>
                    <a:pt x="2" y="2331"/>
                  </a:lnTo>
                  <a:lnTo>
                    <a:pt x="1920" y="2331"/>
                  </a:lnTo>
                  <a:lnTo>
                    <a:pt x="1918" y="1385"/>
                  </a:lnTo>
                  <a:cubicBezTo>
                    <a:pt x="1920" y="945"/>
                    <a:pt x="1707" y="532"/>
                    <a:pt x="1348" y="277"/>
                  </a:cubicBezTo>
                  <a:lnTo>
                    <a:pt x="961"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2853375" y="4778275"/>
              <a:ext cx="48025" cy="58300"/>
            </a:xfrm>
            <a:custGeom>
              <a:avLst/>
              <a:gdLst/>
              <a:ahLst/>
              <a:cxnLst/>
              <a:rect l="l" t="t" r="r" b="b"/>
              <a:pathLst>
                <a:path w="1921" h="2332" extrusionOk="0">
                  <a:moveTo>
                    <a:pt x="961" y="0"/>
                  </a:moveTo>
                  <a:lnTo>
                    <a:pt x="572" y="277"/>
                  </a:lnTo>
                  <a:cubicBezTo>
                    <a:pt x="214" y="532"/>
                    <a:pt x="1" y="945"/>
                    <a:pt x="2" y="1385"/>
                  </a:cubicBezTo>
                  <a:lnTo>
                    <a:pt x="2" y="2331"/>
                  </a:lnTo>
                  <a:lnTo>
                    <a:pt x="1920" y="2331"/>
                  </a:lnTo>
                  <a:lnTo>
                    <a:pt x="1920" y="1385"/>
                  </a:lnTo>
                  <a:cubicBezTo>
                    <a:pt x="1920" y="945"/>
                    <a:pt x="1707" y="532"/>
                    <a:pt x="1349" y="277"/>
                  </a:cubicBezTo>
                  <a:lnTo>
                    <a:pt x="961"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094625" y="4771250"/>
              <a:ext cx="629550" cy="705700"/>
            </a:xfrm>
            <a:custGeom>
              <a:avLst/>
              <a:gdLst/>
              <a:ahLst/>
              <a:cxnLst/>
              <a:rect l="l" t="t" r="r" b="b"/>
              <a:pathLst>
                <a:path w="25182" h="28228" extrusionOk="0">
                  <a:moveTo>
                    <a:pt x="1" y="0"/>
                  </a:moveTo>
                  <a:lnTo>
                    <a:pt x="1" y="28227"/>
                  </a:lnTo>
                  <a:lnTo>
                    <a:pt x="25181" y="28227"/>
                  </a:lnTo>
                  <a:lnTo>
                    <a:pt x="2518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4094625" y="4771250"/>
              <a:ext cx="629550" cy="210825"/>
            </a:xfrm>
            <a:custGeom>
              <a:avLst/>
              <a:gdLst/>
              <a:ahLst/>
              <a:cxnLst/>
              <a:rect l="l" t="t" r="r" b="b"/>
              <a:pathLst>
                <a:path w="25182" h="8433" extrusionOk="0">
                  <a:moveTo>
                    <a:pt x="1" y="0"/>
                  </a:moveTo>
                  <a:lnTo>
                    <a:pt x="1" y="8432"/>
                  </a:lnTo>
                  <a:lnTo>
                    <a:pt x="25181" y="8432"/>
                  </a:lnTo>
                  <a:lnTo>
                    <a:pt x="2518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094625" y="4941675"/>
              <a:ext cx="629550" cy="40400"/>
            </a:xfrm>
            <a:custGeom>
              <a:avLst/>
              <a:gdLst/>
              <a:ahLst/>
              <a:cxnLst/>
              <a:rect l="l" t="t" r="r" b="b"/>
              <a:pathLst>
                <a:path w="25182" h="1616" extrusionOk="0">
                  <a:moveTo>
                    <a:pt x="1" y="0"/>
                  </a:moveTo>
                  <a:lnTo>
                    <a:pt x="1" y="1615"/>
                  </a:lnTo>
                  <a:lnTo>
                    <a:pt x="25181" y="1615"/>
                  </a:lnTo>
                  <a:lnTo>
                    <a:pt x="2518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4147325" y="4823075"/>
              <a:ext cx="58000" cy="66350"/>
            </a:xfrm>
            <a:custGeom>
              <a:avLst/>
              <a:gdLst/>
              <a:ahLst/>
              <a:cxnLst/>
              <a:rect l="l" t="t" r="r" b="b"/>
              <a:pathLst>
                <a:path w="2320" h="2654" extrusionOk="0">
                  <a:moveTo>
                    <a:pt x="1161" y="0"/>
                  </a:moveTo>
                  <a:cubicBezTo>
                    <a:pt x="520" y="1"/>
                    <a:pt x="1" y="521"/>
                    <a:pt x="1" y="1160"/>
                  </a:cubicBezTo>
                  <a:lnTo>
                    <a:pt x="1" y="2654"/>
                  </a:lnTo>
                  <a:lnTo>
                    <a:pt x="2320" y="2654"/>
                  </a:lnTo>
                  <a:lnTo>
                    <a:pt x="2320" y="1160"/>
                  </a:lnTo>
                  <a:cubicBezTo>
                    <a:pt x="2320" y="521"/>
                    <a:pt x="1801" y="1"/>
                    <a:pt x="11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4138100" y="4889425"/>
              <a:ext cx="76425" cy="10600"/>
            </a:xfrm>
            <a:custGeom>
              <a:avLst/>
              <a:gdLst/>
              <a:ahLst/>
              <a:cxnLst/>
              <a:rect l="l" t="t" r="r" b="b"/>
              <a:pathLst>
                <a:path w="3057" h="424" extrusionOk="0">
                  <a:moveTo>
                    <a:pt x="1" y="1"/>
                  </a:moveTo>
                  <a:lnTo>
                    <a:pt x="1" y="423"/>
                  </a:lnTo>
                  <a:lnTo>
                    <a:pt x="3057" y="423"/>
                  </a:lnTo>
                  <a:lnTo>
                    <a:pt x="30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4127725" y="4900000"/>
              <a:ext cx="97225" cy="13400"/>
            </a:xfrm>
            <a:custGeom>
              <a:avLst/>
              <a:gdLst/>
              <a:ahLst/>
              <a:cxnLst/>
              <a:rect l="l" t="t" r="r" b="b"/>
              <a:pathLst>
                <a:path w="3889" h="536" extrusionOk="0">
                  <a:moveTo>
                    <a:pt x="1" y="0"/>
                  </a:moveTo>
                  <a:lnTo>
                    <a:pt x="1" y="536"/>
                  </a:lnTo>
                  <a:lnTo>
                    <a:pt x="3889" y="536"/>
                  </a:lnTo>
                  <a:lnTo>
                    <a:pt x="38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4263875" y="4823075"/>
              <a:ext cx="58000" cy="66350"/>
            </a:xfrm>
            <a:custGeom>
              <a:avLst/>
              <a:gdLst/>
              <a:ahLst/>
              <a:cxnLst/>
              <a:rect l="l" t="t" r="r" b="b"/>
              <a:pathLst>
                <a:path w="2320" h="2654" extrusionOk="0">
                  <a:moveTo>
                    <a:pt x="1160" y="0"/>
                  </a:moveTo>
                  <a:cubicBezTo>
                    <a:pt x="520" y="1"/>
                    <a:pt x="0" y="521"/>
                    <a:pt x="0" y="1160"/>
                  </a:cubicBezTo>
                  <a:lnTo>
                    <a:pt x="0" y="2654"/>
                  </a:lnTo>
                  <a:lnTo>
                    <a:pt x="2319" y="2654"/>
                  </a:lnTo>
                  <a:lnTo>
                    <a:pt x="2319" y="1160"/>
                  </a:lnTo>
                  <a:cubicBezTo>
                    <a:pt x="2319" y="521"/>
                    <a:pt x="1800" y="1"/>
                    <a:pt x="11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4254675" y="4889425"/>
              <a:ext cx="76425" cy="10600"/>
            </a:xfrm>
            <a:custGeom>
              <a:avLst/>
              <a:gdLst/>
              <a:ahLst/>
              <a:cxnLst/>
              <a:rect l="l" t="t" r="r" b="b"/>
              <a:pathLst>
                <a:path w="3057" h="424" extrusionOk="0">
                  <a:moveTo>
                    <a:pt x="0" y="1"/>
                  </a:moveTo>
                  <a:lnTo>
                    <a:pt x="0" y="423"/>
                  </a:lnTo>
                  <a:lnTo>
                    <a:pt x="3056" y="423"/>
                  </a:lnTo>
                  <a:lnTo>
                    <a:pt x="30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4244275" y="4900000"/>
              <a:ext cx="97225" cy="13400"/>
            </a:xfrm>
            <a:custGeom>
              <a:avLst/>
              <a:gdLst/>
              <a:ahLst/>
              <a:cxnLst/>
              <a:rect l="l" t="t" r="r" b="b"/>
              <a:pathLst>
                <a:path w="3889" h="536" extrusionOk="0">
                  <a:moveTo>
                    <a:pt x="0" y="0"/>
                  </a:moveTo>
                  <a:lnTo>
                    <a:pt x="0" y="536"/>
                  </a:lnTo>
                  <a:lnTo>
                    <a:pt x="3888" y="536"/>
                  </a:lnTo>
                  <a:lnTo>
                    <a:pt x="38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4380400" y="4823075"/>
              <a:ext cx="58025" cy="66350"/>
            </a:xfrm>
            <a:custGeom>
              <a:avLst/>
              <a:gdLst/>
              <a:ahLst/>
              <a:cxnLst/>
              <a:rect l="l" t="t" r="r" b="b"/>
              <a:pathLst>
                <a:path w="2321" h="2654" extrusionOk="0">
                  <a:moveTo>
                    <a:pt x="1161" y="0"/>
                  </a:moveTo>
                  <a:cubicBezTo>
                    <a:pt x="521" y="1"/>
                    <a:pt x="2" y="519"/>
                    <a:pt x="1" y="1160"/>
                  </a:cubicBezTo>
                  <a:lnTo>
                    <a:pt x="1" y="2654"/>
                  </a:lnTo>
                  <a:lnTo>
                    <a:pt x="2321" y="2654"/>
                  </a:lnTo>
                  <a:lnTo>
                    <a:pt x="2321" y="1160"/>
                  </a:lnTo>
                  <a:cubicBezTo>
                    <a:pt x="2321" y="521"/>
                    <a:pt x="1802" y="1"/>
                    <a:pt x="11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4371200" y="4889425"/>
              <a:ext cx="76400" cy="10600"/>
            </a:xfrm>
            <a:custGeom>
              <a:avLst/>
              <a:gdLst/>
              <a:ahLst/>
              <a:cxnLst/>
              <a:rect l="l" t="t" r="r" b="b"/>
              <a:pathLst>
                <a:path w="3056" h="424" extrusionOk="0">
                  <a:moveTo>
                    <a:pt x="1" y="1"/>
                  </a:moveTo>
                  <a:lnTo>
                    <a:pt x="1" y="423"/>
                  </a:lnTo>
                  <a:lnTo>
                    <a:pt x="3056" y="423"/>
                  </a:lnTo>
                  <a:lnTo>
                    <a:pt x="30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4360800" y="4900000"/>
              <a:ext cx="97250" cy="13400"/>
            </a:xfrm>
            <a:custGeom>
              <a:avLst/>
              <a:gdLst/>
              <a:ahLst/>
              <a:cxnLst/>
              <a:rect l="l" t="t" r="r" b="b"/>
              <a:pathLst>
                <a:path w="3890" h="536" extrusionOk="0">
                  <a:moveTo>
                    <a:pt x="1" y="0"/>
                  </a:moveTo>
                  <a:lnTo>
                    <a:pt x="1" y="536"/>
                  </a:lnTo>
                  <a:lnTo>
                    <a:pt x="3890" y="536"/>
                  </a:lnTo>
                  <a:lnTo>
                    <a:pt x="38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4496975" y="4823075"/>
              <a:ext cx="58000" cy="66350"/>
            </a:xfrm>
            <a:custGeom>
              <a:avLst/>
              <a:gdLst/>
              <a:ahLst/>
              <a:cxnLst/>
              <a:rect l="l" t="t" r="r" b="b"/>
              <a:pathLst>
                <a:path w="2320" h="2654" extrusionOk="0">
                  <a:moveTo>
                    <a:pt x="1159" y="0"/>
                  </a:moveTo>
                  <a:cubicBezTo>
                    <a:pt x="1159" y="0"/>
                    <a:pt x="1160" y="0"/>
                    <a:pt x="1160" y="0"/>
                  </a:cubicBezTo>
                  <a:lnTo>
                    <a:pt x="1160" y="0"/>
                  </a:lnTo>
                  <a:cubicBezTo>
                    <a:pt x="1160" y="0"/>
                    <a:pt x="1160" y="0"/>
                    <a:pt x="1160" y="0"/>
                  </a:cubicBezTo>
                  <a:close/>
                  <a:moveTo>
                    <a:pt x="1160" y="0"/>
                  </a:moveTo>
                  <a:lnTo>
                    <a:pt x="1160" y="0"/>
                  </a:lnTo>
                  <a:cubicBezTo>
                    <a:pt x="519" y="2"/>
                    <a:pt x="0" y="521"/>
                    <a:pt x="0" y="1160"/>
                  </a:cubicBezTo>
                  <a:lnTo>
                    <a:pt x="0" y="2654"/>
                  </a:lnTo>
                  <a:lnTo>
                    <a:pt x="2319" y="2654"/>
                  </a:lnTo>
                  <a:lnTo>
                    <a:pt x="2319" y="1160"/>
                  </a:lnTo>
                  <a:cubicBezTo>
                    <a:pt x="2319" y="521"/>
                    <a:pt x="1800" y="2"/>
                    <a:pt x="11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4487750" y="4889425"/>
              <a:ext cx="76425" cy="10600"/>
            </a:xfrm>
            <a:custGeom>
              <a:avLst/>
              <a:gdLst/>
              <a:ahLst/>
              <a:cxnLst/>
              <a:rect l="l" t="t" r="r" b="b"/>
              <a:pathLst>
                <a:path w="3057" h="424" extrusionOk="0">
                  <a:moveTo>
                    <a:pt x="0" y="1"/>
                  </a:moveTo>
                  <a:lnTo>
                    <a:pt x="0" y="423"/>
                  </a:lnTo>
                  <a:lnTo>
                    <a:pt x="3056" y="423"/>
                  </a:lnTo>
                  <a:lnTo>
                    <a:pt x="30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4477350" y="4900000"/>
              <a:ext cx="97225" cy="13400"/>
            </a:xfrm>
            <a:custGeom>
              <a:avLst/>
              <a:gdLst/>
              <a:ahLst/>
              <a:cxnLst/>
              <a:rect l="l" t="t" r="r" b="b"/>
              <a:pathLst>
                <a:path w="3889" h="536" extrusionOk="0">
                  <a:moveTo>
                    <a:pt x="0" y="0"/>
                  </a:moveTo>
                  <a:lnTo>
                    <a:pt x="0" y="536"/>
                  </a:lnTo>
                  <a:lnTo>
                    <a:pt x="3888" y="536"/>
                  </a:lnTo>
                  <a:lnTo>
                    <a:pt x="38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4613500" y="4823075"/>
              <a:ext cx="58000" cy="66350"/>
            </a:xfrm>
            <a:custGeom>
              <a:avLst/>
              <a:gdLst/>
              <a:ahLst/>
              <a:cxnLst/>
              <a:rect l="l" t="t" r="r" b="b"/>
              <a:pathLst>
                <a:path w="2320" h="2654" extrusionOk="0">
                  <a:moveTo>
                    <a:pt x="1160" y="0"/>
                  </a:moveTo>
                  <a:cubicBezTo>
                    <a:pt x="520" y="1"/>
                    <a:pt x="1" y="521"/>
                    <a:pt x="1" y="1160"/>
                  </a:cubicBezTo>
                  <a:lnTo>
                    <a:pt x="1" y="2654"/>
                  </a:lnTo>
                  <a:lnTo>
                    <a:pt x="2320" y="2654"/>
                  </a:lnTo>
                  <a:lnTo>
                    <a:pt x="2320" y="1160"/>
                  </a:lnTo>
                  <a:cubicBezTo>
                    <a:pt x="2320" y="521"/>
                    <a:pt x="1800" y="1"/>
                    <a:pt x="11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4604275" y="4889425"/>
              <a:ext cx="76425" cy="10600"/>
            </a:xfrm>
            <a:custGeom>
              <a:avLst/>
              <a:gdLst/>
              <a:ahLst/>
              <a:cxnLst/>
              <a:rect l="l" t="t" r="r" b="b"/>
              <a:pathLst>
                <a:path w="3057" h="424" extrusionOk="0">
                  <a:moveTo>
                    <a:pt x="0" y="1"/>
                  </a:moveTo>
                  <a:lnTo>
                    <a:pt x="0" y="423"/>
                  </a:lnTo>
                  <a:lnTo>
                    <a:pt x="3057" y="423"/>
                  </a:lnTo>
                  <a:lnTo>
                    <a:pt x="30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4593875" y="4900000"/>
              <a:ext cx="97250" cy="13400"/>
            </a:xfrm>
            <a:custGeom>
              <a:avLst/>
              <a:gdLst/>
              <a:ahLst/>
              <a:cxnLst/>
              <a:rect l="l" t="t" r="r" b="b"/>
              <a:pathLst>
                <a:path w="3890" h="536" extrusionOk="0">
                  <a:moveTo>
                    <a:pt x="1" y="0"/>
                  </a:moveTo>
                  <a:lnTo>
                    <a:pt x="1" y="536"/>
                  </a:lnTo>
                  <a:lnTo>
                    <a:pt x="3890" y="536"/>
                  </a:lnTo>
                  <a:lnTo>
                    <a:pt x="3890"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4127700" y="4725050"/>
              <a:ext cx="563425" cy="46225"/>
            </a:xfrm>
            <a:custGeom>
              <a:avLst/>
              <a:gdLst/>
              <a:ahLst/>
              <a:cxnLst/>
              <a:rect l="l" t="t" r="r" b="b"/>
              <a:pathLst>
                <a:path w="22537" h="1849" extrusionOk="0">
                  <a:moveTo>
                    <a:pt x="928" y="1"/>
                  </a:moveTo>
                  <a:lnTo>
                    <a:pt x="1" y="1848"/>
                  </a:lnTo>
                  <a:lnTo>
                    <a:pt x="22537" y="1848"/>
                  </a:lnTo>
                  <a:lnTo>
                    <a:pt x="21610"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4113400" y="5010525"/>
              <a:ext cx="34200" cy="41525"/>
            </a:xfrm>
            <a:custGeom>
              <a:avLst/>
              <a:gdLst/>
              <a:ahLst/>
              <a:cxnLst/>
              <a:rect l="l" t="t" r="r" b="b"/>
              <a:pathLst>
                <a:path w="1368" h="1661" extrusionOk="0">
                  <a:moveTo>
                    <a:pt x="683" y="1"/>
                  </a:moveTo>
                  <a:lnTo>
                    <a:pt x="408" y="197"/>
                  </a:lnTo>
                  <a:cubicBezTo>
                    <a:pt x="152" y="380"/>
                    <a:pt x="0" y="673"/>
                    <a:pt x="1" y="987"/>
                  </a:cubicBezTo>
                  <a:lnTo>
                    <a:pt x="1" y="1660"/>
                  </a:lnTo>
                  <a:lnTo>
                    <a:pt x="1367" y="1660"/>
                  </a:lnTo>
                  <a:lnTo>
                    <a:pt x="1368" y="987"/>
                  </a:lnTo>
                  <a:cubicBezTo>
                    <a:pt x="1367" y="673"/>
                    <a:pt x="1216" y="380"/>
                    <a:pt x="960" y="197"/>
                  </a:cubicBezTo>
                  <a:lnTo>
                    <a:pt x="6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183150" y="5010525"/>
              <a:ext cx="34150" cy="41525"/>
            </a:xfrm>
            <a:custGeom>
              <a:avLst/>
              <a:gdLst/>
              <a:ahLst/>
              <a:cxnLst/>
              <a:rect l="l" t="t" r="r" b="b"/>
              <a:pathLst>
                <a:path w="1366" h="1661" extrusionOk="0">
                  <a:moveTo>
                    <a:pt x="684" y="1"/>
                  </a:moveTo>
                  <a:lnTo>
                    <a:pt x="407" y="197"/>
                  </a:lnTo>
                  <a:cubicBezTo>
                    <a:pt x="151" y="380"/>
                    <a:pt x="0" y="673"/>
                    <a:pt x="0" y="987"/>
                  </a:cubicBezTo>
                  <a:lnTo>
                    <a:pt x="0" y="1660"/>
                  </a:lnTo>
                  <a:lnTo>
                    <a:pt x="1366" y="1660"/>
                  </a:lnTo>
                  <a:lnTo>
                    <a:pt x="1366" y="987"/>
                  </a:lnTo>
                  <a:cubicBezTo>
                    <a:pt x="1366" y="674"/>
                    <a:pt x="1215" y="380"/>
                    <a:pt x="959" y="197"/>
                  </a:cubicBezTo>
                  <a:lnTo>
                    <a:pt x="6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4252875" y="5010525"/>
              <a:ext cx="34175" cy="41525"/>
            </a:xfrm>
            <a:custGeom>
              <a:avLst/>
              <a:gdLst/>
              <a:ahLst/>
              <a:cxnLst/>
              <a:rect l="l" t="t" r="r" b="b"/>
              <a:pathLst>
                <a:path w="1367" h="1661" extrusionOk="0">
                  <a:moveTo>
                    <a:pt x="684" y="1"/>
                  </a:moveTo>
                  <a:lnTo>
                    <a:pt x="408" y="197"/>
                  </a:lnTo>
                  <a:cubicBezTo>
                    <a:pt x="153" y="379"/>
                    <a:pt x="1" y="673"/>
                    <a:pt x="1" y="987"/>
                  </a:cubicBezTo>
                  <a:lnTo>
                    <a:pt x="1" y="1660"/>
                  </a:lnTo>
                  <a:lnTo>
                    <a:pt x="1367" y="1660"/>
                  </a:lnTo>
                  <a:lnTo>
                    <a:pt x="1367" y="987"/>
                  </a:lnTo>
                  <a:cubicBezTo>
                    <a:pt x="1367" y="674"/>
                    <a:pt x="1215" y="380"/>
                    <a:pt x="961" y="197"/>
                  </a:cubicBezTo>
                  <a:lnTo>
                    <a:pt x="6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4322600" y="5010525"/>
              <a:ext cx="34175" cy="41525"/>
            </a:xfrm>
            <a:custGeom>
              <a:avLst/>
              <a:gdLst/>
              <a:ahLst/>
              <a:cxnLst/>
              <a:rect l="l" t="t" r="r" b="b"/>
              <a:pathLst>
                <a:path w="1367" h="1661" extrusionOk="0">
                  <a:moveTo>
                    <a:pt x="684" y="1"/>
                  </a:moveTo>
                  <a:lnTo>
                    <a:pt x="407" y="197"/>
                  </a:lnTo>
                  <a:cubicBezTo>
                    <a:pt x="152" y="380"/>
                    <a:pt x="1" y="673"/>
                    <a:pt x="1" y="987"/>
                  </a:cubicBezTo>
                  <a:lnTo>
                    <a:pt x="1" y="1660"/>
                  </a:lnTo>
                  <a:lnTo>
                    <a:pt x="1367" y="1660"/>
                  </a:lnTo>
                  <a:lnTo>
                    <a:pt x="1367" y="987"/>
                  </a:lnTo>
                  <a:cubicBezTo>
                    <a:pt x="1367" y="673"/>
                    <a:pt x="1215" y="380"/>
                    <a:pt x="960" y="197"/>
                  </a:cubicBezTo>
                  <a:lnTo>
                    <a:pt x="6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4392325" y="5010525"/>
              <a:ext cx="34175" cy="41525"/>
            </a:xfrm>
            <a:custGeom>
              <a:avLst/>
              <a:gdLst/>
              <a:ahLst/>
              <a:cxnLst/>
              <a:rect l="l" t="t" r="r" b="b"/>
              <a:pathLst>
                <a:path w="1367" h="1661" extrusionOk="0">
                  <a:moveTo>
                    <a:pt x="684" y="1"/>
                  </a:moveTo>
                  <a:lnTo>
                    <a:pt x="407" y="197"/>
                  </a:lnTo>
                  <a:cubicBezTo>
                    <a:pt x="152" y="380"/>
                    <a:pt x="1" y="673"/>
                    <a:pt x="1" y="987"/>
                  </a:cubicBezTo>
                  <a:lnTo>
                    <a:pt x="1" y="1660"/>
                  </a:lnTo>
                  <a:lnTo>
                    <a:pt x="1367" y="1660"/>
                  </a:lnTo>
                  <a:lnTo>
                    <a:pt x="1367" y="987"/>
                  </a:lnTo>
                  <a:cubicBezTo>
                    <a:pt x="1367" y="674"/>
                    <a:pt x="1216" y="380"/>
                    <a:pt x="961" y="197"/>
                  </a:cubicBezTo>
                  <a:lnTo>
                    <a:pt x="6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4462050" y="5010525"/>
              <a:ext cx="34175" cy="41525"/>
            </a:xfrm>
            <a:custGeom>
              <a:avLst/>
              <a:gdLst/>
              <a:ahLst/>
              <a:cxnLst/>
              <a:rect l="l" t="t" r="r" b="b"/>
              <a:pathLst>
                <a:path w="1367" h="1661" extrusionOk="0">
                  <a:moveTo>
                    <a:pt x="685" y="1"/>
                  </a:moveTo>
                  <a:lnTo>
                    <a:pt x="408" y="197"/>
                  </a:lnTo>
                  <a:cubicBezTo>
                    <a:pt x="153" y="379"/>
                    <a:pt x="2" y="673"/>
                    <a:pt x="1" y="987"/>
                  </a:cubicBezTo>
                  <a:lnTo>
                    <a:pt x="1" y="1660"/>
                  </a:lnTo>
                  <a:lnTo>
                    <a:pt x="1367" y="1660"/>
                  </a:lnTo>
                  <a:lnTo>
                    <a:pt x="1367" y="987"/>
                  </a:lnTo>
                  <a:cubicBezTo>
                    <a:pt x="1367" y="674"/>
                    <a:pt x="1216" y="380"/>
                    <a:pt x="961" y="197"/>
                  </a:cubicBezTo>
                  <a:lnTo>
                    <a:pt x="6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4531800" y="5010525"/>
              <a:ext cx="34200" cy="41525"/>
            </a:xfrm>
            <a:custGeom>
              <a:avLst/>
              <a:gdLst/>
              <a:ahLst/>
              <a:cxnLst/>
              <a:rect l="l" t="t" r="r" b="b"/>
              <a:pathLst>
                <a:path w="1368" h="1661" extrusionOk="0">
                  <a:moveTo>
                    <a:pt x="683" y="1"/>
                  </a:moveTo>
                  <a:lnTo>
                    <a:pt x="407" y="197"/>
                  </a:lnTo>
                  <a:cubicBezTo>
                    <a:pt x="152" y="380"/>
                    <a:pt x="1" y="673"/>
                    <a:pt x="1" y="987"/>
                  </a:cubicBezTo>
                  <a:lnTo>
                    <a:pt x="1" y="1660"/>
                  </a:lnTo>
                  <a:lnTo>
                    <a:pt x="1366" y="1660"/>
                  </a:lnTo>
                  <a:lnTo>
                    <a:pt x="1367" y="987"/>
                  </a:lnTo>
                  <a:cubicBezTo>
                    <a:pt x="1367" y="673"/>
                    <a:pt x="1215" y="380"/>
                    <a:pt x="960" y="197"/>
                  </a:cubicBezTo>
                  <a:lnTo>
                    <a:pt x="6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4601525" y="5010525"/>
              <a:ext cx="34200" cy="41525"/>
            </a:xfrm>
            <a:custGeom>
              <a:avLst/>
              <a:gdLst/>
              <a:ahLst/>
              <a:cxnLst/>
              <a:rect l="l" t="t" r="r" b="b"/>
              <a:pathLst>
                <a:path w="1368" h="1661" extrusionOk="0">
                  <a:moveTo>
                    <a:pt x="684" y="1"/>
                  </a:moveTo>
                  <a:lnTo>
                    <a:pt x="407" y="197"/>
                  </a:lnTo>
                  <a:cubicBezTo>
                    <a:pt x="152" y="380"/>
                    <a:pt x="1" y="673"/>
                    <a:pt x="1" y="987"/>
                  </a:cubicBezTo>
                  <a:lnTo>
                    <a:pt x="1" y="1660"/>
                  </a:lnTo>
                  <a:lnTo>
                    <a:pt x="1367" y="1660"/>
                  </a:lnTo>
                  <a:lnTo>
                    <a:pt x="1366" y="987"/>
                  </a:lnTo>
                  <a:cubicBezTo>
                    <a:pt x="1366" y="674"/>
                    <a:pt x="1215" y="380"/>
                    <a:pt x="960" y="197"/>
                  </a:cubicBezTo>
                  <a:lnTo>
                    <a:pt x="6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4671250" y="5010525"/>
              <a:ext cx="34200" cy="41525"/>
            </a:xfrm>
            <a:custGeom>
              <a:avLst/>
              <a:gdLst/>
              <a:ahLst/>
              <a:cxnLst/>
              <a:rect l="l" t="t" r="r" b="b"/>
              <a:pathLst>
                <a:path w="1368" h="1661" extrusionOk="0">
                  <a:moveTo>
                    <a:pt x="684" y="1"/>
                  </a:moveTo>
                  <a:lnTo>
                    <a:pt x="408" y="197"/>
                  </a:lnTo>
                  <a:cubicBezTo>
                    <a:pt x="153" y="379"/>
                    <a:pt x="1" y="673"/>
                    <a:pt x="1" y="987"/>
                  </a:cubicBezTo>
                  <a:lnTo>
                    <a:pt x="1" y="1660"/>
                  </a:lnTo>
                  <a:lnTo>
                    <a:pt x="1366" y="1660"/>
                  </a:lnTo>
                  <a:lnTo>
                    <a:pt x="1367" y="987"/>
                  </a:lnTo>
                  <a:cubicBezTo>
                    <a:pt x="1367" y="674"/>
                    <a:pt x="1216" y="380"/>
                    <a:pt x="961" y="197"/>
                  </a:cubicBezTo>
                  <a:lnTo>
                    <a:pt x="684"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4298750" y="5146375"/>
              <a:ext cx="221300" cy="278525"/>
            </a:xfrm>
            <a:custGeom>
              <a:avLst/>
              <a:gdLst/>
              <a:ahLst/>
              <a:cxnLst/>
              <a:rect l="l" t="t" r="r" b="b"/>
              <a:pathLst>
                <a:path w="8852" h="11141" extrusionOk="0">
                  <a:moveTo>
                    <a:pt x="4224" y="0"/>
                  </a:moveTo>
                  <a:cubicBezTo>
                    <a:pt x="3360" y="2791"/>
                    <a:pt x="1" y="3836"/>
                    <a:pt x="1" y="3836"/>
                  </a:cubicBezTo>
                  <a:lnTo>
                    <a:pt x="1" y="11140"/>
                  </a:lnTo>
                  <a:lnTo>
                    <a:pt x="8851" y="11140"/>
                  </a:lnTo>
                  <a:lnTo>
                    <a:pt x="8851" y="3836"/>
                  </a:lnTo>
                  <a:cubicBezTo>
                    <a:pt x="8851" y="3836"/>
                    <a:pt x="5492" y="2791"/>
                    <a:pt x="46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4331125" y="5227750"/>
              <a:ext cx="156600" cy="197150"/>
            </a:xfrm>
            <a:custGeom>
              <a:avLst/>
              <a:gdLst/>
              <a:ahLst/>
              <a:cxnLst/>
              <a:rect l="l" t="t" r="r" b="b"/>
              <a:pathLst>
                <a:path w="6264" h="7886" extrusionOk="0">
                  <a:moveTo>
                    <a:pt x="2988" y="0"/>
                  </a:moveTo>
                  <a:cubicBezTo>
                    <a:pt x="2377" y="1975"/>
                    <a:pt x="1" y="2715"/>
                    <a:pt x="1" y="2715"/>
                  </a:cubicBezTo>
                  <a:lnTo>
                    <a:pt x="1" y="7885"/>
                  </a:lnTo>
                  <a:lnTo>
                    <a:pt x="6264" y="7885"/>
                  </a:lnTo>
                  <a:lnTo>
                    <a:pt x="6264" y="2715"/>
                  </a:lnTo>
                  <a:cubicBezTo>
                    <a:pt x="6264" y="2715"/>
                    <a:pt x="3888" y="1975"/>
                    <a:pt x="32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4355750" y="5289850"/>
              <a:ext cx="107325" cy="135050"/>
            </a:xfrm>
            <a:custGeom>
              <a:avLst/>
              <a:gdLst/>
              <a:ahLst/>
              <a:cxnLst/>
              <a:rect l="l" t="t" r="r" b="b"/>
              <a:pathLst>
                <a:path w="4293" h="5402" extrusionOk="0">
                  <a:moveTo>
                    <a:pt x="2048" y="0"/>
                  </a:moveTo>
                  <a:cubicBezTo>
                    <a:pt x="1630" y="1352"/>
                    <a:pt x="1" y="1859"/>
                    <a:pt x="1" y="1859"/>
                  </a:cubicBezTo>
                  <a:lnTo>
                    <a:pt x="1" y="5401"/>
                  </a:lnTo>
                  <a:lnTo>
                    <a:pt x="4293" y="5401"/>
                  </a:lnTo>
                  <a:lnTo>
                    <a:pt x="4293" y="1859"/>
                  </a:lnTo>
                  <a:cubicBezTo>
                    <a:pt x="4293" y="1859"/>
                    <a:pt x="2664" y="1352"/>
                    <a:pt x="22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4103775" y="5052000"/>
              <a:ext cx="611300" cy="7375"/>
            </a:xfrm>
            <a:custGeom>
              <a:avLst/>
              <a:gdLst/>
              <a:ahLst/>
              <a:cxnLst/>
              <a:rect l="l" t="t" r="r" b="b"/>
              <a:pathLst>
                <a:path w="24452" h="295" extrusionOk="0">
                  <a:moveTo>
                    <a:pt x="1" y="0"/>
                  </a:moveTo>
                  <a:lnTo>
                    <a:pt x="1" y="294"/>
                  </a:lnTo>
                  <a:lnTo>
                    <a:pt x="24452" y="294"/>
                  </a:lnTo>
                  <a:lnTo>
                    <a:pt x="2445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4194225" y="4686450"/>
              <a:ext cx="430400" cy="38625"/>
            </a:xfrm>
            <a:custGeom>
              <a:avLst/>
              <a:gdLst/>
              <a:ahLst/>
              <a:cxnLst/>
              <a:rect l="l" t="t" r="r" b="b"/>
              <a:pathLst>
                <a:path w="17216" h="1545" extrusionOk="0">
                  <a:moveTo>
                    <a:pt x="1" y="0"/>
                  </a:moveTo>
                  <a:lnTo>
                    <a:pt x="1" y="1545"/>
                  </a:lnTo>
                  <a:lnTo>
                    <a:pt x="17216" y="1545"/>
                  </a:lnTo>
                  <a:lnTo>
                    <a:pt x="1721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4094625" y="5127375"/>
              <a:ext cx="73100" cy="216675"/>
            </a:xfrm>
            <a:custGeom>
              <a:avLst/>
              <a:gdLst/>
              <a:ahLst/>
              <a:cxnLst/>
              <a:rect l="l" t="t" r="r" b="b"/>
              <a:pathLst>
                <a:path w="2924" h="8667" extrusionOk="0">
                  <a:moveTo>
                    <a:pt x="1" y="0"/>
                  </a:moveTo>
                  <a:lnTo>
                    <a:pt x="1" y="8667"/>
                  </a:lnTo>
                  <a:lnTo>
                    <a:pt x="2923" y="8667"/>
                  </a:lnTo>
                  <a:lnTo>
                    <a:pt x="2923" y="4749"/>
                  </a:lnTo>
                  <a:cubicBezTo>
                    <a:pt x="2923" y="2741"/>
                    <a:pt x="1793" y="90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4094625" y="5167375"/>
              <a:ext cx="45775" cy="176675"/>
            </a:xfrm>
            <a:custGeom>
              <a:avLst/>
              <a:gdLst/>
              <a:ahLst/>
              <a:cxnLst/>
              <a:rect l="l" t="t" r="r" b="b"/>
              <a:pathLst>
                <a:path w="1831" h="7067" extrusionOk="0">
                  <a:moveTo>
                    <a:pt x="1" y="1"/>
                  </a:moveTo>
                  <a:lnTo>
                    <a:pt x="1" y="7067"/>
                  </a:lnTo>
                  <a:lnTo>
                    <a:pt x="1831" y="7067"/>
                  </a:lnTo>
                  <a:lnTo>
                    <a:pt x="1831" y="3873"/>
                  </a:lnTo>
                  <a:cubicBezTo>
                    <a:pt x="1831" y="2236"/>
                    <a:pt x="1123" y="738"/>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4094625" y="5344025"/>
              <a:ext cx="93250" cy="14500"/>
            </a:xfrm>
            <a:custGeom>
              <a:avLst/>
              <a:gdLst/>
              <a:ahLst/>
              <a:cxnLst/>
              <a:rect l="l" t="t" r="r" b="b"/>
              <a:pathLst>
                <a:path w="3730" h="580" extrusionOk="0">
                  <a:moveTo>
                    <a:pt x="1" y="1"/>
                  </a:moveTo>
                  <a:lnTo>
                    <a:pt x="1" y="580"/>
                  </a:lnTo>
                  <a:lnTo>
                    <a:pt x="3729" y="580"/>
                  </a:lnTo>
                  <a:lnTo>
                    <a:pt x="37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4094625" y="5358500"/>
              <a:ext cx="109650" cy="14425"/>
            </a:xfrm>
            <a:custGeom>
              <a:avLst/>
              <a:gdLst/>
              <a:ahLst/>
              <a:cxnLst/>
              <a:rect l="l" t="t" r="r" b="b"/>
              <a:pathLst>
                <a:path w="4386" h="577" extrusionOk="0">
                  <a:moveTo>
                    <a:pt x="1" y="1"/>
                  </a:moveTo>
                  <a:lnTo>
                    <a:pt x="1" y="576"/>
                  </a:lnTo>
                  <a:lnTo>
                    <a:pt x="4385" y="576"/>
                  </a:lnTo>
                  <a:lnTo>
                    <a:pt x="43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4651100" y="5127375"/>
              <a:ext cx="73100" cy="216675"/>
            </a:xfrm>
            <a:custGeom>
              <a:avLst/>
              <a:gdLst/>
              <a:ahLst/>
              <a:cxnLst/>
              <a:rect l="l" t="t" r="r" b="b"/>
              <a:pathLst>
                <a:path w="2924" h="8667" extrusionOk="0">
                  <a:moveTo>
                    <a:pt x="2924" y="0"/>
                  </a:moveTo>
                  <a:cubicBezTo>
                    <a:pt x="1132" y="905"/>
                    <a:pt x="1" y="2741"/>
                    <a:pt x="1" y="4749"/>
                  </a:cubicBezTo>
                  <a:lnTo>
                    <a:pt x="1" y="8667"/>
                  </a:lnTo>
                  <a:lnTo>
                    <a:pt x="2924" y="8667"/>
                  </a:lnTo>
                  <a:lnTo>
                    <a:pt x="2924"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4678425" y="5167375"/>
              <a:ext cx="45775" cy="176675"/>
            </a:xfrm>
            <a:custGeom>
              <a:avLst/>
              <a:gdLst/>
              <a:ahLst/>
              <a:cxnLst/>
              <a:rect l="l" t="t" r="r" b="b"/>
              <a:pathLst>
                <a:path w="1831" h="7067" extrusionOk="0">
                  <a:moveTo>
                    <a:pt x="1831" y="1"/>
                  </a:moveTo>
                  <a:cubicBezTo>
                    <a:pt x="709" y="738"/>
                    <a:pt x="1" y="2236"/>
                    <a:pt x="1" y="3873"/>
                  </a:cubicBezTo>
                  <a:lnTo>
                    <a:pt x="1" y="7067"/>
                  </a:lnTo>
                  <a:lnTo>
                    <a:pt x="1831" y="7067"/>
                  </a:lnTo>
                  <a:lnTo>
                    <a:pt x="1831"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4630975" y="5344025"/>
              <a:ext cx="93225" cy="14500"/>
            </a:xfrm>
            <a:custGeom>
              <a:avLst/>
              <a:gdLst/>
              <a:ahLst/>
              <a:cxnLst/>
              <a:rect l="l" t="t" r="r" b="b"/>
              <a:pathLst>
                <a:path w="3729" h="580" extrusionOk="0">
                  <a:moveTo>
                    <a:pt x="0" y="1"/>
                  </a:moveTo>
                  <a:lnTo>
                    <a:pt x="0" y="580"/>
                  </a:lnTo>
                  <a:lnTo>
                    <a:pt x="3729" y="580"/>
                  </a:lnTo>
                  <a:lnTo>
                    <a:pt x="3729"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606525" y="5358500"/>
              <a:ext cx="117650" cy="14425"/>
            </a:xfrm>
            <a:custGeom>
              <a:avLst/>
              <a:gdLst/>
              <a:ahLst/>
              <a:cxnLst/>
              <a:rect l="l" t="t" r="r" b="b"/>
              <a:pathLst>
                <a:path w="4706" h="577" extrusionOk="0">
                  <a:moveTo>
                    <a:pt x="1" y="1"/>
                  </a:moveTo>
                  <a:lnTo>
                    <a:pt x="1" y="576"/>
                  </a:lnTo>
                  <a:lnTo>
                    <a:pt x="4705" y="576"/>
                  </a:lnTo>
                  <a:lnTo>
                    <a:pt x="4705"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107625" y="4953050"/>
              <a:ext cx="20650" cy="17700"/>
            </a:xfrm>
            <a:custGeom>
              <a:avLst/>
              <a:gdLst/>
              <a:ahLst/>
              <a:cxnLst/>
              <a:rect l="l" t="t" r="r" b="b"/>
              <a:pathLst>
                <a:path w="826" h="708" extrusionOk="0">
                  <a:moveTo>
                    <a:pt x="472" y="0"/>
                  </a:moveTo>
                  <a:cubicBezTo>
                    <a:pt x="157" y="0"/>
                    <a:pt x="0" y="381"/>
                    <a:pt x="223" y="603"/>
                  </a:cubicBezTo>
                  <a:cubicBezTo>
                    <a:pt x="295" y="675"/>
                    <a:pt x="383" y="707"/>
                    <a:pt x="470" y="707"/>
                  </a:cubicBezTo>
                  <a:cubicBezTo>
                    <a:pt x="651" y="707"/>
                    <a:pt x="825" y="566"/>
                    <a:pt x="825" y="353"/>
                  </a:cubicBezTo>
                  <a:cubicBezTo>
                    <a:pt x="825" y="159"/>
                    <a:pt x="667" y="0"/>
                    <a:pt x="4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180100" y="4953050"/>
              <a:ext cx="20675" cy="17700"/>
            </a:xfrm>
            <a:custGeom>
              <a:avLst/>
              <a:gdLst/>
              <a:ahLst/>
              <a:cxnLst/>
              <a:rect l="l" t="t" r="r" b="b"/>
              <a:pathLst>
                <a:path w="827" h="708" extrusionOk="0">
                  <a:moveTo>
                    <a:pt x="473" y="0"/>
                  </a:moveTo>
                  <a:cubicBezTo>
                    <a:pt x="158" y="0"/>
                    <a:pt x="1" y="381"/>
                    <a:pt x="223" y="603"/>
                  </a:cubicBezTo>
                  <a:cubicBezTo>
                    <a:pt x="296" y="675"/>
                    <a:pt x="384" y="707"/>
                    <a:pt x="471" y="707"/>
                  </a:cubicBezTo>
                  <a:cubicBezTo>
                    <a:pt x="652" y="707"/>
                    <a:pt x="826" y="566"/>
                    <a:pt x="826" y="353"/>
                  </a:cubicBezTo>
                  <a:cubicBezTo>
                    <a:pt x="826" y="159"/>
                    <a:pt x="668" y="0"/>
                    <a:pt x="4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4252600" y="4953050"/>
              <a:ext cx="20675" cy="17700"/>
            </a:xfrm>
            <a:custGeom>
              <a:avLst/>
              <a:gdLst/>
              <a:ahLst/>
              <a:cxnLst/>
              <a:rect l="l" t="t" r="r" b="b"/>
              <a:pathLst>
                <a:path w="827" h="708" extrusionOk="0">
                  <a:moveTo>
                    <a:pt x="473" y="0"/>
                  </a:moveTo>
                  <a:cubicBezTo>
                    <a:pt x="158" y="0"/>
                    <a:pt x="1" y="381"/>
                    <a:pt x="223" y="603"/>
                  </a:cubicBezTo>
                  <a:cubicBezTo>
                    <a:pt x="295" y="675"/>
                    <a:pt x="384" y="707"/>
                    <a:pt x="471" y="707"/>
                  </a:cubicBezTo>
                  <a:cubicBezTo>
                    <a:pt x="652" y="707"/>
                    <a:pt x="826" y="566"/>
                    <a:pt x="826" y="353"/>
                  </a:cubicBezTo>
                  <a:cubicBezTo>
                    <a:pt x="826" y="159"/>
                    <a:pt x="667" y="0"/>
                    <a:pt x="4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325100" y="4953050"/>
              <a:ext cx="20650" cy="17700"/>
            </a:xfrm>
            <a:custGeom>
              <a:avLst/>
              <a:gdLst/>
              <a:ahLst/>
              <a:cxnLst/>
              <a:rect l="l" t="t" r="r" b="b"/>
              <a:pathLst>
                <a:path w="826" h="708" extrusionOk="0">
                  <a:moveTo>
                    <a:pt x="473" y="0"/>
                  </a:moveTo>
                  <a:cubicBezTo>
                    <a:pt x="158" y="0"/>
                    <a:pt x="0" y="381"/>
                    <a:pt x="223" y="603"/>
                  </a:cubicBezTo>
                  <a:cubicBezTo>
                    <a:pt x="295" y="675"/>
                    <a:pt x="384" y="707"/>
                    <a:pt x="470" y="707"/>
                  </a:cubicBezTo>
                  <a:cubicBezTo>
                    <a:pt x="652" y="707"/>
                    <a:pt x="826" y="566"/>
                    <a:pt x="826" y="353"/>
                  </a:cubicBezTo>
                  <a:cubicBezTo>
                    <a:pt x="826" y="159"/>
                    <a:pt x="667" y="0"/>
                    <a:pt x="4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4397625" y="4953050"/>
              <a:ext cx="20625" cy="17700"/>
            </a:xfrm>
            <a:custGeom>
              <a:avLst/>
              <a:gdLst/>
              <a:ahLst/>
              <a:cxnLst/>
              <a:rect l="l" t="t" r="r" b="b"/>
              <a:pathLst>
                <a:path w="825" h="708" extrusionOk="0">
                  <a:moveTo>
                    <a:pt x="472" y="0"/>
                  </a:moveTo>
                  <a:cubicBezTo>
                    <a:pt x="158" y="0"/>
                    <a:pt x="0" y="381"/>
                    <a:pt x="222" y="603"/>
                  </a:cubicBezTo>
                  <a:cubicBezTo>
                    <a:pt x="294" y="675"/>
                    <a:pt x="382" y="707"/>
                    <a:pt x="469" y="707"/>
                  </a:cubicBezTo>
                  <a:cubicBezTo>
                    <a:pt x="651" y="707"/>
                    <a:pt x="825" y="566"/>
                    <a:pt x="825" y="353"/>
                  </a:cubicBezTo>
                  <a:cubicBezTo>
                    <a:pt x="825" y="159"/>
                    <a:pt x="667" y="0"/>
                    <a:pt x="4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4470100" y="4953050"/>
              <a:ext cx="20650" cy="17700"/>
            </a:xfrm>
            <a:custGeom>
              <a:avLst/>
              <a:gdLst/>
              <a:ahLst/>
              <a:cxnLst/>
              <a:rect l="l" t="t" r="r" b="b"/>
              <a:pathLst>
                <a:path w="826" h="708" extrusionOk="0">
                  <a:moveTo>
                    <a:pt x="473" y="0"/>
                  </a:moveTo>
                  <a:cubicBezTo>
                    <a:pt x="158" y="0"/>
                    <a:pt x="0" y="381"/>
                    <a:pt x="223" y="603"/>
                  </a:cubicBezTo>
                  <a:cubicBezTo>
                    <a:pt x="295" y="675"/>
                    <a:pt x="383" y="707"/>
                    <a:pt x="470" y="707"/>
                  </a:cubicBezTo>
                  <a:cubicBezTo>
                    <a:pt x="652" y="707"/>
                    <a:pt x="826" y="566"/>
                    <a:pt x="826" y="353"/>
                  </a:cubicBezTo>
                  <a:cubicBezTo>
                    <a:pt x="826" y="159"/>
                    <a:pt x="667" y="0"/>
                    <a:pt x="4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4542625" y="4953050"/>
              <a:ext cx="20625" cy="17700"/>
            </a:xfrm>
            <a:custGeom>
              <a:avLst/>
              <a:gdLst/>
              <a:ahLst/>
              <a:cxnLst/>
              <a:rect l="l" t="t" r="r" b="b"/>
              <a:pathLst>
                <a:path w="825" h="708" extrusionOk="0">
                  <a:moveTo>
                    <a:pt x="471" y="0"/>
                  </a:moveTo>
                  <a:cubicBezTo>
                    <a:pt x="157" y="0"/>
                    <a:pt x="0" y="381"/>
                    <a:pt x="222" y="603"/>
                  </a:cubicBezTo>
                  <a:cubicBezTo>
                    <a:pt x="294" y="675"/>
                    <a:pt x="382" y="707"/>
                    <a:pt x="469" y="707"/>
                  </a:cubicBezTo>
                  <a:cubicBezTo>
                    <a:pt x="650" y="707"/>
                    <a:pt x="824" y="566"/>
                    <a:pt x="824" y="353"/>
                  </a:cubicBezTo>
                  <a:cubicBezTo>
                    <a:pt x="824" y="159"/>
                    <a:pt x="667" y="0"/>
                    <a:pt x="4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4615100" y="4953050"/>
              <a:ext cx="20675" cy="17700"/>
            </a:xfrm>
            <a:custGeom>
              <a:avLst/>
              <a:gdLst/>
              <a:ahLst/>
              <a:cxnLst/>
              <a:rect l="l" t="t" r="r" b="b"/>
              <a:pathLst>
                <a:path w="827" h="708" extrusionOk="0">
                  <a:moveTo>
                    <a:pt x="473" y="0"/>
                  </a:moveTo>
                  <a:cubicBezTo>
                    <a:pt x="158" y="0"/>
                    <a:pt x="1" y="381"/>
                    <a:pt x="223" y="603"/>
                  </a:cubicBezTo>
                  <a:cubicBezTo>
                    <a:pt x="295" y="675"/>
                    <a:pt x="384" y="707"/>
                    <a:pt x="470" y="707"/>
                  </a:cubicBezTo>
                  <a:cubicBezTo>
                    <a:pt x="652" y="707"/>
                    <a:pt x="826" y="566"/>
                    <a:pt x="826" y="353"/>
                  </a:cubicBezTo>
                  <a:cubicBezTo>
                    <a:pt x="826" y="159"/>
                    <a:pt x="668" y="0"/>
                    <a:pt x="4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4687575" y="4953050"/>
              <a:ext cx="20650" cy="17700"/>
            </a:xfrm>
            <a:custGeom>
              <a:avLst/>
              <a:gdLst/>
              <a:ahLst/>
              <a:cxnLst/>
              <a:rect l="l" t="t" r="r" b="b"/>
              <a:pathLst>
                <a:path w="826" h="708" extrusionOk="0">
                  <a:moveTo>
                    <a:pt x="473" y="0"/>
                  </a:moveTo>
                  <a:cubicBezTo>
                    <a:pt x="158" y="0"/>
                    <a:pt x="1" y="381"/>
                    <a:pt x="223" y="603"/>
                  </a:cubicBezTo>
                  <a:cubicBezTo>
                    <a:pt x="295" y="675"/>
                    <a:pt x="384" y="707"/>
                    <a:pt x="471" y="707"/>
                  </a:cubicBezTo>
                  <a:cubicBezTo>
                    <a:pt x="652" y="707"/>
                    <a:pt x="826" y="566"/>
                    <a:pt x="826" y="353"/>
                  </a:cubicBezTo>
                  <a:cubicBezTo>
                    <a:pt x="826" y="159"/>
                    <a:pt x="667" y="0"/>
                    <a:pt x="473"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4051125" y="4727725"/>
              <a:ext cx="629550" cy="705700"/>
            </a:xfrm>
            <a:custGeom>
              <a:avLst/>
              <a:gdLst/>
              <a:ahLst/>
              <a:cxnLst/>
              <a:rect l="l" t="t" r="r" b="b"/>
              <a:pathLst>
                <a:path w="25182" h="28228" extrusionOk="0">
                  <a:moveTo>
                    <a:pt x="1" y="0"/>
                  </a:moveTo>
                  <a:lnTo>
                    <a:pt x="1" y="28227"/>
                  </a:lnTo>
                  <a:lnTo>
                    <a:pt x="25182" y="28227"/>
                  </a:lnTo>
                  <a:lnTo>
                    <a:pt x="251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4051125" y="4727725"/>
              <a:ext cx="629550" cy="210850"/>
            </a:xfrm>
            <a:custGeom>
              <a:avLst/>
              <a:gdLst/>
              <a:ahLst/>
              <a:cxnLst/>
              <a:rect l="l" t="t" r="r" b="b"/>
              <a:pathLst>
                <a:path w="25182" h="8434" extrusionOk="0">
                  <a:moveTo>
                    <a:pt x="1" y="0"/>
                  </a:moveTo>
                  <a:lnTo>
                    <a:pt x="1" y="8433"/>
                  </a:lnTo>
                  <a:lnTo>
                    <a:pt x="25182" y="8433"/>
                  </a:lnTo>
                  <a:lnTo>
                    <a:pt x="251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4051125" y="4898175"/>
              <a:ext cx="629550" cy="40400"/>
            </a:xfrm>
            <a:custGeom>
              <a:avLst/>
              <a:gdLst/>
              <a:ahLst/>
              <a:cxnLst/>
              <a:rect l="l" t="t" r="r" b="b"/>
              <a:pathLst>
                <a:path w="25182" h="1616" extrusionOk="0">
                  <a:moveTo>
                    <a:pt x="1" y="0"/>
                  </a:moveTo>
                  <a:lnTo>
                    <a:pt x="1" y="1615"/>
                  </a:lnTo>
                  <a:lnTo>
                    <a:pt x="25182" y="1615"/>
                  </a:lnTo>
                  <a:lnTo>
                    <a:pt x="251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4103850" y="4779575"/>
              <a:ext cx="57950" cy="66350"/>
            </a:xfrm>
            <a:custGeom>
              <a:avLst/>
              <a:gdLst/>
              <a:ahLst/>
              <a:cxnLst/>
              <a:rect l="l" t="t" r="r" b="b"/>
              <a:pathLst>
                <a:path w="2318" h="2654" extrusionOk="0">
                  <a:moveTo>
                    <a:pt x="1159" y="0"/>
                  </a:moveTo>
                  <a:cubicBezTo>
                    <a:pt x="518" y="0"/>
                    <a:pt x="0" y="520"/>
                    <a:pt x="0" y="1160"/>
                  </a:cubicBezTo>
                  <a:lnTo>
                    <a:pt x="0" y="2654"/>
                  </a:lnTo>
                  <a:lnTo>
                    <a:pt x="2318" y="2654"/>
                  </a:lnTo>
                  <a:lnTo>
                    <a:pt x="2318" y="1160"/>
                  </a:lnTo>
                  <a:cubicBezTo>
                    <a:pt x="2318" y="520"/>
                    <a:pt x="1799" y="0"/>
                    <a:pt x="1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4094600" y="4845900"/>
              <a:ext cx="76425" cy="10625"/>
            </a:xfrm>
            <a:custGeom>
              <a:avLst/>
              <a:gdLst/>
              <a:ahLst/>
              <a:cxnLst/>
              <a:rect l="l" t="t" r="r" b="b"/>
              <a:pathLst>
                <a:path w="3057" h="425" extrusionOk="0">
                  <a:moveTo>
                    <a:pt x="1" y="1"/>
                  </a:moveTo>
                  <a:lnTo>
                    <a:pt x="1" y="424"/>
                  </a:lnTo>
                  <a:lnTo>
                    <a:pt x="3057" y="424"/>
                  </a:lnTo>
                  <a:lnTo>
                    <a:pt x="305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4084200" y="4856500"/>
              <a:ext cx="97275" cy="13400"/>
            </a:xfrm>
            <a:custGeom>
              <a:avLst/>
              <a:gdLst/>
              <a:ahLst/>
              <a:cxnLst/>
              <a:rect l="l" t="t" r="r" b="b"/>
              <a:pathLst>
                <a:path w="3891" h="536" extrusionOk="0">
                  <a:moveTo>
                    <a:pt x="1" y="0"/>
                  </a:moveTo>
                  <a:lnTo>
                    <a:pt x="1" y="536"/>
                  </a:lnTo>
                  <a:lnTo>
                    <a:pt x="3890" y="536"/>
                  </a:lnTo>
                  <a:lnTo>
                    <a:pt x="3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4220375" y="4779575"/>
              <a:ext cx="57975" cy="66350"/>
            </a:xfrm>
            <a:custGeom>
              <a:avLst/>
              <a:gdLst/>
              <a:ahLst/>
              <a:cxnLst/>
              <a:rect l="l" t="t" r="r" b="b"/>
              <a:pathLst>
                <a:path w="2319" h="2654" extrusionOk="0">
                  <a:moveTo>
                    <a:pt x="1159" y="0"/>
                  </a:moveTo>
                  <a:cubicBezTo>
                    <a:pt x="519" y="0"/>
                    <a:pt x="0" y="520"/>
                    <a:pt x="0" y="1160"/>
                  </a:cubicBezTo>
                  <a:lnTo>
                    <a:pt x="0" y="2654"/>
                  </a:lnTo>
                  <a:lnTo>
                    <a:pt x="2318" y="2654"/>
                  </a:lnTo>
                  <a:lnTo>
                    <a:pt x="2318" y="1160"/>
                  </a:lnTo>
                  <a:cubicBezTo>
                    <a:pt x="2318" y="520"/>
                    <a:pt x="1800" y="0"/>
                    <a:pt x="1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4211150" y="4845900"/>
              <a:ext cx="76425" cy="10625"/>
            </a:xfrm>
            <a:custGeom>
              <a:avLst/>
              <a:gdLst/>
              <a:ahLst/>
              <a:cxnLst/>
              <a:rect l="l" t="t" r="r" b="b"/>
              <a:pathLst>
                <a:path w="3057" h="425" extrusionOk="0">
                  <a:moveTo>
                    <a:pt x="0" y="1"/>
                  </a:moveTo>
                  <a:lnTo>
                    <a:pt x="0" y="424"/>
                  </a:lnTo>
                  <a:lnTo>
                    <a:pt x="3056" y="424"/>
                  </a:lnTo>
                  <a:lnTo>
                    <a:pt x="3056"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4200750" y="4856500"/>
              <a:ext cx="97250" cy="13400"/>
            </a:xfrm>
            <a:custGeom>
              <a:avLst/>
              <a:gdLst/>
              <a:ahLst/>
              <a:cxnLst/>
              <a:rect l="l" t="t" r="r" b="b"/>
              <a:pathLst>
                <a:path w="3890" h="536" extrusionOk="0">
                  <a:moveTo>
                    <a:pt x="0" y="0"/>
                  </a:moveTo>
                  <a:lnTo>
                    <a:pt x="0" y="536"/>
                  </a:lnTo>
                  <a:lnTo>
                    <a:pt x="3889" y="536"/>
                  </a:lnTo>
                  <a:lnTo>
                    <a:pt x="38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4336900" y="4779575"/>
              <a:ext cx="58000" cy="66350"/>
            </a:xfrm>
            <a:custGeom>
              <a:avLst/>
              <a:gdLst/>
              <a:ahLst/>
              <a:cxnLst/>
              <a:rect l="l" t="t" r="r" b="b"/>
              <a:pathLst>
                <a:path w="2320" h="2654" extrusionOk="0">
                  <a:moveTo>
                    <a:pt x="1161" y="0"/>
                  </a:moveTo>
                  <a:cubicBezTo>
                    <a:pt x="520" y="0"/>
                    <a:pt x="1" y="520"/>
                    <a:pt x="1" y="1160"/>
                  </a:cubicBezTo>
                  <a:lnTo>
                    <a:pt x="1" y="2654"/>
                  </a:lnTo>
                  <a:lnTo>
                    <a:pt x="2320" y="2654"/>
                  </a:lnTo>
                  <a:lnTo>
                    <a:pt x="2320" y="1160"/>
                  </a:lnTo>
                  <a:cubicBezTo>
                    <a:pt x="2320" y="520"/>
                    <a:pt x="1801" y="0"/>
                    <a:pt x="1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4327700" y="4845900"/>
              <a:ext cx="76400" cy="10625"/>
            </a:xfrm>
            <a:custGeom>
              <a:avLst/>
              <a:gdLst/>
              <a:ahLst/>
              <a:cxnLst/>
              <a:rect l="l" t="t" r="r" b="b"/>
              <a:pathLst>
                <a:path w="3056" h="425" extrusionOk="0">
                  <a:moveTo>
                    <a:pt x="1" y="1"/>
                  </a:moveTo>
                  <a:lnTo>
                    <a:pt x="1" y="424"/>
                  </a:lnTo>
                  <a:lnTo>
                    <a:pt x="3056" y="424"/>
                  </a:lnTo>
                  <a:lnTo>
                    <a:pt x="3056"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4317300" y="4856500"/>
              <a:ext cx="97225" cy="13400"/>
            </a:xfrm>
            <a:custGeom>
              <a:avLst/>
              <a:gdLst/>
              <a:ahLst/>
              <a:cxnLst/>
              <a:rect l="l" t="t" r="r" b="b"/>
              <a:pathLst>
                <a:path w="3889" h="536" extrusionOk="0">
                  <a:moveTo>
                    <a:pt x="1" y="0"/>
                  </a:moveTo>
                  <a:lnTo>
                    <a:pt x="1" y="536"/>
                  </a:lnTo>
                  <a:lnTo>
                    <a:pt x="3889" y="536"/>
                  </a:lnTo>
                  <a:lnTo>
                    <a:pt x="38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453450" y="4779575"/>
              <a:ext cx="58000" cy="66350"/>
            </a:xfrm>
            <a:custGeom>
              <a:avLst/>
              <a:gdLst/>
              <a:ahLst/>
              <a:cxnLst/>
              <a:rect l="l" t="t" r="r" b="b"/>
              <a:pathLst>
                <a:path w="2320" h="2654" extrusionOk="0">
                  <a:moveTo>
                    <a:pt x="1160" y="0"/>
                  </a:moveTo>
                  <a:cubicBezTo>
                    <a:pt x="519" y="0"/>
                    <a:pt x="0" y="520"/>
                    <a:pt x="1" y="1160"/>
                  </a:cubicBezTo>
                  <a:lnTo>
                    <a:pt x="1" y="2654"/>
                  </a:lnTo>
                  <a:lnTo>
                    <a:pt x="2319" y="2654"/>
                  </a:lnTo>
                  <a:lnTo>
                    <a:pt x="2319" y="1160"/>
                  </a:lnTo>
                  <a:cubicBezTo>
                    <a:pt x="2319" y="520"/>
                    <a:pt x="1800" y="0"/>
                    <a:pt x="1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444250" y="4845900"/>
              <a:ext cx="76425" cy="10625"/>
            </a:xfrm>
            <a:custGeom>
              <a:avLst/>
              <a:gdLst/>
              <a:ahLst/>
              <a:cxnLst/>
              <a:rect l="l" t="t" r="r" b="b"/>
              <a:pathLst>
                <a:path w="3057" h="425" extrusionOk="0">
                  <a:moveTo>
                    <a:pt x="0" y="1"/>
                  </a:moveTo>
                  <a:lnTo>
                    <a:pt x="0" y="424"/>
                  </a:lnTo>
                  <a:lnTo>
                    <a:pt x="3056" y="424"/>
                  </a:lnTo>
                  <a:lnTo>
                    <a:pt x="3056"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4433850" y="4856500"/>
              <a:ext cx="97225" cy="13400"/>
            </a:xfrm>
            <a:custGeom>
              <a:avLst/>
              <a:gdLst/>
              <a:ahLst/>
              <a:cxnLst/>
              <a:rect l="l" t="t" r="r" b="b"/>
              <a:pathLst>
                <a:path w="3889" h="536" extrusionOk="0">
                  <a:moveTo>
                    <a:pt x="0" y="0"/>
                  </a:moveTo>
                  <a:lnTo>
                    <a:pt x="0" y="536"/>
                  </a:lnTo>
                  <a:lnTo>
                    <a:pt x="3888" y="536"/>
                  </a:lnTo>
                  <a:lnTo>
                    <a:pt x="38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570000" y="4779575"/>
              <a:ext cx="58000" cy="66350"/>
            </a:xfrm>
            <a:custGeom>
              <a:avLst/>
              <a:gdLst/>
              <a:ahLst/>
              <a:cxnLst/>
              <a:rect l="l" t="t" r="r" b="b"/>
              <a:pathLst>
                <a:path w="2320" h="2654" extrusionOk="0">
                  <a:moveTo>
                    <a:pt x="1160" y="0"/>
                  </a:moveTo>
                  <a:cubicBezTo>
                    <a:pt x="519" y="0"/>
                    <a:pt x="1" y="520"/>
                    <a:pt x="1" y="1160"/>
                  </a:cubicBezTo>
                  <a:lnTo>
                    <a:pt x="1" y="2654"/>
                  </a:lnTo>
                  <a:lnTo>
                    <a:pt x="2320" y="2654"/>
                  </a:lnTo>
                  <a:lnTo>
                    <a:pt x="2320" y="1160"/>
                  </a:lnTo>
                  <a:cubicBezTo>
                    <a:pt x="2319" y="520"/>
                    <a:pt x="1800" y="0"/>
                    <a:pt x="1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4560750" y="4845900"/>
              <a:ext cx="76425" cy="10625"/>
            </a:xfrm>
            <a:custGeom>
              <a:avLst/>
              <a:gdLst/>
              <a:ahLst/>
              <a:cxnLst/>
              <a:rect l="l" t="t" r="r" b="b"/>
              <a:pathLst>
                <a:path w="3057" h="425" extrusionOk="0">
                  <a:moveTo>
                    <a:pt x="1" y="1"/>
                  </a:moveTo>
                  <a:lnTo>
                    <a:pt x="1" y="424"/>
                  </a:lnTo>
                  <a:lnTo>
                    <a:pt x="3057" y="424"/>
                  </a:lnTo>
                  <a:lnTo>
                    <a:pt x="305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4550350" y="4856500"/>
              <a:ext cx="97250" cy="13400"/>
            </a:xfrm>
            <a:custGeom>
              <a:avLst/>
              <a:gdLst/>
              <a:ahLst/>
              <a:cxnLst/>
              <a:rect l="l" t="t" r="r" b="b"/>
              <a:pathLst>
                <a:path w="3890" h="536" extrusionOk="0">
                  <a:moveTo>
                    <a:pt x="1" y="0"/>
                  </a:moveTo>
                  <a:lnTo>
                    <a:pt x="1" y="536"/>
                  </a:lnTo>
                  <a:lnTo>
                    <a:pt x="3890" y="536"/>
                  </a:lnTo>
                  <a:lnTo>
                    <a:pt x="38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4084200" y="4681550"/>
              <a:ext cx="563400" cy="46200"/>
            </a:xfrm>
            <a:custGeom>
              <a:avLst/>
              <a:gdLst/>
              <a:ahLst/>
              <a:cxnLst/>
              <a:rect l="l" t="t" r="r" b="b"/>
              <a:pathLst>
                <a:path w="22536" h="1848" extrusionOk="0">
                  <a:moveTo>
                    <a:pt x="927" y="1"/>
                  </a:moveTo>
                  <a:lnTo>
                    <a:pt x="1" y="1847"/>
                  </a:lnTo>
                  <a:lnTo>
                    <a:pt x="22536" y="1847"/>
                  </a:lnTo>
                  <a:lnTo>
                    <a:pt x="21609" y="1"/>
                  </a:lnTo>
                  <a:close/>
                </a:path>
              </a:pathLst>
            </a:custGeom>
            <a:solidFill>
              <a:srgbClr val="EA3D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051125" y="5381375"/>
              <a:ext cx="629550" cy="52050"/>
            </a:xfrm>
            <a:custGeom>
              <a:avLst/>
              <a:gdLst/>
              <a:ahLst/>
              <a:cxnLst/>
              <a:rect l="l" t="t" r="r" b="b"/>
              <a:pathLst>
                <a:path w="25182" h="2082" extrusionOk="0">
                  <a:moveTo>
                    <a:pt x="1" y="0"/>
                  </a:moveTo>
                  <a:lnTo>
                    <a:pt x="1" y="2081"/>
                  </a:lnTo>
                  <a:lnTo>
                    <a:pt x="25182" y="2081"/>
                  </a:lnTo>
                  <a:lnTo>
                    <a:pt x="251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4051125" y="5407375"/>
              <a:ext cx="629550" cy="26050"/>
            </a:xfrm>
            <a:custGeom>
              <a:avLst/>
              <a:gdLst/>
              <a:ahLst/>
              <a:cxnLst/>
              <a:rect l="l" t="t" r="r" b="b"/>
              <a:pathLst>
                <a:path w="25182" h="1042" extrusionOk="0">
                  <a:moveTo>
                    <a:pt x="1" y="1"/>
                  </a:moveTo>
                  <a:lnTo>
                    <a:pt x="1" y="1041"/>
                  </a:lnTo>
                  <a:lnTo>
                    <a:pt x="25182" y="1041"/>
                  </a:lnTo>
                  <a:lnTo>
                    <a:pt x="25182"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4069900" y="4967025"/>
              <a:ext cx="34175" cy="41500"/>
            </a:xfrm>
            <a:custGeom>
              <a:avLst/>
              <a:gdLst/>
              <a:ahLst/>
              <a:cxnLst/>
              <a:rect l="l" t="t" r="r" b="b"/>
              <a:pathLst>
                <a:path w="1367" h="1660" extrusionOk="0">
                  <a:moveTo>
                    <a:pt x="683" y="1"/>
                  </a:moveTo>
                  <a:lnTo>
                    <a:pt x="407" y="197"/>
                  </a:lnTo>
                  <a:cubicBezTo>
                    <a:pt x="151" y="379"/>
                    <a:pt x="0" y="673"/>
                    <a:pt x="0" y="987"/>
                  </a:cubicBezTo>
                  <a:lnTo>
                    <a:pt x="0" y="1659"/>
                  </a:lnTo>
                  <a:lnTo>
                    <a:pt x="1367" y="1659"/>
                  </a:lnTo>
                  <a:lnTo>
                    <a:pt x="1367" y="987"/>
                  </a:lnTo>
                  <a:cubicBezTo>
                    <a:pt x="1367" y="673"/>
                    <a:pt x="1215" y="379"/>
                    <a:pt x="959" y="197"/>
                  </a:cubicBezTo>
                  <a:lnTo>
                    <a:pt x="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4139625" y="4967025"/>
              <a:ext cx="34175" cy="41500"/>
            </a:xfrm>
            <a:custGeom>
              <a:avLst/>
              <a:gdLst/>
              <a:ahLst/>
              <a:cxnLst/>
              <a:rect l="l" t="t" r="r" b="b"/>
              <a:pathLst>
                <a:path w="1367" h="1660" extrusionOk="0">
                  <a:moveTo>
                    <a:pt x="684" y="1"/>
                  </a:moveTo>
                  <a:lnTo>
                    <a:pt x="407" y="197"/>
                  </a:lnTo>
                  <a:cubicBezTo>
                    <a:pt x="151" y="379"/>
                    <a:pt x="0" y="673"/>
                    <a:pt x="0" y="987"/>
                  </a:cubicBezTo>
                  <a:lnTo>
                    <a:pt x="0" y="1659"/>
                  </a:lnTo>
                  <a:lnTo>
                    <a:pt x="1367" y="1659"/>
                  </a:lnTo>
                  <a:lnTo>
                    <a:pt x="1367" y="987"/>
                  </a:lnTo>
                  <a:cubicBezTo>
                    <a:pt x="1367" y="673"/>
                    <a:pt x="1215" y="379"/>
                    <a:pt x="961" y="197"/>
                  </a:cubicBezTo>
                  <a:lnTo>
                    <a:pt x="6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4209350" y="4967025"/>
              <a:ext cx="34175" cy="41500"/>
            </a:xfrm>
            <a:custGeom>
              <a:avLst/>
              <a:gdLst/>
              <a:ahLst/>
              <a:cxnLst/>
              <a:rect l="l" t="t" r="r" b="b"/>
              <a:pathLst>
                <a:path w="1367" h="1660" extrusionOk="0">
                  <a:moveTo>
                    <a:pt x="685" y="1"/>
                  </a:moveTo>
                  <a:lnTo>
                    <a:pt x="408" y="197"/>
                  </a:lnTo>
                  <a:cubicBezTo>
                    <a:pt x="153" y="379"/>
                    <a:pt x="2" y="673"/>
                    <a:pt x="1" y="987"/>
                  </a:cubicBezTo>
                  <a:lnTo>
                    <a:pt x="1" y="1659"/>
                  </a:lnTo>
                  <a:lnTo>
                    <a:pt x="1367" y="1659"/>
                  </a:lnTo>
                  <a:lnTo>
                    <a:pt x="1367" y="987"/>
                  </a:lnTo>
                  <a:cubicBezTo>
                    <a:pt x="1367" y="673"/>
                    <a:pt x="1216" y="379"/>
                    <a:pt x="961" y="197"/>
                  </a:cubicBezTo>
                  <a:lnTo>
                    <a:pt x="6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4279100" y="4967025"/>
              <a:ext cx="34150" cy="41500"/>
            </a:xfrm>
            <a:custGeom>
              <a:avLst/>
              <a:gdLst/>
              <a:ahLst/>
              <a:cxnLst/>
              <a:rect l="l" t="t" r="r" b="b"/>
              <a:pathLst>
                <a:path w="1366" h="1660" extrusionOk="0">
                  <a:moveTo>
                    <a:pt x="683" y="1"/>
                  </a:moveTo>
                  <a:lnTo>
                    <a:pt x="407" y="197"/>
                  </a:lnTo>
                  <a:cubicBezTo>
                    <a:pt x="152" y="379"/>
                    <a:pt x="1" y="673"/>
                    <a:pt x="1" y="987"/>
                  </a:cubicBezTo>
                  <a:lnTo>
                    <a:pt x="1" y="1659"/>
                  </a:lnTo>
                  <a:lnTo>
                    <a:pt x="1366" y="1659"/>
                  </a:lnTo>
                  <a:lnTo>
                    <a:pt x="1366" y="987"/>
                  </a:lnTo>
                  <a:cubicBezTo>
                    <a:pt x="1366" y="673"/>
                    <a:pt x="1215" y="379"/>
                    <a:pt x="960" y="197"/>
                  </a:cubicBezTo>
                  <a:lnTo>
                    <a:pt x="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4348825" y="4967025"/>
              <a:ext cx="34150" cy="41500"/>
            </a:xfrm>
            <a:custGeom>
              <a:avLst/>
              <a:gdLst/>
              <a:ahLst/>
              <a:cxnLst/>
              <a:rect l="l" t="t" r="r" b="b"/>
              <a:pathLst>
                <a:path w="1366" h="1660" extrusionOk="0">
                  <a:moveTo>
                    <a:pt x="684" y="1"/>
                  </a:moveTo>
                  <a:lnTo>
                    <a:pt x="407" y="197"/>
                  </a:lnTo>
                  <a:cubicBezTo>
                    <a:pt x="152" y="379"/>
                    <a:pt x="1" y="673"/>
                    <a:pt x="1" y="987"/>
                  </a:cubicBezTo>
                  <a:lnTo>
                    <a:pt x="1" y="1659"/>
                  </a:lnTo>
                  <a:lnTo>
                    <a:pt x="1366" y="1659"/>
                  </a:lnTo>
                  <a:lnTo>
                    <a:pt x="1366" y="987"/>
                  </a:lnTo>
                  <a:cubicBezTo>
                    <a:pt x="1366" y="673"/>
                    <a:pt x="1215" y="379"/>
                    <a:pt x="960" y="197"/>
                  </a:cubicBezTo>
                  <a:lnTo>
                    <a:pt x="6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4418550" y="4967025"/>
              <a:ext cx="34150" cy="41500"/>
            </a:xfrm>
            <a:custGeom>
              <a:avLst/>
              <a:gdLst/>
              <a:ahLst/>
              <a:cxnLst/>
              <a:rect l="l" t="t" r="r" b="b"/>
              <a:pathLst>
                <a:path w="1366" h="1660" extrusionOk="0">
                  <a:moveTo>
                    <a:pt x="684" y="1"/>
                  </a:moveTo>
                  <a:lnTo>
                    <a:pt x="407" y="197"/>
                  </a:lnTo>
                  <a:cubicBezTo>
                    <a:pt x="152" y="379"/>
                    <a:pt x="1" y="673"/>
                    <a:pt x="1" y="987"/>
                  </a:cubicBezTo>
                  <a:lnTo>
                    <a:pt x="1" y="1659"/>
                  </a:lnTo>
                  <a:lnTo>
                    <a:pt x="1366" y="1659"/>
                  </a:lnTo>
                  <a:lnTo>
                    <a:pt x="1366" y="987"/>
                  </a:lnTo>
                  <a:cubicBezTo>
                    <a:pt x="1366" y="673"/>
                    <a:pt x="1215" y="379"/>
                    <a:pt x="961" y="197"/>
                  </a:cubicBezTo>
                  <a:lnTo>
                    <a:pt x="6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4488275" y="4967025"/>
              <a:ext cx="34200" cy="41500"/>
            </a:xfrm>
            <a:custGeom>
              <a:avLst/>
              <a:gdLst/>
              <a:ahLst/>
              <a:cxnLst/>
              <a:rect l="l" t="t" r="r" b="b"/>
              <a:pathLst>
                <a:path w="1368" h="1660" extrusionOk="0">
                  <a:moveTo>
                    <a:pt x="683" y="1"/>
                  </a:moveTo>
                  <a:lnTo>
                    <a:pt x="407" y="197"/>
                  </a:lnTo>
                  <a:cubicBezTo>
                    <a:pt x="152" y="379"/>
                    <a:pt x="1" y="673"/>
                    <a:pt x="1" y="987"/>
                  </a:cubicBezTo>
                  <a:lnTo>
                    <a:pt x="1" y="1659"/>
                  </a:lnTo>
                  <a:lnTo>
                    <a:pt x="1367" y="1659"/>
                  </a:lnTo>
                  <a:lnTo>
                    <a:pt x="1366" y="987"/>
                  </a:lnTo>
                  <a:cubicBezTo>
                    <a:pt x="1366" y="673"/>
                    <a:pt x="1215" y="379"/>
                    <a:pt x="960" y="197"/>
                  </a:cubicBezTo>
                  <a:lnTo>
                    <a:pt x="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4558000" y="4967025"/>
              <a:ext cx="34200" cy="41500"/>
            </a:xfrm>
            <a:custGeom>
              <a:avLst/>
              <a:gdLst/>
              <a:ahLst/>
              <a:cxnLst/>
              <a:rect l="l" t="t" r="r" b="b"/>
              <a:pathLst>
                <a:path w="1368" h="1660" extrusionOk="0">
                  <a:moveTo>
                    <a:pt x="684" y="1"/>
                  </a:moveTo>
                  <a:lnTo>
                    <a:pt x="408" y="197"/>
                  </a:lnTo>
                  <a:cubicBezTo>
                    <a:pt x="153" y="379"/>
                    <a:pt x="1" y="673"/>
                    <a:pt x="2" y="987"/>
                  </a:cubicBezTo>
                  <a:lnTo>
                    <a:pt x="2" y="1659"/>
                  </a:lnTo>
                  <a:lnTo>
                    <a:pt x="1367" y="1659"/>
                  </a:lnTo>
                  <a:lnTo>
                    <a:pt x="1367" y="987"/>
                  </a:lnTo>
                  <a:cubicBezTo>
                    <a:pt x="1367" y="673"/>
                    <a:pt x="1216" y="379"/>
                    <a:pt x="961" y="197"/>
                  </a:cubicBezTo>
                  <a:lnTo>
                    <a:pt x="6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4627750" y="4967025"/>
              <a:ext cx="34175" cy="41500"/>
            </a:xfrm>
            <a:custGeom>
              <a:avLst/>
              <a:gdLst/>
              <a:ahLst/>
              <a:cxnLst/>
              <a:rect l="l" t="t" r="r" b="b"/>
              <a:pathLst>
                <a:path w="1367" h="1660" extrusionOk="0">
                  <a:moveTo>
                    <a:pt x="683" y="1"/>
                  </a:moveTo>
                  <a:lnTo>
                    <a:pt x="407" y="197"/>
                  </a:lnTo>
                  <a:cubicBezTo>
                    <a:pt x="152" y="379"/>
                    <a:pt x="1" y="673"/>
                    <a:pt x="1" y="987"/>
                  </a:cubicBezTo>
                  <a:lnTo>
                    <a:pt x="1" y="1659"/>
                  </a:lnTo>
                  <a:lnTo>
                    <a:pt x="1366" y="1659"/>
                  </a:lnTo>
                  <a:lnTo>
                    <a:pt x="1366" y="987"/>
                  </a:lnTo>
                  <a:cubicBezTo>
                    <a:pt x="1366" y="673"/>
                    <a:pt x="1215" y="379"/>
                    <a:pt x="960" y="197"/>
                  </a:cubicBezTo>
                  <a:lnTo>
                    <a:pt x="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4255275" y="5102875"/>
              <a:ext cx="221250" cy="278525"/>
            </a:xfrm>
            <a:custGeom>
              <a:avLst/>
              <a:gdLst/>
              <a:ahLst/>
              <a:cxnLst/>
              <a:rect l="l" t="t" r="r" b="b"/>
              <a:pathLst>
                <a:path w="8850" h="11141" extrusionOk="0">
                  <a:moveTo>
                    <a:pt x="4222" y="0"/>
                  </a:moveTo>
                  <a:cubicBezTo>
                    <a:pt x="3359" y="2791"/>
                    <a:pt x="0" y="3836"/>
                    <a:pt x="0" y="3836"/>
                  </a:cubicBezTo>
                  <a:lnTo>
                    <a:pt x="0" y="11140"/>
                  </a:lnTo>
                  <a:lnTo>
                    <a:pt x="8849" y="11140"/>
                  </a:lnTo>
                  <a:lnTo>
                    <a:pt x="8849" y="3836"/>
                  </a:lnTo>
                  <a:cubicBezTo>
                    <a:pt x="8849" y="3836"/>
                    <a:pt x="5491" y="2791"/>
                    <a:pt x="4629"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4287600" y="5184250"/>
              <a:ext cx="156600" cy="197150"/>
            </a:xfrm>
            <a:custGeom>
              <a:avLst/>
              <a:gdLst/>
              <a:ahLst/>
              <a:cxnLst/>
              <a:rect l="l" t="t" r="r" b="b"/>
              <a:pathLst>
                <a:path w="6264" h="7886" extrusionOk="0">
                  <a:moveTo>
                    <a:pt x="2988" y="0"/>
                  </a:moveTo>
                  <a:cubicBezTo>
                    <a:pt x="2377" y="1975"/>
                    <a:pt x="1" y="2716"/>
                    <a:pt x="1" y="2716"/>
                  </a:cubicBezTo>
                  <a:lnTo>
                    <a:pt x="1" y="7885"/>
                  </a:lnTo>
                  <a:lnTo>
                    <a:pt x="6264" y="7885"/>
                  </a:lnTo>
                  <a:lnTo>
                    <a:pt x="6264" y="2716"/>
                  </a:lnTo>
                  <a:cubicBezTo>
                    <a:pt x="6264" y="2716"/>
                    <a:pt x="3888" y="1975"/>
                    <a:pt x="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4312250" y="5246325"/>
              <a:ext cx="107300" cy="135075"/>
            </a:xfrm>
            <a:custGeom>
              <a:avLst/>
              <a:gdLst/>
              <a:ahLst/>
              <a:cxnLst/>
              <a:rect l="l" t="t" r="r" b="b"/>
              <a:pathLst>
                <a:path w="4292" h="5403" extrusionOk="0">
                  <a:moveTo>
                    <a:pt x="2047" y="0"/>
                  </a:moveTo>
                  <a:cubicBezTo>
                    <a:pt x="1629" y="1353"/>
                    <a:pt x="1" y="1861"/>
                    <a:pt x="1" y="1861"/>
                  </a:cubicBezTo>
                  <a:lnTo>
                    <a:pt x="1" y="5402"/>
                  </a:lnTo>
                  <a:lnTo>
                    <a:pt x="4292" y="5402"/>
                  </a:lnTo>
                  <a:lnTo>
                    <a:pt x="4292" y="1861"/>
                  </a:lnTo>
                  <a:cubicBezTo>
                    <a:pt x="4292" y="1861"/>
                    <a:pt x="2664" y="1353"/>
                    <a:pt x="2246" y="0"/>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4060275" y="5008500"/>
              <a:ext cx="611275" cy="7375"/>
            </a:xfrm>
            <a:custGeom>
              <a:avLst/>
              <a:gdLst/>
              <a:ahLst/>
              <a:cxnLst/>
              <a:rect l="l" t="t" r="r" b="b"/>
              <a:pathLst>
                <a:path w="24451" h="295" extrusionOk="0">
                  <a:moveTo>
                    <a:pt x="1" y="0"/>
                  </a:moveTo>
                  <a:lnTo>
                    <a:pt x="1" y="294"/>
                  </a:lnTo>
                  <a:lnTo>
                    <a:pt x="24451" y="294"/>
                  </a:lnTo>
                  <a:lnTo>
                    <a:pt x="24451"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150700" y="4642925"/>
              <a:ext cx="430400" cy="38650"/>
            </a:xfrm>
            <a:custGeom>
              <a:avLst/>
              <a:gdLst/>
              <a:ahLst/>
              <a:cxnLst/>
              <a:rect l="l" t="t" r="r" b="b"/>
              <a:pathLst>
                <a:path w="17216" h="1546" extrusionOk="0">
                  <a:moveTo>
                    <a:pt x="1" y="0"/>
                  </a:moveTo>
                  <a:lnTo>
                    <a:pt x="1" y="1546"/>
                  </a:lnTo>
                  <a:lnTo>
                    <a:pt x="17216" y="1546"/>
                  </a:lnTo>
                  <a:lnTo>
                    <a:pt x="172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051125" y="5083875"/>
              <a:ext cx="73100" cy="216700"/>
            </a:xfrm>
            <a:custGeom>
              <a:avLst/>
              <a:gdLst/>
              <a:ahLst/>
              <a:cxnLst/>
              <a:rect l="l" t="t" r="r" b="b"/>
              <a:pathLst>
                <a:path w="2924" h="8668" extrusionOk="0">
                  <a:moveTo>
                    <a:pt x="1" y="0"/>
                  </a:moveTo>
                  <a:lnTo>
                    <a:pt x="1" y="8667"/>
                  </a:lnTo>
                  <a:lnTo>
                    <a:pt x="2923" y="8667"/>
                  </a:lnTo>
                  <a:lnTo>
                    <a:pt x="2924" y="4748"/>
                  </a:lnTo>
                  <a:cubicBezTo>
                    <a:pt x="2924" y="2741"/>
                    <a:pt x="1793" y="90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4051125" y="5123850"/>
              <a:ext cx="45750" cy="176725"/>
            </a:xfrm>
            <a:custGeom>
              <a:avLst/>
              <a:gdLst/>
              <a:ahLst/>
              <a:cxnLst/>
              <a:rect l="l" t="t" r="r" b="b"/>
              <a:pathLst>
                <a:path w="1830" h="7069" extrusionOk="0">
                  <a:moveTo>
                    <a:pt x="1" y="1"/>
                  </a:moveTo>
                  <a:lnTo>
                    <a:pt x="1" y="7068"/>
                  </a:lnTo>
                  <a:lnTo>
                    <a:pt x="1830" y="7068"/>
                  </a:lnTo>
                  <a:lnTo>
                    <a:pt x="1830" y="3873"/>
                  </a:lnTo>
                  <a:cubicBezTo>
                    <a:pt x="1830" y="2237"/>
                    <a:pt x="1123" y="739"/>
                    <a:pt x="1" y="1"/>
                  </a:cubicBez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051125" y="5300500"/>
              <a:ext cx="93225" cy="14525"/>
            </a:xfrm>
            <a:custGeom>
              <a:avLst/>
              <a:gdLst/>
              <a:ahLst/>
              <a:cxnLst/>
              <a:rect l="l" t="t" r="r" b="b"/>
              <a:pathLst>
                <a:path w="3729" h="581" extrusionOk="0">
                  <a:moveTo>
                    <a:pt x="1" y="1"/>
                  </a:moveTo>
                  <a:lnTo>
                    <a:pt x="1" y="581"/>
                  </a:lnTo>
                  <a:lnTo>
                    <a:pt x="3728" y="581"/>
                  </a:lnTo>
                  <a:lnTo>
                    <a:pt x="37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051125" y="5315000"/>
              <a:ext cx="109625" cy="14400"/>
            </a:xfrm>
            <a:custGeom>
              <a:avLst/>
              <a:gdLst/>
              <a:ahLst/>
              <a:cxnLst/>
              <a:rect l="l" t="t" r="r" b="b"/>
              <a:pathLst>
                <a:path w="4385" h="576" extrusionOk="0">
                  <a:moveTo>
                    <a:pt x="1" y="1"/>
                  </a:moveTo>
                  <a:lnTo>
                    <a:pt x="1" y="575"/>
                  </a:lnTo>
                  <a:lnTo>
                    <a:pt x="4384" y="575"/>
                  </a:lnTo>
                  <a:lnTo>
                    <a:pt x="4384"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4607625" y="5083875"/>
              <a:ext cx="73050" cy="216700"/>
            </a:xfrm>
            <a:custGeom>
              <a:avLst/>
              <a:gdLst/>
              <a:ahLst/>
              <a:cxnLst/>
              <a:rect l="l" t="t" r="r" b="b"/>
              <a:pathLst>
                <a:path w="2922" h="8668" extrusionOk="0">
                  <a:moveTo>
                    <a:pt x="2922" y="0"/>
                  </a:moveTo>
                  <a:cubicBezTo>
                    <a:pt x="1130" y="905"/>
                    <a:pt x="0" y="2741"/>
                    <a:pt x="0" y="4748"/>
                  </a:cubicBezTo>
                  <a:lnTo>
                    <a:pt x="0" y="8667"/>
                  </a:lnTo>
                  <a:lnTo>
                    <a:pt x="2922" y="8667"/>
                  </a:lnTo>
                  <a:lnTo>
                    <a:pt x="29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4634925" y="5123850"/>
              <a:ext cx="45750" cy="176725"/>
            </a:xfrm>
            <a:custGeom>
              <a:avLst/>
              <a:gdLst/>
              <a:ahLst/>
              <a:cxnLst/>
              <a:rect l="l" t="t" r="r" b="b"/>
              <a:pathLst>
                <a:path w="1830" h="7069" extrusionOk="0">
                  <a:moveTo>
                    <a:pt x="1830" y="1"/>
                  </a:moveTo>
                  <a:cubicBezTo>
                    <a:pt x="708" y="739"/>
                    <a:pt x="1" y="2237"/>
                    <a:pt x="1" y="3873"/>
                  </a:cubicBezTo>
                  <a:lnTo>
                    <a:pt x="1" y="7068"/>
                  </a:lnTo>
                  <a:lnTo>
                    <a:pt x="1830" y="7068"/>
                  </a:lnTo>
                  <a:lnTo>
                    <a:pt x="1830"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4587475" y="5300500"/>
              <a:ext cx="93225" cy="14525"/>
            </a:xfrm>
            <a:custGeom>
              <a:avLst/>
              <a:gdLst/>
              <a:ahLst/>
              <a:cxnLst/>
              <a:rect l="l" t="t" r="r" b="b"/>
              <a:pathLst>
                <a:path w="3729" h="581" extrusionOk="0">
                  <a:moveTo>
                    <a:pt x="0" y="1"/>
                  </a:moveTo>
                  <a:lnTo>
                    <a:pt x="0" y="581"/>
                  </a:lnTo>
                  <a:lnTo>
                    <a:pt x="3729" y="581"/>
                  </a:lnTo>
                  <a:lnTo>
                    <a:pt x="37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4563000" y="5315000"/>
              <a:ext cx="117675" cy="14400"/>
            </a:xfrm>
            <a:custGeom>
              <a:avLst/>
              <a:gdLst/>
              <a:ahLst/>
              <a:cxnLst/>
              <a:rect l="l" t="t" r="r" b="b"/>
              <a:pathLst>
                <a:path w="4707" h="576" extrusionOk="0">
                  <a:moveTo>
                    <a:pt x="1" y="1"/>
                  </a:moveTo>
                  <a:lnTo>
                    <a:pt x="1" y="575"/>
                  </a:lnTo>
                  <a:lnTo>
                    <a:pt x="4707" y="575"/>
                  </a:lnTo>
                  <a:lnTo>
                    <a:pt x="4707"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4064125" y="4909525"/>
              <a:ext cx="20650" cy="17700"/>
            </a:xfrm>
            <a:custGeom>
              <a:avLst/>
              <a:gdLst/>
              <a:ahLst/>
              <a:cxnLst/>
              <a:rect l="l" t="t" r="r" b="b"/>
              <a:pathLst>
                <a:path w="826" h="708" extrusionOk="0">
                  <a:moveTo>
                    <a:pt x="473" y="0"/>
                  </a:moveTo>
                  <a:cubicBezTo>
                    <a:pt x="158" y="0"/>
                    <a:pt x="0" y="381"/>
                    <a:pt x="223" y="603"/>
                  </a:cubicBezTo>
                  <a:cubicBezTo>
                    <a:pt x="294" y="675"/>
                    <a:pt x="383" y="707"/>
                    <a:pt x="470" y="707"/>
                  </a:cubicBezTo>
                  <a:cubicBezTo>
                    <a:pt x="651" y="707"/>
                    <a:pt x="826" y="566"/>
                    <a:pt x="826" y="353"/>
                  </a:cubicBezTo>
                  <a:cubicBezTo>
                    <a:pt x="826" y="159"/>
                    <a:pt x="667"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4136600" y="4909525"/>
              <a:ext cx="20650" cy="17700"/>
            </a:xfrm>
            <a:custGeom>
              <a:avLst/>
              <a:gdLst/>
              <a:ahLst/>
              <a:cxnLst/>
              <a:rect l="l" t="t" r="r" b="b"/>
              <a:pathLst>
                <a:path w="826" h="708" extrusionOk="0">
                  <a:moveTo>
                    <a:pt x="472" y="0"/>
                  </a:moveTo>
                  <a:cubicBezTo>
                    <a:pt x="158" y="0"/>
                    <a:pt x="1" y="381"/>
                    <a:pt x="224" y="603"/>
                  </a:cubicBezTo>
                  <a:cubicBezTo>
                    <a:pt x="295" y="675"/>
                    <a:pt x="384" y="707"/>
                    <a:pt x="470" y="707"/>
                  </a:cubicBezTo>
                  <a:cubicBezTo>
                    <a:pt x="651" y="707"/>
                    <a:pt x="825" y="566"/>
                    <a:pt x="825" y="353"/>
                  </a:cubicBezTo>
                  <a:cubicBezTo>
                    <a:pt x="825" y="159"/>
                    <a:pt x="668"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4209100" y="4909525"/>
              <a:ext cx="20650" cy="17700"/>
            </a:xfrm>
            <a:custGeom>
              <a:avLst/>
              <a:gdLst/>
              <a:ahLst/>
              <a:cxnLst/>
              <a:rect l="l" t="t" r="r" b="b"/>
              <a:pathLst>
                <a:path w="826" h="708" extrusionOk="0">
                  <a:moveTo>
                    <a:pt x="472" y="0"/>
                  </a:moveTo>
                  <a:cubicBezTo>
                    <a:pt x="158" y="0"/>
                    <a:pt x="1" y="381"/>
                    <a:pt x="222" y="603"/>
                  </a:cubicBezTo>
                  <a:cubicBezTo>
                    <a:pt x="294" y="675"/>
                    <a:pt x="383" y="707"/>
                    <a:pt x="470" y="707"/>
                  </a:cubicBezTo>
                  <a:cubicBezTo>
                    <a:pt x="651" y="707"/>
                    <a:pt x="825" y="566"/>
                    <a:pt x="825" y="353"/>
                  </a:cubicBezTo>
                  <a:cubicBezTo>
                    <a:pt x="825" y="159"/>
                    <a:pt x="668"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4281600" y="4909525"/>
              <a:ext cx="20650" cy="17700"/>
            </a:xfrm>
            <a:custGeom>
              <a:avLst/>
              <a:gdLst/>
              <a:ahLst/>
              <a:cxnLst/>
              <a:rect l="l" t="t" r="r" b="b"/>
              <a:pathLst>
                <a:path w="826" h="708" extrusionOk="0">
                  <a:moveTo>
                    <a:pt x="473" y="0"/>
                  </a:moveTo>
                  <a:cubicBezTo>
                    <a:pt x="158" y="0"/>
                    <a:pt x="1" y="381"/>
                    <a:pt x="223" y="603"/>
                  </a:cubicBezTo>
                  <a:cubicBezTo>
                    <a:pt x="295" y="675"/>
                    <a:pt x="383" y="707"/>
                    <a:pt x="470" y="707"/>
                  </a:cubicBezTo>
                  <a:cubicBezTo>
                    <a:pt x="652" y="707"/>
                    <a:pt x="826" y="566"/>
                    <a:pt x="826" y="353"/>
                  </a:cubicBezTo>
                  <a:cubicBezTo>
                    <a:pt x="826" y="159"/>
                    <a:pt x="667"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4354100" y="4909525"/>
              <a:ext cx="20650" cy="17700"/>
            </a:xfrm>
            <a:custGeom>
              <a:avLst/>
              <a:gdLst/>
              <a:ahLst/>
              <a:cxnLst/>
              <a:rect l="l" t="t" r="r" b="b"/>
              <a:pathLst>
                <a:path w="826" h="708" extrusionOk="0">
                  <a:moveTo>
                    <a:pt x="473" y="0"/>
                  </a:moveTo>
                  <a:cubicBezTo>
                    <a:pt x="158" y="0"/>
                    <a:pt x="0" y="381"/>
                    <a:pt x="223" y="603"/>
                  </a:cubicBezTo>
                  <a:cubicBezTo>
                    <a:pt x="295" y="675"/>
                    <a:pt x="384" y="707"/>
                    <a:pt x="470" y="707"/>
                  </a:cubicBezTo>
                  <a:cubicBezTo>
                    <a:pt x="652" y="707"/>
                    <a:pt x="826" y="566"/>
                    <a:pt x="826" y="353"/>
                  </a:cubicBezTo>
                  <a:cubicBezTo>
                    <a:pt x="826" y="159"/>
                    <a:pt x="667"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426600" y="4909525"/>
              <a:ext cx="20650" cy="17700"/>
            </a:xfrm>
            <a:custGeom>
              <a:avLst/>
              <a:gdLst/>
              <a:ahLst/>
              <a:cxnLst/>
              <a:rect l="l" t="t" r="r" b="b"/>
              <a:pathLst>
                <a:path w="826" h="708" extrusionOk="0">
                  <a:moveTo>
                    <a:pt x="473" y="0"/>
                  </a:moveTo>
                  <a:cubicBezTo>
                    <a:pt x="158" y="0"/>
                    <a:pt x="0" y="381"/>
                    <a:pt x="223" y="603"/>
                  </a:cubicBezTo>
                  <a:cubicBezTo>
                    <a:pt x="295" y="675"/>
                    <a:pt x="383" y="707"/>
                    <a:pt x="470" y="707"/>
                  </a:cubicBezTo>
                  <a:cubicBezTo>
                    <a:pt x="651" y="707"/>
                    <a:pt x="826" y="566"/>
                    <a:pt x="826" y="353"/>
                  </a:cubicBezTo>
                  <a:cubicBezTo>
                    <a:pt x="826" y="159"/>
                    <a:pt x="667"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499100" y="4909525"/>
              <a:ext cx="20650" cy="17700"/>
            </a:xfrm>
            <a:custGeom>
              <a:avLst/>
              <a:gdLst/>
              <a:ahLst/>
              <a:cxnLst/>
              <a:rect l="l" t="t" r="r" b="b"/>
              <a:pathLst>
                <a:path w="826" h="708" extrusionOk="0">
                  <a:moveTo>
                    <a:pt x="472" y="0"/>
                  </a:moveTo>
                  <a:cubicBezTo>
                    <a:pt x="158" y="0"/>
                    <a:pt x="0" y="381"/>
                    <a:pt x="223" y="603"/>
                  </a:cubicBezTo>
                  <a:cubicBezTo>
                    <a:pt x="295" y="675"/>
                    <a:pt x="383" y="707"/>
                    <a:pt x="470" y="707"/>
                  </a:cubicBezTo>
                  <a:cubicBezTo>
                    <a:pt x="651" y="707"/>
                    <a:pt x="825" y="566"/>
                    <a:pt x="825" y="353"/>
                  </a:cubicBezTo>
                  <a:cubicBezTo>
                    <a:pt x="825" y="159"/>
                    <a:pt x="667"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4571575" y="4909525"/>
              <a:ext cx="20675" cy="17700"/>
            </a:xfrm>
            <a:custGeom>
              <a:avLst/>
              <a:gdLst/>
              <a:ahLst/>
              <a:cxnLst/>
              <a:rect l="l" t="t" r="r" b="b"/>
              <a:pathLst>
                <a:path w="827" h="708" extrusionOk="0">
                  <a:moveTo>
                    <a:pt x="473" y="0"/>
                  </a:moveTo>
                  <a:cubicBezTo>
                    <a:pt x="158" y="0"/>
                    <a:pt x="1" y="381"/>
                    <a:pt x="223" y="603"/>
                  </a:cubicBezTo>
                  <a:cubicBezTo>
                    <a:pt x="296" y="675"/>
                    <a:pt x="384" y="707"/>
                    <a:pt x="471" y="707"/>
                  </a:cubicBezTo>
                  <a:cubicBezTo>
                    <a:pt x="652" y="707"/>
                    <a:pt x="826" y="566"/>
                    <a:pt x="826" y="353"/>
                  </a:cubicBezTo>
                  <a:cubicBezTo>
                    <a:pt x="826" y="159"/>
                    <a:pt x="668"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4644075" y="4909525"/>
              <a:ext cx="20675" cy="17700"/>
            </a:xfrm>
            <a:custGeom>
              <a:avLst/>
              <a:gdLst/>
              <a:ahLst/>
              <a:cxnLst/>
              <a:rect l="l" t="t" r="r" b="b"/>
              <a:pathLst>
                <a:path w="827" h="708" extrusionOk="0">
                  <a:moveTo>
                    <a:pt x="473" y="0"/>
                  </a:moveTo>
                  <a:cubicBezTo>
                    <a:pt x="158" y="0"/>
                    <a:pt x="1" y="381"/>
                    <a:pt x="223" y="603"/>
                  </a:cubicBezTo>
                  <a:cubicBezTo>
                    <a:pt x="295" y="675"/>
                    <a:pt x="384" y="707"/>
                    <a:pt x="471" y="707"/>
                  </a:cubicBezTo>
                  <a:cubicBezTo>
                    <a:pt x="652" y="707"/>
                    <a:pt x="826" y="566"/>
                    <a:pt x="826" y="353"/>
                  </a:cubicBezTo>
                  <a:cubicBezTo>
                    <a:pt x="826" y="159"/>
                    <a:pt x="668"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2233525" y="3530150"/>
              <a:ext cx="134325" cy="13400"/>
            </a:xfrm>
            <a:custGeom>
              <a:avLst/>
              <a:gdLst/>
              <a:ahLst/>
              <a:cxnLst/>
              <a:rect l="l" t="t" r="r" b="b"/>
              <a:pathLst>
                <a:path w="5373" h="536" extrusionOk="0">
                  <a:moveTo>
                    <a:pt x="1" y="0"/>
                  </a:moveTo>
                  <a:lnTo>
                    <a:pt x="1" y="536"/>
                  </a:lnTo>
                  <a:lnTo>
                    <a:pt x="5373" y="536"/>
                  </a:lnTo>
                  <a:lnTo>
                    <a:pt x="5373"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2569775" y="3530150"/>
              <a:ext cx="134325" cy="13400"/>
            </a:xfrm>
            <a:custGeom>
              <a:avLst/>
              <a:gdLst/>
              <a:ahLst/>
              <a:cxnLst/>
              <a:rect l="l" t="t" r="r" b="b"/>
              <a:pathLst>
                <a:path w="5373" h="536" extrusionOk="0">
                  <a:moveTo>
                    <a:pt x="1" y="0"/>
                  </a:moveTo>
                  <a:lnTo>
                    <a:pt x="1" y="536"/>
                  </a:lnTo>
                  <a:lnTo>
                    <a:pt x="5373" y="536"/>
                  </a:lnTo>
                  <a:lnTo>
                    <a:pt x="5373"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2401650" y="3530150"/>
              <a:ext cx="134325" cy="13400"/>
            </a:xfrm>
            <a:custGeom>
              <a:avLst/>
              <a:gdLst/>
              <a:ahLst/>
              <a:cxnLst/>
              <a:rect l="l" t="t" r="r" b="b"/>
              <a:pathLst>
                <a:path w="5373" h="536" extrusionOk="0">
                  <a:moveTo>
                    <a:pt x="1" y="0"/>
                  </a:moveTo>
                  <a:lnTo>
                    <a:pt x="1" y="536"/>
                  </a:lnTo>
                  <a:lnTo>
                    <a:pt x="5373" y="536"/>
                  </a:lnTo>
                  <a:lnTo>
                    <a:pt x="5373"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3820950" y="1308325"/>
              <a:ext cx="489400" cy="752450"/>
            </a:xfrm>
            <a:custGeom>
              <a:avLst/>
              <a:gdLst/>
              <a:ahLst/>
              <a:cxnLst/>
              <a:rect l="l" t="t" r="r" b="b"/>
              <a:pathLst>
                <a:path w="19576" h="30098" extrusionOk="0">
                  <a:moveTo>
                    <a:pt x="0" y="1"/>
                  </a:moveTo>
                  <a:lnTo>
                    <a:pt x="0" y="30097"/>
                  </a:lnTo>
                  <a:lnTo>
                    <a:pt x="19576" y="30097"/>
                  </a:lnTo>
                  <a:lnTo>
                    <a:pt x="19576"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820950" y="1308325"/>
              <a:ext cx="489400" cy="104275"/>
            </a:xfrm>
            <a:custGeom>
              <a:avLst/>
              <a:gdLst/>
              <a:ahLst/>
              <a:cxnLst/>
              <a:rect l="l" t="t" r="r" b="b"/>
              <a:pathLst>
                <a:path w="19576" h="4171" extrusionOk="0">
                  <a:moveTo>
                    <a:pt x="0" y="1"/>
                  </a:moveTo>
                  <a:lnTo>
                    <a:pt x="0" y="4170"/>
                  </a:lnTo>
                  <a:lnTo>
                    <a:pt x="19576" y="4170"/>
                  </a:lnTo>
                  <a:lnTo>
                    <a:pt x="19576"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3820975" y="1224075"/>
              <a:ext cx="489375" cy="84300"/>
            </a:xfrm>
            <a:custGeom>
              <a:avLst/>
              <a:gdLst/>
              <a:ahLst/>
              <a:cxnLst/>
              <a:rect l="l" t="t" r="r" b="b"/>
              <a:pathLst>
                <a:path w="19575" h="3372" extrusionOk="0">
                  <a:moveTo>
                    <a:pt x="3026" y="1"/>
                  </a:moveTo>
                  <a:cubicBezTo>
                    <a:pt x="2612" y="1905"/>
                    <a:pt x="0" y="3372"/>
                    <a:pt x="0" y="3372"/>
                  </a:cubicBezTo>
                  <a:lnTo>
                    <a:pt x="19575" y="3372"/>
                  </a:lnTo>
                  <a:cubicBezTo>
                    <a:pt x="19575" y="3372"/>
                    <a:pt x="16962" y="1905"/>
                    <a:pt x="16548"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3896550" y="1173300"/>
              <a:ext cx="338200" cy="50775"/>
            </a:xfrm>
            <a:custGeom>
              <a:avLst/>
              <a:gdLst/>
              <a:ahLst/>
              <a:cxnLst/>
              <a:rect l="l" t="t" r="r" b="b"/>
              <a:pathLst>
                <a:path w="13528" h="2031" extrusionOk="0">
                  <a:moveTo>
                    <a:pt x="1" y="1"/>
                  </a:moveTo>
                  <a:lnTo>
                    <a:pt x="1" y="2031"/>
                  </a:lnTo>
                  <a:lnTo>
                    <a:pt x="13528" y="2031"/>
                  </a:lnTo>
                  <a:lnTo>
                    <a:pt x="13528"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3958050" y="1102625"/>
              <a:ext cx="215225" cy="70700"/>
            </a:xfrm>
            <a:custGeom>
              <a:avLst/>
              <a:gdLst/>
              <a:ahLst/>
              <a:cxnLst/>
              <a:rect l="l" t="t" r="r" b="b"/>
              <a:pathLst>
                <a:path w="8609" h="2828" extrusionOk="0">
                  <a:moveTo>
                    <a:pt x="2502" y="1"/>
                  </a:moveTo>
                  <a:cubicBezTo>
                    <a:pt x="1121" y="1"/>
                    <a:pt x="1" y="1120"/>
                    <a:pt x="1" y="2502"/>
                  </a:cubicBezTo>
                  <a:lnTo>
                    <a:pt x="1" y="2828"/>
                  </a:lnTo>
                  <a:lnTo>
                    <a:pt x="8608" y="2828"/>
                  </a:lnTo>
                  <a:lnTo>
                    <a:pt x="8608" y="2502"/>
                  </a:lnTo>
                  <a:cubicBezTo>
                    <a:pt x="8608" y="1120"/>
                    <a:pt x="7487" y="1"/>
                    <a:pt x="6106"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3872175" y="1348000"/>
              <a:ext cx="70450" cy="64600"/>
            </a:xfrm>
            <a:custGeom>
              <a:avLst/>
              <a:gdLst/>
              <a:ahLst/>
              <a:cxnLst/>
              <a:rect l="l" t="t" r="r" b="b"/>
              <a:pathLst>
                <a:path w="2818" h="2584" extrusionOk="0">
                  <a:moveTo>
                    <a:pt x="1266" y="1"/>
                  </a:moveTo>
                  <a:cubicBezTo>
                    <a:pt x="568" y="1"/>
                    <a:pt x="1" y="566"/>
                    <a:pt x="1" y="1265"/>
                  </a:cubicBezTo>
                  <a:lnTo>
                    <a:pt x="1" y="2583"/>
                  </a:lnTo>
                  <a:lnTo>
                    <a:pt x="2818" y="2583"/>
                  </a:lnTo>
                  <a:lnTo>
                    <a:pt x="2818" y="1265"/>
                  </a:lnTo>
                  <a:cubicBezTo>
                    <a:pt x="2818" y="566"/>
                    <a:pt x="2252" y="1"/>
                    <a:pt x="15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3977700" y="1348000"/>
              <a:ext cx="70450" cy="64600"/>
            </a:xfrm>
            <a:custGeom>
              <a:avLst/>
              <a:gdLst/>
              <a:ahLst/>
              <a:cxnLst/>
              <a:rect l="l" t="t" r="r" b="b"/>
              <a:pathLst>
                <a:path w="2818" h="2584" extrusionOk="0">
                  <a:moveTo>
                    <a:pt x="1263" y="1"/>
                  </a:moveTo>
                  <a:cubicBezTo>
                    <a:pt x="566" y="1"/>
                    <a:pt x="0" y="567"/>
                    <a:pt x="0" y="1265"/>
                  </a:cubicBezTo>
                  <a:lnTo>
                    <a:pt x="0" y="2583"/>
                  </a:lnTo>
                  <a:lnTo>
                    <a:pt x="2817" y="2583"/>
                  </a:lnTo>
                  <a:lnTo>
                    <a:pt x="2817" y="1265"/>
                  </a:lnTo>
                  <a:cubicBezTo>
                    <a:pt x="2817" y="567"/>
                    <a:pt x="2252" y="1"/>
                    <a:pt x="1554" y="1"/>
                  </a:cubicBezTo>
                  <a:cubicBezTo>
                    <a:pt x="1553" y="1"/>
                    <a:pt x="1553" y="1"/>
                    <a:pt x="1552" y="1"/>
                  </a:cubicBezTo>
                  <a:lnTo>
                    <a:pt x="1265" y="1"/>
                  </a:lnTo>
                  <a:cubicBezTo>
                    <a:pt x="1265" y="1"/>
                    <a:pt x="1264" y="1"/>
                    <a:pt x="12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4083175" y="1348000"/>
              <a:ext cx="70475" cy="64600"/>
            </a:xfrm>
            <a:custGeom>
              <a:avLst/>
              <a:gdLst/>
              <a:ahLst/>
              <a:cxnLst/>
              <a:rect l="l" t="t" r="r" b="b"/>
              <a:pathLst>
                <a:path w="2819" h="2584" extrusionOk="0">
                  <a:moveTo>
                    <a:pt x="1266" y="1"/>
                  </a:moveTo>
                  <a:cubicBezTo>
                    <a:pt x="567" y="1"/>
                    <a:pt x="1" y="566"/>
                    <a:pt x="1" y="1265"/>
                  </a:cubicBezTo>
                  <a:lnTo>
                    <a:pt x="1" y="2583"/>
                  </a:lnTo>
                  <a:lnTo>
                    <a:pt x="2819" y="2583"/>
                  </a:lnTo>
                  <a:lnTo>
                    <a:pt x="2819" y="1265"/>
                  </a:lnTo>
                  <a:cubicBezTo>
                    <a:pt x="2819" y="566"/>
                    <a:pt x="2253" y="1"/>
                    <a:pt x="15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4188700" y="1348000"/>
              <a:ext cx="70450" cy="64600"/>
            </a:xfrm>
            <a:custGeom>
              <a:avLst/>
              <a:gdLst/>
              <a:ahLst/>
              <a:cxnLst/>
              <a:rect l="l" t="t" r="r" b="b"/>
              <a:pathLst>
                <a:path w="2818" h="2584" extrusionOk="0">
                  <a:moveTo>
                    <a:pt x="1262" y="1"/>
                  </a:moveTo>
                  <a:cubicBezTo>
                    <a:pt x="565" y="1"/>
                    <a:pt x="0" y="567"/>
                    <a:pt x="0" y="1265"/>
                  </a:cubicBezTo>
                  <a:lnTo>
                    <a:pt x="0" y="2583"/>
                  </a:lnTo>
                  <a:lnTo>
                    <a:pt x="2817" y="2583"/>
                  </a:lnTo>
                  <a:lnTo>
                    <a:pt x="2817" y="1265"/>
                  </a:lnTo>
                  <a:cubicBezTo>
                    <a:pt x="2817" y="566"/>
                    <a:pt x="2251" y="1"/>
                    <a:pt x="1553" y="1"/>
                  </a:cubicBezTo>
                  <a:lnTo>
                    <a:pt x="1264" y="1"/>
                  </a:lnTo>
                  <a:cubicBezTo>
                    <a:pt x="1264" y="1"/>
                    <a:pt x="1263" y="1"/>
                    <a:pt x="12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4188700" y="1956525"/>
              <a:ext cx="70450" cy="64625"/>
            </a:xfrm>
            <a:custGeom>
              <a:avLst/>
              <a:gdLst/>
              <a:ahLst/>
              <a:cxnLst/>
              <a:rect l="l" t="t" r="r" b="b"/>
              <a:pathLst>
                <a:path w="2818" h="2585" extrusionOk="0">
                  <a:moveTo>
                    <a:pt x="0" y="1"/>
                  </a:moveTo>
                  <a:lnTo>
                    <a:pt x="0" y="1319"/>
                  </a:lnTo>
                  <a:cubicBezTo>
                    <a:pt x="0" y="2018"/>
                    <a:pt x="566" y="2585"/>
                    <a:pt x="1264" y="2585"/>
                  </a:cubicBezTo>
                  <a:lnTo>
                    <a:pt x="1553" y="2585"/>
                  </a:lnTo>
                  <a:cubicBezTo>
                    <a:pt x="2251" y="2583"/>
                    <a:pt x="2817" y="2018"/>
                    <a:pt x="2817" y="1319"/>
                  </a:cubicBezTo>
                  <a:lnTo>
                    <a:pt x="281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4083175" y="1956525"/>
              <a:ext cx="70450" cy="64625"/>
            </a:xfrm>
            <a:custGeom>
              <a:avLst/>
              <a:gdLst/>
              <a:ahLst/>
              <a:cxnLst/>
              <a:rect l="l" t="t" r="r" b="b"/>
              <a:pathLst>
                <a:path w="2818" h="2585" extrusionOk="0">
                  <a:moveTo>
                    <a:pt x="1" y="1"/>
                  </a:moveTo>
                  <a:lnTo>
                    <a:pt x="1" y="1319"/>
                  </a:lnTo>
                  <a:cubicBezTo>
                    <a:pt x="1" y="2018"/>
                    <a:pt x="567" y="2583"/>
                    <a:pt x="1266" y="2585"/>
                  </a:cubicBezTo>
                  <a:lnTo>
                    <a:pt x="1554" y="2585"/>
                  </a:lnTo>
                  <a:cubicBezTo>
                    <a:pt x="2252" y="2583"/>
                    <a:pt x="2818" y="2018"/>
                    <a:pt x="2818" y="1319"/>
                  </a:cubicBezTo>
                  <a:lnTo>
                    <a:pt x="281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3977675" y="1956525"/>
              <a:ext cx="70475" cy="64625"/>
            </a:xfrm>
            <a:custGeom>
              <a:avLst/>
              <a:gdLst/>
              <a:ahLst/>
              <a:cxnLst/>
              <a:rect l="l" t="t" r="r" b="b"/>
              <a:pathLst>
                <a:path w="2819" h="2585" extrusionOk="0">
                  <a:moveTo>
                    <a:pt x="0" y="1"/>
                  </a:moveTo>
                  <a:lnTo>
                    <a:pt x="0" y="1319"/>
                  </a:lnTo>
                  <a:cubicBezTo>
                    <a:pt x="1" y="2018"/>
                    <a:pt x="567" y="2585"/>
                    <a:pt x="1265" y="2585"/>
                  </a:cubicBezTo>
                  <a:lnTo>
                    <a:pt x="1553" y="2585"/>
                  </a:lnTo>
                  <a:cubicBezTo>
                    <a:pt x="2251" y="2585"/>
                    <a:pt x="2818" y="2018"/>
                    <a:pt x="2818" y="1319"/>
                  </a:cubicBezTo>
                  <a:lnTo>
                    <a:pt x="281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3872175" y="1956525"/>
              <a:ext cx="70450" cy="64625"/>
            </a:xfrm>
            <a:custGeom>
              <a:avLst/>
              <a:gdLst/>
              <a:ahLst/>
              <a:cxnLst/>
              <a:rect l="l" t="t" r="r" b="b"/>
              <a:pathLst>
                <a:path w="2818" h="2585" extrusionOk="0">
                  <a:moveTo>
                    <a:pt x="1" y="1"/>
                  </a:moveTo>
                  <a:lnTo>
                    <a:pt x="1" y="1319"/>
                  </a:lnTo>
                  <a:cubicBezTo>
                    <a:pt x="1" y="2018"/>
                    <a:pt x="567" y="2585"/>
                    <a:pt x="1266" y="2585"/>
                  </a:cubicBezTo>
                  <a:lnTo>
                    <a:pt x="1554" y="2585"/>
                  </a:lnTo>
                  <a:cubicBezTo>
                    <a:pt x="2252" y="2585"/>
                    <a:pt x="2818" y="2018"/>
                    <a:pt x="2818" y="1319"/>
                  </a:cubicBezTo>
                  <a:lnTo>
                    <a:pt x="281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4016425" y="1464100"/>
              <a:ext cx="98450" cy="440925"/>
            </a:xfrm>
            <a:custGeom>
              <a:avLst/>
              <a:gdLst/>
              <a:ahLst/>
              <a:cxnLst/>
              <a:rect l="l" t="t" r="r" b="b"/>
              <a:pathLst>
                <a:path w="3938" h="17637" extrusionOk="0">
                  <a:moveTo>
                    <a:pt x="1969" y="1"/>
                  </a:moveTo>
                  <a:lnTo>
                    <a:pt x="1281" y="640"/>
                  </a:lnTo>
                  <a:cubicBezTo>
                    <a:pt x="466" y="1401"/>
                    <a:pt x="2" y="2465"/>
                    <a:pt x="1" y="3579"/>
                  </a:cubicBezTo>
                  <a:lnTo>
                    <a:pt x="1" y="17636"/>
                  </a:lnTo>
                  <a:lnTo>
                    <a:pt x="3938" y="17636"/>
                  </a:lnTo>
                  <a:lnTo>
                    <a:pt x="3938" y="3579"/>
                  </a:lnTo>
                  <a:cubicBezTo>
                    <a:pt x="3937" y="2465"/>
                    <a:pt x="3474" y="1401"/>
                    <a:pt x="2658" y="640"/>
                  </a:cubicBezTo>
                  <a:lnTo>
                    <a:pt x="19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3884000" y="1464100"/>
              <a:ext cx="98425" cy="440925"/>
            </a:xfrm>
            <a:custGeom>
              <a:avLst/>
              <a:gdLst/>
              <a:ahLst/>
              <a:cxnLst/>
              <a:rect l="l" t="t" r="r" b="b"/>
              <a:pathLst>
                <a:path w="3937" h="17637" extrusionOk="0">
                  <a:moveTo>
                    <a:pt x="1968" y="1"/>
                  </a:moveTo>
                  <a:lnTo>
                    <a:pt x="1281" y="640"/>
                  </a:lnTo>
                  <a:cubicBezTo>
                    <a:pt x="464" y="1401"/>
                    <a:pt x="0" y="2465"/>
                    <a:pt x="0" y="3579"/>
                  </a:cubicBezTo>
                  <a:lnTo>
                    <a:pt x="0" y="17636"/>
                  </a:lnTo>
                  <a:lnTo>
                    <a:pt x="3936" y="17636"/>
                  </a:lnTo>
                  <a:lnTo>
                    <a:pt x="3936" y="3579"/>
                  </a:lnTo>
                  <a:cubicBezTo>
                    <a:pt x="3936" y="2465"/>
                    <a:pt x="3472" y="1400"/>
                    <a:pt x="2656" y="640"/>
                  </a:cubicBezTo>
                  <a:lnTo>
                    <a:pt x="19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3820975" y="1477725"/>
              <a:ext cx="34575" cy="427300"/>
            </a:xfrm>
            <a:custGeom>
              <a:avLst/>
              <a:gdLst/>
              <a:ahLst/>
              <a:cxnLst/>
              <a:rect l="l" t="t" r="r" b="b"/>
              <a:pathLst>
                <a:path w="1383" h="17092" extrusionOk="0">
                  <a:moveTo>
                    <a:pt x="0" y="1"/>
                  </a:moveTo>
                  <a:lnTo>
                    <a:pt x="0" y="17091"/>
                  </a:lnTo>
                  <a:lnTo>
                    <a:pt x="1383" y="17091"/>
                  </a:lnTo>
                  <a:lnTo>
                    <a:pt x="1383" y="3034"/>
                  </a:lnTo>
                  <a:cubicBezTo>
                    <a:pt x="1382" y="1920"/>
                    <a:pt x="918" y="856"/>
                    <a:pt x="102" y="95"/>
                  </a:cubicBez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4275800" y="1477725"/>
              <a:ext cx="34550" cy="427300"/>
            </a:xfrm>
            <a:custGeom>
              <a:avLst/>
              <a:gdLst/>
              <a:ahLst/>
              <a:cxnLst/>
              <a:rect l="l" t="t" r="r" b="b"/>
              <a:pathLst>
                <a:path w="1382" h="17092" extrusionOk="0">
                  <a:moveTo>
                    <a:pt x="1382" y="1"/>
                  </a:moveTo>
                  <a:lnTo>
                    <a:pt x="1280" y="95"/>
                  </a:lnTo>
                  <a:cubicBezTo>
                    <a:pt x="464" y="856"/>
                    <a:pt x="0" y="1920"/>
                    <a:pt x="0" y="3034"/>
                  </a:cubicBezTo>
                  <a:lnTo>
                    <a:pt x="0" y="17091"/>
                  </a:lnTo>
                  <a:lnTo>
                    <a:pt x="1382" y="17091"/>
                  </a:lnTo>
                  <a:lnTo>
                    <a:pt x="1382"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4148900" y="1464100"/>
              <a:ext cx="98425" cy="440925"/>
            </a:xfrm>
            <a:custGeom>
              <a:avLst/>
              <a:gdLst/>
              <a:ahLst/>
              <a:cxnLst/>
              <a:rect l="l" t="t" r="r" b="b"/>
              <a:pathLst>
                <a:path w="3937" h="17637" extrusionOk="0">
                  <a:moveTo>
                    <a:pt x="1969" y="1"/>
                  </a:moveTo>
                  <a:lnTo>
                    <a:pt x="1281" y="640"/>
                  </a:lnTo>
                  <a:cubicBezTo>
                    <a:pt x="465" y="1401"/>
                    <a:pt x="1" y="2465"/>
                    <a:pt x="1" y="3579"/>
                  </a:cubicBezTo>
                  <a:lnTo>
                    <a:pt x="1" y="17636"/>
                  </a:lnTo>
                  <a:lnTo>
                    <a:pt x="3937" y="17636"/>
                  </a:lnTo>
                  <a:lnTo>
                    <a:pt x="3937" y="3579"/>
                  </a:lnTo>
                  <a:cubicBezTo>
                    <a:pt x="3937" y="2465"/>
                    <a:pt x="3473" y="1401"/>
                    <a:pt x="2657" y="640"/>
                  </a:cubicBezTo>
                  <a:lnTo>
                    <a:pt x="19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3907400" y="2060775"/>
              <a:ext cx="316525" cy="76875"/>
            </a:xfrm>
            <a:custGeom>
              <a:avLst/>
              <a:gdLst/>
              <a:ahLst/>
              <a:cxnLst/>
              <a:rect l="l" t="t" r="r" b="b"/>
              <a:pathLst>
                <a:path w="12661" h="3075" extrusionOk="0">
                  <a:moveTo>
                    <a:pt x="0" y="0"/>
                  </a:moveTo>
                  <a:lnTo>
                    <a:pt x="1708" y="3075"/>
                  </a:lnTo>
                  <a:lnTo>
                    <a:pt x="10953" y="3075"/>
                  </a:lnTo>
                  <a:lnTo>
                    <a:pt x="1266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3997650" y="2137625"/>
              <a:ext cx="136025" cy="89900"/>
            </a:xfrm>
            <a:custGeom>
              <a:avLst/>
              <a:gdLst/>
              <a:ahLst/>
              <a:cxnLst/>
              <a:rect l="l" t="t" r="r" b="b"/>
              <a:pathLst>
                <a:path w="5441" h="3596" extrusionOk="0">
                  <a:moveTo>
                    <a:pt x="0" y="1"/>
                  </a:moveTo>
                  <a:lnTo>
                    <a:pt x="0" y="1154"/>
                  </a:lnTo>
                  <a:cubicBezTo>
                    <a:pt x="0" y="2503"/>
                    <a:pt x="1092" y="3596"/>
                    <a:pt x="2440" y="3596"/>
                  </a:cubicBezTo>
                  <a:cubicBezTo>
                    <a:pt x="2441" y="3596"/>
                    <a:pt x="2441" y="3596"/>
                    <a:pt x="2442" y="3596"/>
                  </a:cubicBezTo>
                  <a:lnTo>
                    <a:pt x="2998" y="3596"/>
                  </a:lnTo>
                  <a:cubicBezTo>
                    <a:pt x="2999" y="3596"/>
                    <a:pt x="2999" y="3596"/>
                    <a:pt x="3000" y="3596"/>
                  </a:cubicBezTo>
                  <a:cubicBezTo>
                    <a:pt x="4348" y="3596"/>
                    <a:pt x="5441" y="2503"/>
                    <a:pt x="5441" y="1154"/>
                  </a:cubicBezTo>
                  <a:lnTo>
                    <a:pt x="5441"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4025150" y="999775"/>
              <a:ext cx="81050" cy="102875"/>
            </a:xfrm>
            <a:custGeom>
              <a:avLst/>
              <a:gdLst/>
              <a:ahLst/>
              <a:cxnLst/>
              <a:rect l="l" t="t" r="r" b="b"/>
              <a:pathLst>
                <a:path w="3242" h="4115" extrusionOk="0">
                  <a:moveTo>
                    <a:pt x="1456" y="1"/>
                  </a:moveTo>
                  <a:cubicBezTo>
                    <a:pt x="652" y="1"/>
                    <a:pt x="1" y="652"/>
                    <a:pt x="1" y="1456"/>
                  </a:cubicBezTo>
                  <a:lnTo>
                    <a:pt x="1" y="4115"/>
                  </a:lnTo>
                  <a:lnTo>
                    <a:pt x="3241" y="4115"/>
                  </a:lnTo>
                  <a:lnTo>
                    <a:pt x="3241" y="1456"/>
                  </a:lnTo>
                  <a:cubicBezTo>
                    <a:pt x="3241" y="652"/>
                    <a:pt x="2590" y="1"/>
                    <a:pt x="1787"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4043350" y="1018350"/>
              <a:ext cx="43000" cy="41375"/>
            </a:xfrm>
            <a:custGeom>
              <a:avLst/>
              <a:gdLst/>
              <a:ahLst/>
              <a:cxnLst/>
              <a:rect l="l" t="t" r="r" b="b"/>
              <a:pathLst>
                <a:path w="1720" h="1655" extrusionOk="0">
                  <a:moveTo>
                    <a:pt x="892" y="1"/>
                  </a:moveTo>
                  <a:cubicBezTo>
                    <a:pt x="557" y="1"/>
                    <a:pt x="256" y="201"/>
                    <a:pt x="128" y="511"/>
                  </a:cubicBezTo>
                  <a:cubicBezTo>
                    <a:pt x="0" y="821"/>
                    <a:pt x="71" y="1177"/>
                    <a:pt x="308" y="1412"/>
                  </a:cubicBezTo>
                  <a:cubicBezTo>
                    <a:pt x="466" y="1571"/>
                    <a:pt x="678" y="1655"/>
                    <a:pt x="893" y="1655"/>
                  </a:cubicBezTo>
                  <a:cubicBezTo>
                    <a:pt x="999" y="1655"/>
                    <a:pt x="1107" y="1634"/>
                    <a:pt x="1209" y="1592"/>
                  </a:cubicBezTo>
                  <a:cubicBezTo>
                    <a:pt x="1519" y="1463"/>
                    <a:pt x="1720" y="1162"/>
                    <a:pt x="1720" y="827"/>
                  </a:cubicBezTo>
                  <a:cubicBezTo>
                    <a:pt x="1720" y="370"/>
                    <a:pt x="1349" y="1"/>
                    <a:pt x="892"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4060325" y="281600"/>
              <a:ext cx="10675" cy="752650"/>
            </a:xfrm>
            <a:custGeom>
              <a:avLst/>
              <a:gdLst/>
              <a:ahLst/>
              <a:cxnLst/>
              <a:rect l="l" t="t" r="r" b="b"/>
              <a:pathLst>
                <a:path w="427" h="30106" extrusionOk="0">
                  <a:moveTo>
                    <a:pt x="0" y="1"/>
                  </a:moveTo>
                  <a:lnTo>
                    <a:pt x="0" y="30106"/>
                  </a:lnTo>
                  <a:lnTo>
                    <a:pt x="427" y="30106"/>
                  </a:lnTo>
                  <a:lnTo>
                    <a:pt x="42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4432075" y="2160150"/>
              <a:ext cx="489400" cy="752400"/>
            </a:xfrm>
            <a:custGeom>
              <a:avLst/>
              <a:gdLst/>
              <a:ahLst/>
              <a:cxnLst/>
              <a:rect l="l" t="t" r="r" b="b"/>
              <a:pathLst>
                <a:path w="19576" h="30096" extrusionOk="0">
                  <a:moveTo>
                    <a:pt x="1" y="0"/>
                  </a:moveTo>
                  <a:lnTo>
                    <a:pt x="1" y="30095"/>
                  </a:lnTo>
                  <a:lnTo>
                    <a:pt x="19576" y="30095"/>
                  </a:lnTo>
                  <a:lnTo>
                    <a:pt x="19576"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4432075" y="2160125"/>
              <a:ext cx="489400" cy="104225"/>
            </a:xfrm>
            <a:custGeom>
              <a:avLst/>
              <a:gdLst/>
              <a:ahLst/>
              <a:cxnLst/>
              <a:rect l="l" t="t" r="r" b="b"/>
              <a:pathLst>
                <a:path w="19576" h="4169" extrusionOk="0">
                  <a:moveTo>
                    <a:pt x="1" y="0"/>
                  </a:moveTo>
                  <a:lnTo>
                    <a:pt x="1" y="4169"/>
                  </a:lnTo>
                  <a:lnTo>
                    <a:pt x="19576" y="4169"/>
                  </a:lnTo>
                  <a:lnTo>
                    <a:pt x="19576"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4432075" y="2808325"/>
              <a:ext cx="489400" cy="104225"/>
            </a:xfrm>
            <a:custGeom>
              <a:avLst/>
              <a:gdLst/>
              <a:ahLst/>
              <a:cxnLst/>
              <a:rect l="l" t="t" r="r" b="b"/>
              <a:pathLst>
                <a:path w="19576" h="4169" extrusionOk="0">
                  <a:moveTo>
                    <a:pt x="1" y="0"/>
                  </a:moveTo>
                  <a:lnTo>
                    <a:pt x="1" y="4168"/>
                  </a:lnTo>
                  <a:lnTo>
                    <a:pt x="19576" y="4168"/>
                  </a:lnTo>
                  <a:lnTo>
                    <a:pt x="19576"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4432075" y="2075825"/>
              <a:ext cx="489400" cy="84350"/>
            </a:xfrm>
            <a:custGeom>
              <a:avLst/>
              <a:gdLst/>
              <a:ahLst/>
              <a:cxnLst/>
              <a:rect l="l" t="t" r="r" b="b"/>
              <a:pathLst>
                <a:path w="19576" h="3374" extrusionOk="0">
                  <a:moveTo>
                    <a:pt x="3027" y="1"/>
                  </a:moveTo>
                  <a:cubicBezTo>
                    <a:pt x="2614" y="1905"/>
                    <a:pt x="1" y="3373"/>
                    <a:pt x="1" y="3373"/>
                  </a:cubicBezTo>
                  <a:lnTo>
                    <a:pt x="19576" y="3373"/>
                  </a:lnTo>
                  <a:cubicBezTo>
                    <a:pt x="19576" y="3373"/>
                    <a:pt x="16963" y="1905"/>
                    <a:pt x="16549"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4507700" y="2025100"/>
              <a:ext cx="338175" cy="50750"/>
            </a:xfrm>
            <a:custGeom>
              <a:avLst/>
              <a:gdLst/>
              <a:ahLst/>
              <a:cxnLst/>
              <a:rect l="l" t="t" r="r" b="b"/>
              <a:pathLst>
                <a:path w="13527" h="2030" extrusionOk="0">
                  <a:moveTo>
                    <a:pt x="0" y="0"/>
                  </a:moveTo>
                  <a:lnTo>
                    <a:pt x="0" y="2030"/>
                  </a:lnTo>
                  <a:lnTo>
                    <a:pt x="13526" y="2030"/>
                  </a:lnTo>
                  <a:lnTo>
                    <a:pt x="13526"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4569200" y="1954375"/>
              <a:ext cx="215200" cy="70750"/>
            </a:xfrm>
            <a:custGeom>
              <a:avLst/>
              <a:gdLst/>
              <a:ahLst/>
              <a:cxnLst/>
              <a:rect l="l" t="t" r="r" b="b"/>
              <a:pathLst>
                <a:path w="8608" h="2830" extrusionOk="0">
                  <a:moveTo>
                    <a:pt x="2500" y="1"/>
                  </a:moveTo>
                  <a:cubicBezTo>
                    <a:pt x="1120" y="1"/>
                    <a:pt x="0" y="1122"/>
                    <a:pt x="0" y="2503"/>
                  </a:cubicBezTo>
                  <a:lnTo>
                    <a:pt x="0" y="2829"/>
                  </a:lnTo>
                  <a:lnTo>
                    <a:pt x="8607" y="2829"/>
                  </a:lnTo>
                  <a:lnTo>
                    <a:pt x="8607" y="2503"/>
                  </a:lnTo>
                  <a:cubicBezTo>
                    <a:pt x="8607" y="1122"/>
                    <a:pt x="7487" y="1"/>
                    <a:pt x="6105"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483325" y="2199750"/>
              <a:ext cx="70450" cy="64600"/>
            </a:xfrm>
            <a:custGeom>
              <a:avLst/>
              <a:gdLst/>
              <a:ahLst/>
              <a:cxnLst/>
              <a:rect l="l" t="t" r="r" b="b"/>
              <a:pathLst>
                <a:path w="2818" h="2584" extrusionOk="0">
                  <a:moveTo>
                    <a:pt x="1264" y="1"/>
                  </a:moveTo>
                  <a:cubicBezTo>
                    <a:pt x="566" y="1"/>
                    <a:pt x="0" y="567"/>
                    <a:pt x="0" y="1266"/>
                  </a:cubicBezTo>
                  <a:lnTo>
                    <a:pt x="0" y="2584"/>
                  </a:lnTo>
                  <a:lnTo>
                    <a:pt x="2817" y="2584"/>
                  </a:lnTo>
                  <a:lnTo>
                    <a:pt x="2817" y="1265"/>
                  </a:lnTo>
                  <a:cubicBezTo>
                    <a:pt x="2817" y="567"/>
                    <a:pt x="2250" y="1"/>
                    <a:pt x="15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4588800" y="2199750"/>
              <a:ext cx="70450" cy="64600"/>
            </a:xfrm>
            <a:custGeom>
              <a:avLst/>
              <a:gdLst/>
              <a:ahLst/>
              <a:cxnLst/>
              <a:rect l="l" t="t" r="r" b="b"/>
              <a:pathLst>
                <a:path w="2818" h="2584" extrusionOk="0">
                  <a:moveTo>
                    <a:pt x="1266" y="1"/>
                  </a:moveTo>
                  <a:cubicBezTo>
                    <a:pt x="567" y="1"/>
                    <a:pt x="0" y="567"/>
                    <a:pt x="0" y="1266"/>
                  </a:cubicBezTo>
                  <a:lnTo>
                    <a:pt x="0" y="2584"/>
                  </a:lnTo>
                  <a:lnTo>
                    <a:pt x="2818" y="2584"/>
                  </a:lnTo>
                  <a:lnTo>
                    <a:pt x="2818" y="1265"/>
                  </a:lnTo>
                  <a:cubicBezTo>
                    <a:pt x="2818" y="567"/>
                    <a:pt x="2252" y="1"/>
                    <a:pt x="15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694300" y="2199750"/>
              <a:ext cx="70475" cy="64600"/>
            </a:xfrm>
            <a:custGeom>
              <a:avLst/>
              <a:gdLst/>
              <a:ahLst/>
              <a:cxnLst/>
              <a:rect l="l" t="t" r="r" b="b"/>
              <a:pathLst>
                <a:path w="2819" h="2584" extrusionOk="0">
                  <a:moveTo>
                    <a:pt x="1265" y="1"/>
                  </a:moveTo>
                  <a:cubicBezTo>
                    <a:pt x="567" y="1"/>
                    <a:pt x="1" y="567"/>
                    <a:pt x="1" y="1266"/>
                  </a:cubicBezTo>
                  <a:lnTo>
                    <a:pt x="1" y="2584"/>
                  </a:lnTo>
                  <a:lnTo>
                    <a:pt x="2818" y="2584"/>
                  </a:lnTo>
                  <a:lnTo>
                    <a:pt x="2818" y="1265"/>
                  </a:lnTo>
                  <a:cubicBezTo>
                    <a:pt x="2818" y="567"/>
                    <a:pt x="2252" y="1"/>
                    <a:pt x="15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4799800" y="2199750"/>
              <a:ext cx="70475" cy="64600"/>
            </a:xfrm>
            <a:custGeom>
              <a:avLst/>
              <a:gdLst/>
              <a:ahLst/>
              <a:cxnLst/>
              <a:rect l="l" t="t" r="r" b="b"/>
              <a:pathLst>
                <a:path w="2819" h="2584" extrusionOk="0">
                  <a:moveTo>
                    <a:pt x="1266" y="1"/>
                  </a:moveTo>
                  <a:cubicBezTo>
                    <a:pt x="566" y="1"/>
                    <a:pt x="0" y="567"/>
                    <a:pt x="0" y="1266"/>
                  </a:cubicBezTo>
                  <a:lnTo>
                    <a:pt x="0" y="2584"/>
                  </a:lnTo>
                  <a:lnTo>
                    <a:pt x="2819" y="2584"/>
                  </a:lnTo>
                  <a:lnTo>
                    <a:pt x="2819" y="1265"/>
                  </a:lnTo>
                  <a:cubicBezTo>
                    <a:pt x="2819" y="567"/>
                    <a:pt x="2252" y="1"/>
                    <a:pt x="15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4799800" y="2808300"/>
              <a:ext cx="70475" cy="64600"/>
            </a:xfrm>
            <a:custGeom>
              <a:avLst/>
              <a:gdLst/>
              <a:ahLst/>
              <a:cxnLst/>
              <a:rect l="l" t="t" r="r" b="b"/>
              <a:pathLst>
                <a:path w="2819" h="2584" extrusionOk="0">
                  <a:moveTo>
                    <a:pt x="0" y="0"/>
                  </a:moveTo>
                  <a:lnTo>
                    <a:pt x="0" y="1319"/>
                  </a:lnTo>
                  <a:cubicBezTo>
                    <a:pt x="0" y="2017"/>
                    <a:pt x="566" y="2583"/>
                    <a:pt x="1266" y="2584"/>
                  </a:cubicBezTo>
                  <a:lnTo>
                    <a:pt x="1553" y="2584"/>
                  </a:lnTo>
                  <a:cubicBezTo>
                    <a:pt x="2252" y="2584"/>
                    <a:pt x="2819" y="2017"/>
                    <a:pt x="2819" y="1319"/>
                  </a:cubicBezTo>
                  <a:lnTo>
                    <a:pt x="2819"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4694300" y="2808300"/>
              <a:ext cx="70475" cy="64600"/>
            </a:xfrm>
            <a:custGeom>
              <a:avLst/>
              <a:gdLst/>
              <a:ahLst/>
              <a:cxnLst/>
              <a:rect l="l" t="t" r="r" b="b"/>
              <a:pathLst>
                <a:path w="2819" h="2584" extrusionOk="0">
                  <a:moveTo>
                    <a:pt x="1" y="0"/>
                  </a:moveTo>
                  <a:lnTo>
                    <a:pt x="1" y="1319"/>
                  </a:lnTo>
                  <a:cubicBezTo>
                    <a:pt x="1" y="2017"/>
                    <a:pt x="567" y="2584"/>
                    <a:pt x="1265" y="2584"/>
                  </a:cubicBezTo>
                  <a:lnTo>
                    <a:pt x="1553" y="2584"/>
                  </a:lnTo>
                  <a:cubicBezTo>
                    <a:pt x="2251" y="2584"/>
                    <a:pt x="2818" y="2017"/>
                    <a:pt x="2818" y="1319"/>
                  </a:cubicBezTo>
                  <a:lnTo>
                    <a:pt x="281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4588800" y="2808300"/>
              <a:ext cx="70450" cy="64600"/>
            </a:xfrm>
            <a:custGeom>
              <a:avLst/>
              <a:gdLst/>
              <a:ahLst/>
              <a:cxnLst/>
              <a:rect l="l" t="t" r="r" b="b"/>
              <a:pathLst>
                <a:path w="2818" h="2584" extrusionOk="0">
                  <a:moveTo>
                    <a:pt x="0" y="0"/>
                  </a:moveTo>
                  <a:lnTo>
                    <a:pt x="0" y="1319"/>
                  </a:lnTo>
                  <a:cubicBezTo>
                    <a:pt x="0" y="2017"/>
                    <a:pt x="566" y="2584"/>
                    <a:pt x="1266" y="2584"/>
                  </a:cubicBezTo>
                  <a:lnTo>
                    <a:pt x="1554" y="2584"/>
                  </a:lnTo>
                  <a:cubicBezTo>
                    <a:pt x="2252" y="2584"/>
                    <a:pt x="2818" y="2017"/>
                    <a:pt x="2818" y="1319"/>
                  </a:cubicBezTo>
                  <a:lnTo>
                    <a:pt x="281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4483325" y="2808300"/>
              <a:ext cx="70450" cy="64600"/>
            </a:xfrm>
            <a:custGeom>
              <a:avLst/>
              <a:gdLst/>
              <a:ahLst/>
              <a:cxnLst/>
              <a:rect l="l" t="t" r="r" b="b"/>
              <a:pathLst>
                <a:path w="2818" h="2584" extrusionOk="0">
                  <a:moveTo>
                    <a:pt x="0" y="0"/>
                  </a:moveTo>
                  <a:lnTo>
                    <a:pt x="0" y="1319"/>
                  </a:lnTo>
                  <a:cubicBezTo>
                    <a:pt x="0" y="2017"/>
                    <a:pt x="566" y="2584"/>
                    <a:pt x="1264" y="2584"/>
                  </a:cubicBezTo>
                  <a:lnTo>
                    <a:pt x="1552" y="2584"/>
                  </a:lnTo>
                  <a:cubicBezTo>
                    <a:pt x="2250" y="2584"/>
                    <a:pt x="2817" y="2017"/>
                    <a:pt x="2817" y="1319"/>
                  </a:cubicBezTo>
                  <a:lnTo>
                    <a:pt x="281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4627575" y="2315850"/>
              <a:ext cx="98425" cy="440950"/>
            </a:xfrm>
            <a:custGeom>
              <a:avLst/>
              <a:gdLst/>
              <a:ahLst/>
              <a:cxnLst/>
              <a:rect l="l" t="t" r="r" b="b"/>
              <a:pathLst>
                <a:path w="3937" h="17638" extrusionOk="0">
                  <a:moveTo>
                    <a:pt x="1968" y="1"/>
                  </a:moveTo>
                  <a:lnTo>
                    <a:pt x="1281" y="642"/>
                  </a:lnTo>
                  <a:cubicBezTo>
                    <a:pt x="464" y="1401"/>
                    <a:pt x="0" y="2466"/>
                    <a:pt x="0" y="3581"/>
                  </a:cubicBezTo>
                  <a:lnTo>
                    <a:pt x="0" y="17638"/>
                  </a:lnTo>
                  <a:lnTo>
                    <a:pt x="3936" y="17638"/>
                  </a:lnTo>
                  <a:lnTo>
                    <a:pt x="3935" y="3581"/>
                  </a:lnTo>
                  <a:cubicBezTo>
                    <a:pt x="3935" y="2465"/>
                    <a:pt x="3473" y="1401"/>
                    <a:pt x="2656" y="642"/>
                  </a:cubicBezTo>
                  <a:lnTo>
                    <a:pt x="19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4495100" y="2315850"/>
              <a:ext cx="98425" cy="440950"/>
            </a:xfrm>
            <a:custGeom>
              <a:avLst/>
              <a:gdLst/>
              <a:ahLst/>
              <a:cxnLst/>
              <a:rect l="l" t="t" r="r" b="b"/>
              <a:pathLst>
                <a:path w="3937" h="17638" extrusionOk="0">
                  <a:moveTo>
                    <a:pt x="1968" y="1"/>
                  </a:moveTo>
                  <a:lnTo>
                    <a:pt x="1281" y="642"/>
                  </a:lnTo>
                  <a:cubicBezTo>
                    <a:pt x="464" y="1401"/>
                    <a:pt x="0" y="2466"/>
                    <a:pt x="0" y="3581"/>
                  </a:cubicBezTo>
                  <a:lnTo>
                    <a:pt x="0" y="17638"/>
                  </a:lnTo>
                  <a:lnTo>
                    <a:pt x="3936" y="17638"/>
                  </a:lnTo>
                  <a:lnTo>
                    <a:pt x="3936" y="3581"/>
                  </a:lnTo>
                  <a:cubicBezTo>
                    <a:pt x="3936" y="2466"/>
                    <a:pt x="3474" y="1401"/>
                    <a:pt x="2657" y="642"/>
                  </a:cubicBezTo>
                  <a:lnTo>
                    <a:pt x="19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4432075" y="2329500"/>
              <a:ext cx="34600" cy="427300"/>
            </a:xfrm>
            <a:custGeom>
              <a:avLst/>
              <a:gdLst/>
              <a:ahLst/>
              <a:cxnLst/>
              <a:rect l="l" t="t" r="r" b="b"/>
              <a:pathLst>
                <a:path w="1384" h="17092" extrusionOk="0">
                  <a:moveTo>
                    <a:pt x="1" y="0"/>
                  </a:moveTo>
                  <a:lnTo>
                    <a:pt x="1" y="17092"/>
                  </a:lnTo>
                  <a:lnTo>
                    <a:pt x="1383" y="17092"/>
                  </a:lnTo>
                  <a:lnTo>
                    <a:pt x="1383" y="3035"/>
                  </a:lnTo>
                  <a:cubicBezTo>
                    <a:pt x="1383" y="1919"/>
                    <a:pt x="919" y="855"/>
                    <a:pt x="104" y="96"/>
                  </a:cubicBez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4886900" y="2329500"/>
              <a:ext cx="34575" cy="427300"/>
            </a:xfrm>
            <a:custGeom>
              <a:avLst/>
              <a:gdLst/>
              <a:ahLst/>
              <a:cxnLst/>
              <a:rect l="l" t="t" r="r" b="b"/>
              <a:pathLst>
                <a:path w="1383" h="17092" extrusionOk="0">
                  <a:moveTo>
                    <a:pt x="1383" y="0"/>
                  </a:moveTo>
                  <a:lnTo>
                    <a:pt x="1281" y="96"/>
                  </a:lnTo>
                  <a:cubicBezTo>
                    <a:pt x="464" y="855"/>
                    <a:pt x="0" y="1919"/>
                    <a:pt x="0" y="3035"/>
                  </a:cubicBezTo>
                  <a:lnTo>
                    <a:pt x="0" y="17092"/>
                  </a:lnTo>
                  <a:lnTo>
                    <a:pt x="1383" y="17092"/>
                  </a:lnTo>
                  <a:lnTo>
                    <a:pt x="1383"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4760050" y="2315850"/>
              <a:ext cx="98425" cy="440950"/>
            </a:xfrm>
            <a:custGeom>
              <a:avLst/>
              <a:gdLst/>
              <a:ahLst/>
              <a:cxnLst/>
              <a:rect l="l" t="t" r="r" b="b"/>
              <a:pathLst>
                <a:path w="3937" h="17638" extrusionOk="0">
                  <a:moveTo>
                    <a:pt x="1968" y="1"/>
                  </a:moveTo>
                  <a:lnTo>
                    <a:pt x="1281" y="642"/>
                  </a:lnTo>
                  <a:cubicBezTo>
                    <a:pt x="464" y="1401"/>
                    <a:pt x="0" y="2465"/>
                    <a:pt x="0" y="3581"/>
                  </a:cubicBezTo>
                  <a:lnTo>
                    <a:pt x="0" y="17638"/>
                  </a:lnTo>
                  <a:lnTo>
                    <a:pt x="3935" y="17638"/>
                  </a:lnTo>
                  <a:lnTo>
                    <a:pt x="3936" y="3581"/>
                  </a:lnTo>
                  <a:cubicBezTo>
                    <a:pt x="3936" y="2465"/>
                    <a:pt x="3472" y="1401"/>
                    <a:pt x="2657" y="642"/>
                  </a:cubicBezTo>
                  <a:lnTo>
                    <a:pt x="196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4518500" y="2912525"/>
              <a:ext cx="316525" cy="76925"/>
            </a:xfrm>
            <a:custGeom>
              <a:avLst/>
              <a:gdLst/>
              <a:ahLst/>
              <a:cxnLst/>
              <a:rect l="l" t="t" r="r" b="b"/>
              <a:pathLst>
                <a:path w="12661" h="3077" extrusionOk="0">
                  <a:moveTo>
                    <a:pt x="1" y="0"/>
                  </a:moveTo>
                  <a:lnTo>
                    <a:pt x="1708" y="3076"/>
                  </a:lnTo>
                  <a:lnTo>
                    <a:pt x="10954" y="3076"/>
                  </a:lnTo>
                  <a:lnTo>
                    <a:pt x="1266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4608750" y="2989425"/>
              <a:ext cx="136050" cy="89900"/>
            </a:xfrm>
            <a:custGeom>
              <a:avLst/>
              <a:gdLst/>
              <a:ahLst/>
              <a:cxnLst/>
              <a:rect l="l" t="t" r="r" b="b"/>
              <a:pathLst>
                <a:path w="5442" h="3596" extrusionOk="0">
                  <a:moveTo>
                    <a:pt x="1" y="0"/>
                  </a:moveTo>
                  <a:lnTo>
                    <a:pt x="1" y="1154"/>
                  </a:lnTo>
                  <a:cubicBezTo>
                    <a:pt x="1" y="2501"/>
                    <a:pt x="1094" y="3595"/>
                    <a:pt x="2443" y="3595"/>
                  </a:cubicBezTo>
                  <a:lnTo>
                    <a:pt x="2999" y="3595"/>
                  </a:lnTo>
                  <a:cubicBezTo>
                    <a:pt x="4348" y="3595"/>
                    <a:pt x="5442" y="2501"/>
                    <a:pt x="5442" y="1154"/>
                  </a:cubicBezTo>
                  <a:lnTo>
                    <a:pt x="544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4636250" y="1851550"/>
              <a:ext cx="81050" cy="102900"/>
            </a:xfrm>
            <a:custGeom>
              <a:avLst/>
              <a:gdLst/>
              <a:ahLst/>
              <a:cxnLst/>
              <a:rect l="l" t="t" r="r" b="b"/>
              <a:pathLst>
                <a:path w="3242" h="4116" extrusionOk="0">
                  <a:moveTo>
                    <a:pt x="1456" y="1"/>
                  </a:moveTo>
                  <a:cubicBezTo>
                    <a:pt x="653" y="1"/>
                    <a:pt x="1" y="653"/>
                    <a:pt x="1" y="1456"/>
                  </a:cubicBezTo>
                  <a:lnTo>
                    <a:pt x="1" y="4115"/>
                  </a:lnTo>
                  <a:lnTo>
                    <a:pt x="3242" y="4115"/>
                  </a:lnTo>
                  <a:lnTo>
                    <a:pt x="3242" y="1456"/>
                  </a:lnTo>
                  <a:cubicBezTo>
                    <a:pt x="3242" y="653"/>
                    <a:pt x="2590" y="1"/>
                    <a:pt x="1787"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4654450" y="1870100"/>
              <a:ext cx="43025" cy="41375"/>
            </a:xfrm>
            <a:custGeom>
              <a:avLst/>
              <a:gdLst/>
              <a:ahLst/>
              <a:cxnLst/>
              <a:rect l="l" t="t" r="r" b="b"/>
              <a:pathLst>
                <a:path w="1721" h="1655" extrusionOk="0">
                  <a:moveTo>
                    <a:pt x="893" y="1"/>
                  </a:moveTo>
                  <a:cubicBezTo>
                    <a:pt x="559" y="1"/>
                    <a:pt x="257" y="202"/>
                    <a:pt x="129" y="511"/>
                  </a:cubicBezTo>
                  <a:cubicBezTo>
                    <a:pt x="1" y="820"/>
                    <a:pt x="72" y="1176"/>
                    <a:pt x="308" y="1413"/>
                  </a:cubicBezTo>
                  <a:cubicBezTo>
                    <a:pt x="466" y="1570"/>
                    <a:pt x="678" y="1655"/>
                    <a:pt x="893" y="1655"/>
                  </a:cubicBezTo>
                  <a:cubicBezTo>
                    <a:pt x="1000" y="1655"/>
                    <a:pt x="1107" y="1634"/>
                    <a:pt x="1209" y="1592"/>
                  </a:cubicBezTo>
                  <a:cubicBezTo>
                    <a:pt x="1519" y="1464"/>
                    <a:pt x="1720" y="1163"/>
                    <a:pt x="1720" y="828"/>
                  </a:cubicBezTo>
                  <a:cubicBezTo>
                    <a:pt x="1721" y="371"/>
                    <a:pt x="1351" y="1"/>
                    <a:pt x="893"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4671450" y="516700"/>
              <a:ext cx="10700" cy="1369350"/>
            </a:xfrm>
            <a:custGeom>
              <a:avLst/>
              <a:gdLst/>
              <a:ahLst/>
              <a:cxnLst/>
              <a:rect l="l" t="t" r="r" b="b"/>
              <a:pathLst>
                <a:path w="428" h="54774" extrusionOk="0">
                  <a:moveTo>
                    <a:pt x="0" y="0"/>
                  </a:moveTo>
                  <a:lnTo>
                    <a:pt x="0" y="54773"/>
                  </a:lnTo>
                  <a:lnTo>
                    <a:pt x="427" y="54773"/>
                  </a:lnTo>
                  <a:lnTo>
                    <a:pt x="427"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4332025" y="719200"/>
              <a:ext cx="10700" cy="1098550"/>
            </a:xfrm>
            <a:custGeom>
              <a:avLst/>
              <a:gdLst/>
              <a:ahLst/>
              <a:cxnLst/>
              <a:rect l="l" t="t" r="r" b="b"/>
              <a:pathLst>
                <a:path w="428" h="43942" extrusionOk="0">
                  <a:moveTo>
                    <a:pt x="0" y="0"/>
                  </a:moveTo>
                  <a:lnTo>
                    <a:pt x="0" y="43942"/>
                  </a:lnTo>
                  <a:lnTo>
                    <a:pt x="427" y="43942"/>
                  </a:lnTo>
                  <a:lnTo>
                    <a:pt x="427"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4257550" y="1846475"/>
              <a:ext cx="159650" cy="140925"/>
            </a:xfrm>
            <a:custGeom>
              <a:avLst/>
              <a:gdLst/>
              <a:ahLst/>
              <a:cxnLst/>
              <a:rect l="l" t="t" r="r" b="b"/>
              <a:pathLst>
                <a:path w="6386" h="5637" extrusionOk="0">
                  <a:moveTo>
                    <a:pt x="3193" y="1"/>
                  </a:moveTo>
                  <a:cubicBezTo>
                    <a:pt x="462" y="2370"/>
                    <a:pt x="0" y="5637"/>
                    <a:pt x="0" y="5637"/>
                  </a:cubicBezTo>
                  <a:lnTo>
                    <a:pt x="6385" y="5637"/>
                  </a:lnTo>
                  <a:cubicBezTo>
                    <a:pt x="6385" y="5637"/>
                    <a:pt x="5924" y="2370"/>
                    <a:pt x="3193"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4106625" y="1938850"/>
              <a:ext cx="162475" cy="156650"/>
            </a:xfrm>
            <a:custGeom>
              <a:avLst/>
              <a:gdLst/>
              <a:ahLst/>
              <a:cxnLst/>
              <a:rect l="l" t="t" r="r" b="b"/>
              <a:pathLst>
                <a:path w="6499" h="6266" extrusionOk="0">
                  <a:moveTo>
                    <a:pt x="899" y="1"/>
                  </a:moveTo>
                  <a:cubicBezTo>
                    <a:pt x="689" y="1"/>
                    <a:pt x="474" y="8"/>
                    <a:pt x="256" y="24"/>
                  </a:cubicBezTo>
                  <a:cubicBezTo>
                    <a:pt x="1" y="3629"/>
                    <a:pt x="1984" y="6265"/>
                    <a:pt x="1984" y="6265"/>
                  </a:cubicBezTo>
                  <a:lnTo>
                    <a:pt x="6499" y="1751"/>
                  </a:lnTo>
                  <a:cubicBezTo>
                    <a:pt x="6499" y="1751"/>
                    <a:pt x="4172" y="1"/>
                    <a:pt x="8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4020075" y="2083950"/>
              <a:ext cx="140950" cy="159650"/>
            </a:xfrm>
            <a:custGeom>
              <a:avLst/>
              <a:gdLst/>
              <a:ahLst/>
              <a:cxnLst/>
              <a:rect l="l" t="t" r="r" b="b"/>
              <a:pathLst>
                <a:path w="5638" h="6386" extrusionOk="0">
                  <a:moveTo>
                    <a:pt x="5637" y="1"/>
                  </a:moveTo>
                  <a:cubicBezTo>
                    <a:pt x="5637" y="1"/>
                    <a:pt x="2370" y="462"/>
                    <a:pt x="1" y="3194"/>
                  </a:cubicBezTo>
                  <a:cubicBezTo>
                    <a:pt x="2370" y="5924"/>
                    <a:pt x="5637" y="6386"/>
                    <a:pt x="5637" y="6386"/>
                  </a:cubicBezTo>
                  <a:lnTo>
                    <a:pt x="5637" y="1"/>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4106625" y="2232050"/>
              <a:ext cx="162475" cy="156650"/>
            </a:xfrm>
            <a:custGeom>
              <a:avLst/>
              <a:gdLst/>
              <a:ahLst/>
              <a:cxnLst/>
              <a:rect l="l" t="t" r="r" b="b"/>
              <a:pathLst>
                <a:path w="6499" h="6266" extrusionOk="0">
                  <a:moveTo>
                    <a:pt x="1984" y="0"/>
                  </a:moveTo>
                  <a:cubicBezTo>
                    <a:pt x="1984" y="0"/>
                    <a:pt x="1" y="2637"/>
                    <a:pt x="256" y="6243"/>
                  </a:cubicBezTo>
                  <a:cubicBezTo>
                    <a:pt x="475" y="6259"/>
                    <a:pt x="690" y="6266"/>
                    <a:pt x="902" y="6266"/>
                  </a:cubicBezTo>
                  <a:cubicBezTo>
                    <a:pt x="4173" y="6266"/>
                    <a:pt x="6499" y="4515"/>
                    <a:pt x="6499" y="4515"/>
                  </a:cubicBezTo>
                  <a:lnTo>
                    <a:pt x="1984"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4257550" y="2340150"/>
              <a:ext cx="159650" cy="140925"/>
            </a:xfrm>
            <a:custGeom>
              <a:avLst/>
              <a:gdLst/>
              <a:ahLst/>
              <a:cxnLst/>
              <a:rect l="l" t="t" r="r" b="b"/>
              <a:pathLst>
                <a:path w="6386" h="5637" extrusionOk="0">
                  <a:moveTo>
                    <a:pt x="0" y="1"/>
                  </a:moveTo>
                  <a:cubicBezTo>
                    <a:pt x="0" y="1"/>
                    <a:pt x="462" y="3268"/>
                    <a:pt x="3193" y="5637"/>
                  </a:cubicBezTo>
                  <a:cubicBezTo>
                    <a:pt x="5924" y="3268"/>
                    <a:pt x="6385" y="1"/>
                    <a:pt x="6385"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4405625" y="2232050"/>
              <a:ext cx="162500" cy="156650"/>
            </a:xfrm>
            <a:custGeom>
              <a:avLst/>
              <a:gdLst/>
              <a:ahLst/>
              <a:cxnLst/>
              <a:rect l="l" t="t" r="r" b="b"/>
              <a:pathLst>
                <a:path w="6500" h="6266" extrusionOk="0">
                  <a:moveTo>
                    <a:pt x="4516" y="0"/>
                  </a:moveTo>
                  <a:lnTo>
                    <a:pt x="1" y="4515"/>
                  </a:lnTo>
                  <a:cubicBezTo>
                    <a:pt x="1" y="4515"/>
                    <a:pt x="2327" y="6266"/>
                    <a:pt x="5599" y="6266"/>
                  </a:cubicBezTo>
                  <a:cubicBezTo>
                    <a:pt x="5811" y="6266"/>
                    <a:pt x="6026" y="6259"/>
                    <a:pt x="6245" y="6243"/>
                  </a:cubicBezTo>
                  <a:cubicBezTo>
                    <a:pt x="6500" y="2637"/>
                    <a:pt x="4516" y="0"/>
                    <a:pt x="45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4513750" y="2083950"/>
              <a:ext cx="140925" cy="159650"/>
            </a:xfrm>
            <a:custGeom>
              <a:avLst/>
              <a:gdLst/>
              <a:ahLst/>
              <a:cxnLst/>
              <a:rect l="l" t="t" r="r" b="b"/>
              <a:pathLst>
                <a:path w="5637" h="6386" extrusionOk="0">
                  <a:moveTo>
                    <a:pt x="1" y="1"/>
                  </a:moveTo>
                  <a:lnTo>
                    <a:pt x="1" y="6386"/>
                  </a:lnTo>
                  <a:cubicBezTo>
                    <a:pt x="1" y="6386"/>
                    <a:pt x="3266" y="5924"/>
                    <a:pt x="5636" y="3194"/>
                  </a:cubicBezTo>
                  <a:cubicBezTo>
                    <a:pt x="3266" y="462"/>
                    <a:pt x="1"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4405625" y="1938850"/>
              <a:ext cx="162500" cy="156675"/>
            </a:xfrm>
            <a:custGeom>
              <a:avLst/>
              <a:gdLst/>
              <a:ahLst/>
              <a:cxnLst/>
              <a:rect l="l" t="t" r="r" b="b"/>
              <a:pathLst>
                <a:path w="6500" h="6267" extrusionOk="0">
                  <a:moveTo>
                    <a:pt x="5599" y="1"/>
                  </a:moveTo>
                  <a:cubicBezTo>
                    <a:pt x="2327" y="1"/>
                    <a:pt x="1" y="1751"/>
                    <a:pt x="1" y="1751"/>
                  </a:cubicBezTo>
                  <a:lnTo>
                    <a:pt x="4516" y="6266"/>
                  </a:lnTo>
                  <a:cubicBezTo>
                    <a:pt x="4516" y="6266"/>
                    <a:pt x="6500" y="3630"/>
                    <a:pt x="6245" y="24"/>
                  </a:cubicBezTo>
                  <a:cubicBezTo>
                    <a:pt x="6026" y="8"/>
                    <a:pt x="5811" y="1"/>
                    <a:pt x="5599"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4123750" y="1950150"/>
              <a:ext cx="427250" cy="427250"/>
            </a:xfrm>
            <a:custGeom>
              <a:avLst/>
              <a:gdLst/>
              <a:ahLst/>
              <a:cxnLst/>
              <a:rect l="l" t="t" r="r" b="b"/>
              <a:pathLst>
                <a:path w="17090" h="17090" extrusionOk="0">
                  <a:moveTo>
                    <a:pt x="8544" y="1"/>
                  </a:moveTo>
                  <a:cubicBezTo>
                    <a:pt x="3826" y="1"/>
                    <a:pt x="0" y="3827"/>
                    <a:pt x="0" y="8546"/>
                  </a:cubicBezTo>
                  <a:cubicBezTo>
                    <a:pt x="0" y="13264"/>
                    <a:pt x="3825" y="17090"/>
                    <a:pt x="8544" y="17090"/>
                  </a:cubicBezTo>
                  <a:cubicBezTo>
                    <a:pt x="13264" y="17090"/>
                    <a:pt x="17090" y="13264"/>
                    <a:pt x="17090" y="8546"/>
                  </a:cubicBezTo>
                  <a:cubicBezTo>
                    <a:pt x="17090" y="3827"/>
                    <a:pt x="13263" y="1"/>
                    <a:pt x="8544"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4274825" y="1744350"/>
              <a:ext cx="125125" cy="401275"/>
            </a:xfrm>
            <a:custGeom>
              <a:avLst/>
              <a:gdLst/>
              <a:ahLst/>
              <a:cxnLst/>
              <a:rect l="l" t="t" r="r" b="b"/>
              <a:pathLst>
                <a:path w="5005" h="16051" extrusionOk="0">
                  <a:moveTo>
                    <a:pt x="2502" y="0"/>
                  </a:moveTo>
                  <a:lnTo>
                    <a:pt x="2502" y="1"/>
                  </a:lnTo>
                  <a:cubicBezTo>
                    <a:pt x="0" y="5795"/>
                    <a:pt x="682" y="16050"/>
                    <a:pt x="682" y="16050"/>
                  </a:cubicBezTo>
                  <a:lnTo>
                    <a:pt x="4323" y="16050"/>
                  </a:lnTo>
                  <a:cubicBezTo>
                    <a:pt x="4323" y="16050"/>
                    <a:pt x="5005" y="5795"/>
                    <a:pt x="2502"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4352500" y="2124075"/>
              <a:ext cx="334325" cy="79400"/>
            </a:xfrm>
            <a:custGeom>
              <a:avLst/>
              <a:gdLst/>
              <a:ahLst/>
              <a:cxnLst/>
              <a:rect l="l" t="t" r="r" b="b"/>
              <a:pathLst>
                <a:path w="13373" h="3176" extrusionOk="0">
                  <a:moveTo>
                    <a:pt x="2655" y="1"/>
                  </a:moveTo>
                  <a:cubicBezTo>
                    <a:pt x="1065" y="1"/>
                    <a:pt x="0" y="72"/>
                    <a:pt x="0" y="72"/>
                  </a:cubicBezTo>
                  <a:lnTo>
                    <a:pt x="0" y="3105"/>
                  </a:lnTo>
                  <a:cubicBezTo>
                    <a:pt x="0" y="3105"/>
                    <a:pt x="1066" y="3176"/>
                    <a:pt x="2656" y="3176"/>
                  </a:cubicBezTo>
                  <a:cubicBezTo>
                    <a:pt x="5571" y="3176"/>
                    <a:pt x="10249" y="2938"/>
                    <a:pt x="13372" y="1589"/>
                  </a:cubicBezTo>
                  <a:cubicBezTo>
                    <a:pt x="10249" y="239"/>
                    <a:pt x="5569" y="1"/>
                    <a:pt x="26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3987925" y="2124075"/>
              <a:ext cx="334325" cy="79400"/>
            </a:xfrm>
            <a:custGeom>
              <a:avLst/>
              <a:gdLst/>
              <a:ahLst/>
              <a:cxnLst/>
              <a:rect l="l" t="t" r="r" b="b"/>
              <a:pathLst>
                <a:path w="13373" h="3176" extrusionOk="0">
                  <a:moveTo>
                    <a:pt x="10722" y="1"/>
                  </a:moveTo>
                  <a:cubicBezTo>
                    <a:pt x="7808" y="1"/>
                    <a:pt x="3126" y="239"/>
                    <a:pt x="1" y="1589"/>
                  </a:cubicBezTo>
                  <a:cubicBezTo>
                    <a:pt x="3124" y="2938"/>
                    <a:pt x="7802" y="3176"/>
                    <a:pt x="10716" y="3176"/>
                  </a:cubicBezTo>
                  <a:cubicBezTo>
                    <a:pt x="12307" y="3176"/>
                    <a:pt x="13372" y="3105"/>
                    <a:pt x="13372" y="3105"/>
                  </a:cubicBezTo>
                  <a:lnTo>
                    <a:pt x="13372" y="72"/>
                  </a:lnTo>
                  <a:cubicBezTo>
                    <a:pt x="13372" y="72"/>
                    <a:pt x="12310" y="1"/>
                    <a:pt x="10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4274525" y="2100925"/>
              <a:ext cx="125700" cy="125700"/>
            </a:xfrm>
            <a:custGeom>
              <a:avLst/>
              <a:gdLst/>
              <a:ahLst/>
              <a:cxnLst/>
              <a:rect l="l" t="t" r="r" b="b"/>
              <a:pathLst>
                <a:path w="5028" h="5028" extrusionOk="0">
                  <a:moveTo>
                    <a:pt x="2514" y="1"/>
                  </a:moveTo>
                  <a:cubicBezTo>
                    <a:pt x="1125" y="1"/>
                    <a:pt x="0" y="1126"/>
                    <a:pt x="0" y="2515"/>
                  </a:cubicBezTo>
                  <a:cubicBezTo>
                    <a:pt x="0" y="3903"/>
                    <a:pt x="1125" y="5028"/>
                    <a:pt x="2514" y="5028"/>
                  </a:cubicBezTo>
                  <a:cubicBezTo>
                    <a:pt x="3902" y="5028"/>
                    <a:pt x="5028" y="3903"/>
                    <a:pt x="5028" y="2515"/>
                  </a:cubicBezTo>
                  <a:cubicBezTo>
                    <a:pt x="5028" y="1126"/>
                    <a:pt x="3902" y="1"/>
                    <a:pt x="25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4329350" y="1973900"/>
              <a:ext cx="16050" cy="75825"/>
            </a:xfrm>
            <a:custGeom>
              <a:avLst/>
              <a:gdLst/>
              <a:ahLst/>
              <a:cxnLst/>
              <a:rect l="l" t="t" r="r" b="b"/>
              <a:pathLst>
                <a:path w="642" h="3033" extrusionOk="0">
                  <a:moveTo>
                    <a:pt x="321" y="1"/>
                  </a:moveTo>
                  <a:cubicBezTo>
                    <a:pt x="69" y="506"/>
                    <a:pt x="12" y="1011"/>
                    <a:pt x="1" y="1516"/>
                  </a:cubicBezTo>
                  <a:cubicBezTo>
                    <a:pt x="10" y="2022"/>
                    <a:pt x="67" y="2527"/>
                    <a:pt x="321" y="3032"/>
                  </a:cubicBezTo>
                  <a:cubicBezTo>
                    <a:pt x="574" y="2527"/>
                    <a:pt x="632" y="2022"/>
                    <a:pt x="642" y="1516"/>
                  </a:cubicBezTo>
                  <a:cubicBezTo>
                    <a:pt x="631" y="1011"/>
                    <a:pt x="573" y="506"/>
                    <a:pt x="3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4203100" y="2029525"/>
              <a:ext cx="53625" cy="53625"/>
            </a:xfrm>
            <a:custGeom>
              <a:avLst/>
              <a:gdLst/>
              <a:ahLst/>
              <a:cxnLst/>
              <a:rect l="l" t="t" r="r" b="b"/>
              <a:pathLst>
                <a:path w="2145" h="2145" extrusionOk="0">
                  <a:moveTo>
                    <a:pt x="1" y="0"/>
                  </a:moveTo>
                  <a:cubicBezTo>
                    <a:pt x="181" y="536"/>
                    <a:pt x="496" y="933"/>
                    <a:pt x="847" y="1298"/>
                  </a:cubicBezTo>
                  <a:cubicBezTo>
                    <a:pt x="1211" y="1649"/>
                    <a:pt x="1608" y="1966"/>
                    <a:pt x="2145" y="2144"/>
                  </a:cubicBezTo>
                  <a:cubicBezTo>
                    <a:pt x="1967" y="1608"/>
                    <a:pt x="1650" y="1209"/>
                    <a:pt x="1299" y="846"/>
                  </a:cubicBezTo>
                  <a:cubicBezTo>
                    <a:pt x="934" y="495"/>
                    <a:pt x="536" y="179"/>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4147500" y="2155775"/>
              <a:ext cx="75825" cy="16025"/>
            </a:xfrm>
            <a:custGeom>
              <a:avLst/>
              <a:gdLst/>
              <a:ahLst/>
              <a:cxnLst/>
              <a:rect l="l" t="t" r="r" b="b"/>
              <a:pathLst>
                <a:path w="3033" h="641" extrusionOk="0">
                  <a:moveTo>
                    <a:pt x="1516" y="0"/>
                  </a:moveTo>
                  <a:cubicBezTo>
                    <a:pt x="1012" y="10"/>
                    <a:pt x="505" y="69"/>
                    <a:pt x="0" y="321"/>
                  </a:cubicBezTo>
                  <a:cubicBezTo>
                    <a:pt x="505" y="572"/>
                    <a:pt x="1012" y="630"/>
                    <a:pt x="1516" y="640"/>
                  </a:cubicBezTo>
                  <a:cubicBezTo>
                    <a:pt x="2022" y="631"/>
                    <a:pt x="2527" y="574"/>
                    <a:pt x="3033" y="321"/>
                  </a:cubicBezTo>
                  <a:cubicBezTo>
                    <a:pt x="2527" y="67"/>
                    <a:pt x="2022" y="9"/>
                    <a:pt x="15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4203100" y="2244425"/>
              <a:ext cx="53625" cy="53625"/>
            </a:xfrm>
            <a:custGeom>
              <a:avLst/>
              <a:gdLst/>
              <a:ahLst/>
              <a:cxnLst/>
              <a:rect l="l" t="t" r="r" b="b"/>
              <a:pathLst>
                <a:path w="2145" h="2145" extrusionOk="0">
                  <a:moveTo>
                    <a:pt x="2145" y="0"/>
                  </a:moveTo>
                  <a:cubicBezTo>
                    <a:pt x="1608" y="179"/>
                    <a:pt x="1211" y="496"/>
                    <a:pt x="847" y="847"/>
                  </a:cubicBezTo>
                  <a:cubicBezTo>
                    <a:pt x="496" y="1210"/>
                    <a:pt x="181" y="1609"/>
                    <a:pt x="1" y="2144"/>
                  </a:cubicBezTo>
                  <a:cubicBezTo>
                    <a:pt x="536" y="1965"/>
                    <a:pt x="934" y="1649"/>
                    <a:pt x="1299" y="1298"/>
                  </a:cubicBezTo>
                  <a:cubicBezTo>
                    <a:pt x="1650" y="936"/>
                    <a:pt x="1967" y="537"/>
                    <a:pt x="21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4329350" y="2277850"/>
              <a:ext cx="16050" cy="75800"/>
            </a:xfrm>
            <a:custGeom>
              <a:avLst/>
              <a:gdLst/>
              <a:ahLst/>
              <a:cxnLst/>
              <a:rect l="l" t="t" r="r" b="b"/>
              <a:pathLst>
                <a:path w="642" h="3032" extrusionOk="0">
                  <a:moveTo>
                    <a:pt x="321" y="0"/>
                  </a:moveTo>
                  <a:cubicBezTo>
                    <a:pt x="67" y="505"/>
                    <a:pt x="10" y="1010"/>
                    <a:pt x="1" y="1517"/>
                  </a:cubicBezTo>
                  <a:cubicBezTo>
                    <a:pt x="12" y="2021"/>
                    <a:pt x="69" y="2527"/>
                    <a:pt x="321" y="3032"/>
                  </a:cubicBezTo>
                  <a:cubicBezTo>
                    <a:pt x="573" y="2527"/>
                    <a:pt x="631" y="2021"/>
                    <a:pt x="642" y="1517"/>
                  </a:cubicBezTo>
                  <a:cubicBezTo>
                    <a:pt x="632" y="1010"/>
                    <a:pt x="574" y="505"/>
                    <a:pt x="3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4418025" y="2244425"/>
              <a:ext cx="53600" cy="53625"/>
            </a:xfrm>
            <a:custGeom>
              <a:avLst/>
              <a:gdLst/>
              <a:ahLst/>
              <a:cxnLst/>
              <a:rect l="l" t="t" r="r" b="b"/>
              <a:pathLst>
                <a:path w="2144" h="2145" extrusionOk="0">
                  <a:moveTo>
                    <a:pt x="0" y="0"/>
                  </a:moveTo>
                  <a:lnTo>
                    <a:pt x="0" y="0"/>
                  </a:lnTo>
                  <a:cubicBezTo>
                    <a:pt x="179" y="537"/>
                    <a:pt x="495" y="936"/>
                    <a:pt x="846" y="1298"/>
                  </a:cubicBezTo>
                  <a:cubicBezTo>
                    <a:pt x="1211" y="1649"/>
                    <a:pt x="1608" y="1965"/>
                    <a:pt x="2144" y="2144"/>
                  </a:cubicBezTo>
                  <a:cubicBezTo>
                    <a:pt x="1964" y="1609"/>
                    <a:pt x="1649" y="1210"/>
                    <a:pt x="1299" y="847"/>
                  </a:cubicBezTo>
                  <a:cubicBezTo>
                    <a:pt x="935" y="496"/>
                    <a:pt x="537" y="179"/>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4451425" y="2155775"/>
              <a:ext cx="75825" cy="16025"/>
            </a:xfrm>
            <a:custGeom>
              <a:avLst/>
              <a:gdLst/>
              <a:ahLst/>
              <a:cxnLst/>
              <a:rect l="l" t="t" r="r" b="b"/>
              <a:pathLst>
                <a:path w="3033" h="641" extrusionOk="0">
                  <a:moveTo>
                    <a:pt x="1517" y="0"/>
                  </a:moveTo>
                  <a:cubicBezTo>
                    <a:pt x="1012" y="9"/>
                    <a:pt x="507" y="67"/>
                    <a:pt x="1" y="321"/>
                  </a:cubicBezTo>
                  <a:cubicBezTo>
                    <a:pt x="507" y="574"/>
                    <a:pt x="1012" y="631"/>
                    <a:pt x="1517" y="640"/>
                  </a:cubicBezTo>
                  <a:cubicBezTo>
                    <a:pt x="2022" y="629"/>
                    <a:pt x="2527" y="572"/>
                    <a:pt x="3032" y="321"/>
                  </a:cubicBezTo>
                  <a:cubicBezTo>
                    <a:pt x="2527" y="68"/>
                    <a:pt x="2022" y="10"/>
                    <a:pt x="15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4418025" y="2029525"/>
              <a:ext cx="53600" cy="53625"/>
            </a:xfrm>
            <a:custGeom>
              <a:avLst/>
              <a:gdLst/>
              <a:ahLst/>
              <a:cxnLst/>
              <a:rect l="l" t="t" r="r" b="b"/>
              <a:pathLst>
                <a:path w="2144" h="2145" extrusionOk="0">
                  <a:moveTo>
                    <a:pt x="2144" y="0"/>
                  </a:moveTo>
                  <a:cubicBezTo>
                    <a:pt x="1608" y="179"/>
                    <a:pt x="1211" y="495"/>
                    <a:pt x="846" y="846"/>
                  </a:cubicBezTo>
                  <a:cubicBezTo>
                    <a:pt x="495" y="1209"/>
                    <a:pt x="178" y="1608"/>
                    <a:pt x="0" y="2144"/>
                  </a:cubicBezTo>
                  <a:cubicBezTo>
                    <a:pt x="537" y="1966"/>
                    <a:pt x="935" y="1649"/>
                    <a:pt x="1299" y="1298"/>
                  </a:cubicBezTo>
                  <a:cubicBezTo>
                    <a:pt x="1649" y="933"/>
                    <a:pt x="1965" y="536"/>
                    <a:pt x="21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3777450" y="1264825"/>
              <a:ext cx="489400" cy="752450"/>
            </a:xfrm>
            <a:custGeom>
              <a:avLst/>
              <a:gdLst/>
              <a:ahLst/>
              <a:cxnLst/>
              <a:rect l="l" t="t" r="r" b="b"/>
              <a:pathLst>
                <a:path w="19576" h="30098" extrusionOk="0">
                  <a:moveTo>
                    <a:pt x="0" y="1"/>
                  </a:moveTo>
                  <a:lnTo>
                    <a:pt x="0" y="30097"/>
                  </a:lnTo>
                  <a:lnTo>
                    <a:pt x="19576" y="30097"/>
                  </a:lnTo>
                  <a:lnTo>
                    <a:pt x="195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3777450" y="1264825"/>
              <a:ext cx="489400" cy="104250"/>
            </a:xfrm>
            <a:custGeom>
              <a:avLst/>
              <a:gdLst/>
              <a:ahLst/>
              <a:cxnLst/>
              <a:rect l="l" t="t" r="r" b="b"/>
              <a:pathLst>
                <a:path w="19576" h="4170" extrusionOk="0">
                  <a:moveTo>
                    <a:pt x="0" y="1"/>
                  </a:moveTo>
                  <a:lnTo>
                    <a:pt x="0" y="4169"/>
                  </a:lnTo>
                  <a:lnTo>
                    <a:pt x="19576" y="4169"/>
                  </a:lnTo>
                  <a:lnTo>
                    <a:pt x="19576" y="1"/>
                  </a:ln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3777450" y="1913000"/>
              <a:ext cx="489400" cy="104275"/>
            </a:xfrm>
            <a:custGeom>
              <a:avLst/>
              <a:gdLst/>
              <a:ahLst/>
              <a:cxnLst/>
              <a:rect l="l" t="t" r="r" b="b"/>
              <a:pathLst>
                <a:path w="19576" h="4171" extrusionOk="0">
                  <a:moveTo>
                    <a:pt x="0" y="1"/>
                  </a:moveTo>
                  <a:lnTo>
                    <a:pt x="0" y="4170"/>
                  </a:lnTo>
                  <a:lnTo>
                    <a:pt x="19576" y="4170"/>
                  </a:lnTo>
                  <a:lnTo>
                    <a:pt x="19576" y="1"/>
                  </a:ln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3777450" y="1180550"/>
              <a:ext cx="489400" cy="84300"/>
            </a:xfrm>
            <a:custGeom>
              <a:avLst/>
              <a:gdLst/>
              <a:ahLst/>
              <a:cxnLst/>
              <a:rect l="l" t="t" r="r" b="b"/>
              <a:pathLst>
                <a:path w="19576" h="3372" extrusionOk="0">
                  <a:moveTo>
                    <a:pt x="3027" y="1"/>
                  </a:moveTo>
                  <a:cubicBezTo>
                    <a:pt x="2612" y="1905"/>
                    <a:pt x="0" y="3372"/>
                    <a:pt x="0" y="3372"/>
                  </a:cubicBezTo>
                  <a:lnTo>
                    <a:pt x="19576" y="3372"/>
                  </a:lnTo>
                  <a:cubicBezTo>
                    <a:pt x="19576" y="3372"/>
                    <a:pt x="16963" y="1905"/>
                    <a:pt x="165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3853075" y="1129800"/>
              <a:ext cx="338175" cy="50775"/>
            </a:xfrm>
            <a:custGeom>
              <a:avLst/>
              <a:gdLst/>
              <a:ahLst/>
              <a:cxnLst/>
              <a:rect l="l" t="t" r="r" b="b"/>
              <a:pathLst>
                <a:path w="13527" h="2031" extrusionOk="0">
                  <a:moveTo>
                    <a:pt x="0" y="1"/>
                  </a:moveTo>
                  <a:lnTo>
                    <a:pt x="0" y="2031"/>
                  </a:lnTo>
                  <a:lnTo>
                    <a:pt x="13526" y="2031"/>
                  </a:lnTo>
                  <a:lnTo>
                    <a:pt x="13526" y="1"/>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3914525" y="1059125"/>
              <a:ext cx="215225" cy="70700"/>
            </a:xfrm>
            <a:custGeom>
              <a:avLst/>
              <a:gdLst/>
              <a:ahLst/>
              <a:cxnLst/>
              <a:rect l="l" t="t" r="r" b="b"/>
              <a:pathLst>
                <a:path w="8609" h="2828" extrusionOk="0">
                  <a:moveTo>
                    <a:pt x="2501" y="1"/>
                  </a:moveTo>
                  <a:cubicBezTo>
                    <a:pt x="1120" y="1"/>
                    <a:pt x="1" y="1121"/>
                    <a:pt x="1" y="2502"/>
                  </a:cubicBezTo>
                  <a:lnTo>
                    <a:pt x="1" y="2828"/>
                  </a:lnTo>
                  <a:lnTo>
                    <a:pt x="8608" y="2828"/>
                  </a:lnTo>
                  <a:lnTo>
                    <a:pt x="8608" y="2502"/>
                  </a:lnTo>
                  <a:cubicBezTo>
                    <a:pt x="8608" y="1121"/>
                    <a:pt x="7488" y="1"/>
                    <a:pt x="6107" y="1"/>
                  </a:cubicBezTo>
                  <a:lnTo>
                    <a:pt x="2503" y="1"/>
                  </a:lnTo>
                  <a:cubicBezTo>
                    <a:pt x="2503" y="1"/>
                    <a:pt x="2502" y="1"/>
                    <a:pt x="2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3828675" y="1304475"/>
              <a:ext cx="70475" cy="64600"/>
            </a:xfrm>
            <a:custGeom>
              <a:avLst/>
              <a:gdLst/>
              <a:ahLst/>
              <a:cxnLst/>
              <a:rect l="l" t="t" r="r" b="b"/>
              <a:pathLst>
                <a:path w="2819" h="2584" extrusionOk="0">
                  <a:moveTo>
                    <a:pt x="1265" y="1"/>
                  </a:moveTo>
                  <a:cubicBezTo>
                    <a:pt x="567" y="1"/>
                    <a:pt x="1" y="566"/>
                    <a:pt x="1" y="1266"/>
                  </a:cubicBezTo>
                  <a:lnTo>
                    <a:pt x="1" y="2583"/>
                  </a:lnTo>
                  <a:lnTo>
                    <a:pt x="2818" y="2583"/>
                  </a:lnTo>
                  <a:lnTo>
                    <a:pt x="2818" y="1266"/>
                  </a:lnTo>
                  <a:cubicBezTo>
                    <a:pt x="2818" y="566"/>
                    <a:pt x="2251" y="1"/>
                    <a:pt x="1553"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3934175" y="1304475"/>
              <a:ext cx="70450" cy="64600"/>
            </a:xfrm>
            <a:custGeom>
              <a:avLst/>
              <a:gdLst/>
              <a:ahLst/>
              <a:cxnLst/>
              <a:rect l="l" t="t" r="r" b="b"/>
              <a:pathLst>
                <a:path w="2818" h="2584" extrusionOk="0">
                  <a:moveTo>
                    <a:pt x="1265" y="1"/>
                  </a:moveTo>
                  <a:cubicBezTo>
                    <a:pt x="567" y="1"/>
                    <a:pt x="0" y="566"/>
                    <a:pt x="0" y="1266"/>
                  </a:cubicBezTo>
                  <a:lnTo>
                    <a:pt x="0" y="2583"/>
                  </a:lnTo>
                  <a:lnTo>
                    <a:pt x="2817" y="2583"/>
                  </a:lnTo>
                  <a:lnTo>
                    <a:pt x="2817" y="1266"/>
                  </a:lnTo>
                  <a:cubicBezTo>
                    <a:pt x="2817" y="566"/>
                    <a:pt x="2252" y="1"/>
                    <a:pt x="1553"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4039675" y="1304475"/>
              <a:ext cx="70450" cy="64600"/>
            </a:xfrm>
            <a:custGeom>
              <a:avLst/>
              <a:gdLst/>
              <a:ahLst/>
              <a:cxnLst/>
              <a:rect l="l" t="t" r="r" b="b"/>
              <a:pathLst>
                <a:path w="2818" h="2584" extrusionOk="0">
                  <a:moveTo>
                    <a:pt x="1265" y="1"/>
                  </a:moveTo>
                  <a:cubicBezTo>
                    <a:pt x="566" y="1"/>
                    <a:pt x="1" y="566"/>
                    <a:pt x="1" y="1266"/>
                  </a:cubicBezTo>
                  <a:lnTo>
                    <a:pt x="1" y="2583"/>
                  </a:lnTo>
                  <a:lnTo>
                    <a:pt x="2818" y="2583"/>
                  </a:lnTo>
                  <a:lnTo>
                    <a:pt x="2818" y="1266"/>
                  </a:lnTo>
                  <a:cubicBezTo>
                    <a:pt x="2818" y="566"/>
                    <a:pt x="2252" y="1"/>
                    <a:pt x="1554"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4145175" y="1304475"/>
              <a:ext cx="70450" cy="64600"/>
            </a:xfrm>
            <a:custGeom>
              <a:avLst/>
              <a:gdLst/>
              <a:ahLst/>
              <a:cxnLst/>
              <a:rect l="l" t="t" r="r" b="b"/>
              <a:pathLst>
                <a:path w="2818" h="2584" extrusionOk="0">
                  <a:moveTo>
                    <a:pt x="1265" y="1"/>
                  </a:moveTo>
                  <a:cubicBezTo>
                    <a:pt x="567" y="1"/>
                    <a:pt x="0" y="566"/>
                    <a:pt x="0" y="1266"/>
                  </a:cubicBezTo>
                  <a:lnTo>
                    <a:pt x="0" y="2583"/>
                  </a:lnTo>
                  <a:lnTo>
                    <a:pt x="2817" y="2583"/>
                  </a:lnTo>
                  <a:lnTo>
                    <a:pt x="2817" y="1266"/>
                  </a:lnTo>
                  <a:cubicBezTo>
                    <a:pt x="2817" y="568"/>
                    <a:pt x="2251" y="1"/>
                    <a:pt x="1553"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4145175" y="1913000"/>
              <a:ext cx="70450" cy="64625"/>
            </a:xfrm>
            <a:custGeom>
              <a:avLst/>
              <a:gdLst/>
              <a:ahLst/>
              <a:cxnLst/>
              <a:rect l="l" t="t" r="r" b="b"/>
              <a:pathLst>
                <a:path w="2818" h="2585" extrusionOk="0">
                  <a:moveTo>
                    <a:pt x="0" y="1"/>
                  </a:moveTo>
                  <a:lnTo>
                    <a:pt x="0" y="1319"/>
                  </a:lnTo>
                  <a:cubicBezTo>
                    <a:pt x="0" y="2018"/>
                    <a:pt x="567" y="2585"/>
                    <a:pt x="1265" y="2585"/>
                  </a:cubicBezTo>
                  <a:lnTo>
                    <a:pt x="1553" y="2585"/>
                  </a:lnTo>
                  <a:cubicBezTo>
                    <a:pt x="2251" y="2585"/>
                    <a:pt x="2817" y="2018"/>
                    <a:pt x="2817" y="1320"/>
                  </a:cubicBezTo>
                  <a:lnTo>
                    <a:pt x="281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4039675" y="1913000"/>
              <a:ext cx="70450" cy="64625"/>
            </a:xfrm>
            <a:custGeom>
              <a:avLst/>
              <a:gdLst/>
              <a:ahLst/>
              <a:cxnLst/>
              <a:rect l="l" t="t" r="r" b="b"/>
              <a:pathLst>
                <a:path w="2818" h="2585" extrusionOk="0">
                  <a:moveTo>
                    <a:pt x="1" y="1"/>
                  </a:moveTo>
                  <a:lnTo>
                    <a:pt x="1" y="1319"/>
                  </a:lnTo>
                  <a:cubicBezTo>
                    <a:pt x="1" y="2018"/>
                    <a:pt x="566" y="2583"/>
                    <a:pt x="1265" y="2585"/>
                  </a:cubicBezTo>
                  <a:lnTo>
                    <a:pt x="1554" y="2585"/>
                  </a:lnTo>
                  <a:cubicBezTo>
                    <a:pt x="2252" y="2585"/>
                    <a:pt x="2818" y="2019"/>
                    <a:pt x="2818" y="1320"/>
                  </a:cubicBezTo>
                  <a:lnTo>
                    <a:pt x="2818"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3934175" y="1913000"/>
              <a:ext cx="70475" cy="64625"/>
            </a:xfrm>
            <a:custGeom>
              <a:avLst/>
              <a:gdLst/>
              <a:ahLst/>
              <a:cxnLst/>
              <a:rect l="l" t="t" r="r" b="b"/>
              <a:pathLst>
                <a:path w="2819" h="2585" extrusionOk="0">
                  <a:moveTo>
                    <a:pt x="0" y="1"/>
                  </a:moveTo>
                  <a:lnTo>
                    <a:pt x="0" y="1319"/>
                  </a:lnTo>
                  <a:cubicBezTo>
                    <a:pt x="0" y="2018"/>
                    <a:pt x="567" y="2585"/>
                    <a:pt x="1265" y="2585"/>
                  </a:cubicBezTo>
                  <a:lnTo>
                    <a:pt x="1553" y="2585"/>
                  </a:lnTo>
                  <a:cubicBezTo>
                    <a:pt x="2252" y="2585"/>
                    <a:pt x="2819" y="2018"/>
                    <a:pt x="2817" y="1319"/>
                  </a:cubicBezTo>
                  <a:lnTo>
                    <a:pt x="281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3828675" y="1913000"/>
              <a:ext cx="70475" cy="64625"/>
            </a:xfrm>
            <a:custGeom>
              <a:avLst/>
              <a:gdLst/>
              <a:ahLst/>
              <a:cxnLst/>
              <a:rect l="l" t="t" r="r" b="b"/>
              <a:pathLst>
                <a:path w="2819" h="2585" extrusionOk="0">
                  <a:moveTo>
                    <a:pt x="1" y="1"/>
                  </a:moveTo>
                  <a:lnTo>
                    <a:pt x="1" y="1319"/>
                  </a:lnTo>
                  <a:cubicBezTo>
                    <a:pt x="1" y="2018"/>
                    <a:pt x="567" y="2585"/>
                    <a:pt x="1265" y="2585"/>
                  </a:cubicBezTo>
                  <a:lnTo>
                    <a:pt x="1553" y="2585"/>
                  </a:lnTo>
                  <a:cubicBezTo>
                    <a:pt x="2251" y="2585"/>
                    <a:pt x="2818" y="2019"/>
                    <a:pt x="2818" y="1320"/>
                  </a:cubicBezTo>
                  <a:lnTo>
                    <a:pt x="2818"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3972950" y="1420575"/>
              <a:ext cx="98400" cy="440950"/>
            </a:xfrm>
            <a:custGeom>
              <a:avLst/>
              <a:gdLst/>
              <a:ahLst/>
              <a:cxnLst/>
              <a:rect l="l" t="t" r="r" b="b"/>
              <a:pathLst>
                <a:path w="3936" h="17638" extrusionOk="0">
                  <a:moveTo>
                    <a:pt x="1968" y="1"/>
                  </a:moveTo>
                  <a:lnTo>
                    <a:pt x="1281" y="641"/>
                  </a:lnTo>
                  <a:cubicBezTo>
                    <a:pt x="464" y="1401"/>
                    <a:pt x="0" y="2465"/>
                    <a:pt x="0" y="3580"/>
                  </a:cubicBezTo>
                  <a:lnTo>
                    <a:pt x="0" y="17638"/>
                  </a:lnTo>
                  <a:lnTo>
                    <a:pt x="3936" y="17638"/>
                  </a:lnTo>
                  <a:lnTo>
                    <a:pt x="3936" y="3580"/>
                  </a:lnTo>
                  <a:cubicBezTo>
                    <a:pt x="3936" y="2465"/>
                    <a:pt x="3472" y="1401"/>
                    <a:pt x="2657" y="641"/>
                  </a:cubicBezTo>
                  <a:lnTo>
                    <a:pt x="1968"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3840500" y="1420575"/>
              <a:ext cx="98425" cy="440950"/>
            </a:xfrm>
            <a:custGeom>
              <a:avLst/>
              <a:gdLst/>
              <a:ahLst/>
              <a:cxnLst/>
              <a:rect l="l" t="t" r="r" b="b"/>
              <a:pathLst>
                <a:path w="3937" h="17638" extrusionOk="0">
                  <a:moveTo>
                    <a:pt x="1967" y="1"/>
                  </a:moveTo>
                  <a:lnTo>
                    <a:pt x="1280" y="641"/>
                  </a:lnTo>
                  <a:cubicBezTo>
                    <a:pt x="464" y="1401"/>
                    <a:pt x="0" y="2465"/>
                    <a:pt x="0" y="3580"/>
                  </a:cubicBezTo>
                  <a:lnTo>
                    <a:pt x="0" y="17638"/>
                  </a:lnTo>
                  <a:lnTo>
                    <a:pt x="3936" y="17638"/>
                  </a:lnTo>
                  <a:lnTo>
                    <a:pt x="3936" y="3580"/>
                  </a:lnTo>
                  <a:cubicBezTo>
                    <a:pt x="3936" y="2465"/>
                    <a:pt x="3472" y="1401"/>
                    <a:pt x="2656" y="641"/>
                  </a:cubicBezTo>
                  <a:lnTo>
                    <a:pt x="196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3777450" y="1434200"/>
              <a:ext cx="34575" cy="427325"/>
            </a:xfrm>
            <a:custGeom>
              <a:avLst/>
              <a:gdLst/>
              <a:ahLst/>
              <a:cxnLst/>
              <a:rect l="l" t="t" r="r" b="b"/>
              <a:pathLst>
                <a:path w="1383" h="17093" extrusionOk="0">
                  <a:moveTo>
                    <a:pt x="0" y="1"/>
                  </a:moveTo>
                  <a:lnTo>
                    <a:pt x="0" y="17093"/>
                  </a:lnTo>
                  <a:lnTo>
                    <a:pt x="1383" y="17093"/>
                  </a:lnTo>
                  <a:lnTo>
                    <a:pt x="1383" y="3035"/>
                  </a:lnTo>
                  <a:cubicBezTo>
                    <a:pt x="1383" y="1920"/>
                    <a:pt x="919" y="856"/>
                    <a:pt x="104" y="96"/>
                  </a:cubicBezTo>
                  <a:lnTo>
                    <a:pt x="0"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4232275" y="1434200"/>
              <a:ext cx="34575" cy="427325"/>
            </a:xfrm>
            <a:custGeom>
              <a:avLst/>
              <a:gdLst/>
              <a:ahLst/>
              <a:cxnLst/>
              <a:rect l="l" t="t" r="r" b="b"/>
              <a:pathLst>
                <a:path w="1383" h="17093" extrusionOk="0">
                  <a:moveTo>
                    <a:pt x="1383" y="1"/>
                  </a:moveTo>
                  <a:lnTo>
                    <a:pt x="1281" y="96"/>
                  </a:lnTo>
                  <a:cubicBezTo>
                    <a:pt x="464" y="856"/>
                    <a:pt x="0" y="1920"/>
                    <a:pt x="1" y="3035"/>
                  </a:cubicBezTo>
                  <a:lnTo>
                    <a:pt x="1" y="17093"/>
                  </a:lnTo>
                  <a:lnTo>
                    <a:pt x="1383" y="17093"/>
                  </a:lnTo>
                  <a:lnTo>
                    <a:pt x="1383"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4105425" y="1420575"/>
              <a:ext cx="98400" cy="440950"/>
            </a:xfrm>
            <a:custGeom>
              <a:avLst/>
              <a:gdLst/>
              <a:ahLst/>
              <a:cxnLst/>
              <a:rect l="l" t="t" r="r" b="b"/>
              <a:pathLst>
                <a:path w="3936" h="17638" extrusionOk="0">
                  <a:moveTo>
                    <a:pt x="1967" y="1"/>
                  </a:moveTo>
                  <a:lnTo>
                    <a:pt x="1279" y="641"/>
                  </a:lnTo>
                  <a:cubicBezTo>
                    <a:pt x="464" y="1401"/>
                    <a:pt x="0" y="2465"/>
                    <a:pt x="0" y="3580"/>
                  </a:cubicBezTo>
                  <a:lnTo>
                    <a:pt x="0" y="17638"/>
                  </a:lnTo>
                  <a:lnTo>
                    <a:pt x="3936" y="17638"/>
                  </a:lnTo>
                  <a:lnTo>
                    <a:pt x="3936" y="3580"/>
                  </a:lnTo>
                  <a:cubicBezTo>
                    <a:pt x="3935" y="2465"/>
                    <a:pt x="3472" y="1401"/>
                    <a:pt x="2655" y="641"/>
                  </a:cubicBezTo>
                  <a:lnTo>
                    <a:pt x="1967"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3863900" y="2017250"/>
              <a:ext cx="316500" cy="76925"/>
            </a:xfrm>
            <a:custGeom>
              <a:avLst/>
              <a:gdLst/>
              <a:ahLst/>
              <a:cxnLst/>
              <a:rect l="l" t="t" r="r" b="b"/>
              <a:pathLst>
                <a:path w="12660" h="3077" extrusionOk="0">
                  <a:moveTo>
                    <a:pt x="0" y="0"/>
                  </a:moveTo>
                  <a:lnTo>
                    <a:pt x="1708" y="3076"/>
                  </a:lnTo>
                  <a:lnTo>
                    <a:pt x="10952" y="3076"/>
                  </a:lnTo>
                  <a:lnTo>
                    <a:pt x="1266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3954125" y="2094150"/>
              <a:ext cx="136025" cy="89875"/>
            </a:xfrm>
            <a:custGeom>
              <a:avLst/>
              <a:gdLst/>
              <a:ahLst/>
              <a:cxnLst/>
              <a:rect l="l" t="t" r="r" b="b"/>
              <a:pathLst>
                <a:path w="5441" h="3595" extrusionOk="0">
                  <a:moveTo>
                    <a:pt x="0" y="0"/>
                  </a:moveTo>
                  <a:lnTo>
                    <a:pt x="0" y="1153"/>
                  </a:lnTo>
                  <a:cubicBezTo>
                    <a:pt x="0" y="2501"/>
                    <a:pt x="1094" y="3595"/>
                    <a:pt x="2443" y="3595"/>
                  </a:cubicBezTo>
                  <a:lnTo>
                    <a:pt x="2999" y="3595"/>
                  </a:lnTo>
                  <a:cubicBezTo>
                    <a:pt x="4348" y="3595"/>
                    <a:pt x="5441" y="2501"/>
                    <a:pt x="5441" y="1153"/>
                  </a:cubicBezTo>
                  <a:lnTo>
                    <a:pt x="5441"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3981625" y="956275"/>
              <a:ext cx="81050" cy="102875"/>
            </a:xfrm>
            <a:custGeom>
              <a:avLst/>
              <a:gdLst/>
              <a:ahLst/>
              <a:cxnLst/>
              <a:rect l="l" t="t" r="r" b="b"/>
              <a:pathLst>
                <a:path w="3242" h="4115" extrusionOk="0">
                  <a:moveTo>
                    <a:pt x="1456" y="1"/>
                  </a:moveTo>
                  <a:cubicBezTo>
                    <a:pt x="652" y="1"/>
                    <a:pt x="1" y="652"/>
                    <a:pt x="1" y="1456"/>
                  </a:cubicBezTo>
                  <a:lnTo>
                    <a:pt x="1" y="4115"/>
                  </a:lnTo>
                  <a:lnTo>
                    <a:pt x="3241" y="4115"/>
                  </a:lnTo>
                  <a:lnTo>
                    <a:pt x="3241" y="1455"/>
                  </a:lnTo>
                  <a:cubicBezTo>
                    <a:pt x="3241" y="652"/>
                    <a:pt x="2590" y="1"/>
                    <a:pt x="1787" y="1"/>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3999825" y="974825"/>
              <a:ext cx="43025" cy="41400"/>
            </a:xfrm>
            <a:custGeom>
              <a:avLst/>
              <a:gdLst/>
              <a:ahLst/>
              <a:cxnLst/>
              <a:rect l="l" t="t" r="r" b="b"/>
              <a:pathLst>
                <a:path w="1721" h="1656" extrusionOk="0">
                  <a:moveTo>
                    <a:pt x="893" y="1"/>
                  </a:moveTo>
                  <a:cubicBezTo>
                    <a:pt x="559" y="1"/>
                    <a:pt x="257" y="203"/>
                    <a:pt x="128" y="512"/>
                  </a:cubicBezTo>
                  <a:cubicBezTo>
                    <a:pt x="0" y="821"/>
                    <a:pt x="71" y="1177"/>
                    <a:pt x="308" y="1414"/>
                  </a:cubicBezTo>
                  <a:cubicBezTo>
                    <a:pt x="466" y="1572"/>
                    <a:pt x="678" y="1656"/>
                    <a:pt x="893" y="1656"/>
                  </a:cubicBezTo>
                  <a:cubicBezTo>
                    <a:pt x="1000" y="1656"/>
                    <a:pt x="1108" y="1635"/>
                    <a:pt x="1210" y="1593"/>
                  </a:cubicBezTo>
                  <a:cubicBezTo>
                    <a:pt x="1519" y="1463"/>
                    <a:pt x="1721" y="1163"/>
                    <a:pt x="1721" y="827"/>
                  </a:cubicBezTo>
                  <a:cubicBezTo>
                    <a:pt x="1720" y="371"/>
                    <a:pt x="1349" y="1"/>
                    <a:pt x="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4016825" y="238125"/>
              <a:ext cx="10675" cy="752625"/>
            </a:xfrm>
            <a:custGeom>
              <a:avLst/>
              <a:gdLst/>
              <a:ahLst/>
              <a:cxnLst/>
              <a:rect l="l" t="t" r="r" b="b"/>
              <a:pathLst>
                <a:path w="427" h="30105" extrusionOk="0">
                  <a:moveTo>
                    <a:pt x="0" y="0"/>
                  </a:moveTo>
                  <a:lnTo>
                    <a:pt x="0" y="30105"/>
                  </a:lnTo>
                  <a:lnTo>
                    <a:pt x="427" y="30105"/>
                  </a:lnTo>
                  <a:lnTo>
                    <a:pt x="427"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4388575" y="2116625"/>
              <a:ext cx="489400" cy="752425"/>
            </a:xfrm>
            <a:custGeom>
              <a:avLst/>
              <a:gdLst/>
              <a:ahLst/>
              <a:cxnLst/>
              <a:rect l="l" t="t" r="r" b="b"/>
              <a:pathLst>
                <a:path w="19576" h="30097" extrusionOk="0">
                  <a:moveTo>
                    <a:pt x="1" y="0"/>
                  </a:moveTo>
                  <a:lnTo>
                    <a:pt x="1" y="30097"/>
                  </a:lnTo>
                  <a:lnTo>
                    <a:pt x="19575" y="30097"/>
                  </a:lnTo>
                  <a:lnTo>
                    <a:pt x="195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4388575" y="2116625"/>
              <a:ext cx="489400" cy="104225"/>
            </a:xfrm>
            <a:custGeom>
              <a:avLst/>
              <a:gdLst/>
              <a:ahLst/>
              <a:cxnLst/>
              <a:rect l="l" t="t" r="r" b="b"/>
              <a:pathLst>
                <a:path w="19576" h="4169" extrusionOk="0">
                  <a:moveTo>
                    <a:pt x="1" y="0"/>
                  </a:moveTo>
                  <a:lnTo>
                    <a:pt x="1" y="4169"/>
                  </a:lnTo>
                  <a:lnTo>
                    <a:pt x="19575" y="4169"/>
                  </a:lnTo>
                  <a:lnTo>
                    <a:pt x="19575" y="0"/>
                  </a:ln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4388575" y="2764800"/>
              <a:ext cx="489400" cy="104250"/>
            </a:xfrm>
            <a:custGeom>
              <a:avLst/>
              <a:gdLst/>
              <a:ahLst/>
              <a:cxnLst/>
              <a:rect l="l" t="t" r="r" b="b"/>
              <a:pathLst>
                <a:path w="19576" h="4170" extrusionOk="0">
                  <a:moveTo>
                    <a:pt x="1" y="0"/>
                  </a:moveTo>
                  <a:lnTo>
                    <a:pt x="1" y="4170"/>
                  </a:lnTo>
                  <a:lnTo>
                    <a:pt x="19575" y="4170"/>
                  </a:lnTo>
                  <a:lnTo>
                    <a:pt x="19575" y="0"/>
                  </a:ln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4388575" y="2032325"/>
              <a:ext cx="489425" cy="84325"/>
            </a:xfrm>
            <a:custGeom>
              <a:avLst/>
              <a:gdLst/>
              <a:ahLst/>
              <a:cxnLst/>
              <a:rect l="l" t="t" r="r" b="b"/>
              <a:pathLst>
                <a:path w="19577" h="3373" extrusionOk="0">
                  <a:moveTo>
                    <a:pt x="3028" y="0"/>
                  </a:moveTo>
                  <a:cubicBezTo>
                    <a:pt x="2614" y="1904"/>
                    <a:pt x="1" y="3372"/>
                    <a:pt x="1" y="3372"/>
                  </a:cubicBezTo>
                  <a:lnTo>
                    <a:pt x="19576" y="3372"/>
                  </a:lnTo>
                  <a:cubicBezTo>
                    <a:pt x="19576" y="3372"/>
                    <a:pt x="16962" y="1904"/>
                    <a:pt x="165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4464200" y="1981575"/>
              <a:ext cx="338175" cy="50775"/>
            </a:xfrm>
            <a:custGeom>
              <a:avLst/>
              <a:gdLst/>
              <a:ahLst/>
              <a:cxnLst/>
              <a:rect l="l" t="t" r="r" b="b"/>
              <a:pathLst>
                <a:path w="13527" h="2031" extrusionOk="0">
                  <a:moveTo>
                    <a:pt x="0" y="0"/>
                  </a:moveTo>
                  <a:lnTo>
                    <a:pt x="0" y="2030"/>
                  </a:lnTo>
                  <a:lnTo>
                    <a:pt x="13526" y="2030"/>
                  </a:lnTo>
                  <a:lnTo>
                    <a:pt x="13526"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4525675" y="1910900"/>
              <a:ext cx="215200" cy="70750"/>
            </a:xfrm>
            <a:custGeom>
              <a:avLst/>
              <a:gdLst/>
              <a:ahLst/>
              <a:cxnLst/>
              <a:rect l="l" t="t" r="r" b="b"/>
              <a:pathLst>
                <a:path w="8608" h="2830" extrusionOk="0">
                  <a:moveTo>
                    <a:pt x="2502" y="0"/>
                  </a:moveTo>
                  <a:cubicBezTo>
                    <a:pt x="1120" y="0"/>
                    <a:pt x="0" y="1120"/>
                    <a:pt x="0" y="2501"/>
                  </a:cubicBezTo>
                  <a:lnTo>
                    <a:pt x="0" y="2829"/>
                  </a:lnTo>
                  <a:lnTo>
                    <a:pt x="8607" y="2829"/>
                  </a:lnTo>
                  <a:lnTo>
                    <a:pt x="8607" y="2502"/>
                  </a:lnTo>
                  <a:cubicBezTo>
                    <a:pt x="8607" y="1121"/>
                    <a:pt x="7488" y="0"/>
                    <a:pt x="6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4439800" y="2156250"/>
              <a:ext cx="70450" cy="64600"/>
            </a:xfrm>
            <a:custGeom>
              <a:avLst/>
              <a:gdLst/>
              <a:ahLst/>
              <a:cxnLst/>
              <a:rect l="l" t="t" r="r" b="b"/>
              <a:pathLst>
                <a:path w="2818" h="2584" extrusionOk="0">
                  <a:moveTo>
                    <a:pt x="1554" y="1"/>
                  </a:moveTo>
                  <a:cubicBezTo>
                    <a:pt x="1553" y="1"/>
                    <a:pt x="1553" y="1"/>
                    <a:pt x="1552" y="1"/>
                  </a:cubicBezTo>
                  <a:lnTo>
                    <a:pt x="1265" y="1"/>
                  </a:lnTo>
                  <a:cubicBezTo>
                    <a:pt x="566" y="1"/>
                    <a:pt x="0" y="567"/>
                    <a:pt x="0" y="1265"/>
                  </a:cubicBezTo>
                  <a:lnTo>
                    <a:pt x="0" y="2584"/>
                  </a:lnTo>
                  <a:lnTo>
                    <a:pt x="2817" y="2584"/>
                  </a:lnTo>
                  <a:lnTo>
                    <a:pt x="2817" y="1265"/>
                  </a:lnTo>
                  <a:cubicBezTo>
                    <a:pt x="2817" y="567"/>
                    <a:pt x="2253" y="1"/>
                    <a:pt x="1554"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4545300" y="2156250"/>
              <a:ext cx="70450" cy="64600"/>
            </a:xfrm>
            <a:custGeom>
              <a:avLst/>
              <a:gdLst/>
              <a:ahLst/>
              <a:cxnLst/>
              <a:rect l="l" t="t" r="r" b="b"/>
              <a:pathLst>
                <a:path w="2818" h="2584" extrusionOk="0">
                  <a:moveTo>
                    <a:pt x="1265" y="1"/>
                  </a:moveTo>
                  <a:cubicBezTo>
                    <a:pt x="566" y="1"/>
                    <a:pt x="1" y="567"/>
                    <a:pt x="1" y="1265"/>
                  </a:cubicBezTo>
                  <a:lnTo>
                    <a:pt x="1" y="2584"/>
                  </a:lnTo>
                  <a:lnTo>
                    <a:pt x="2818" y="2584"/>
                  </a:lnTo>
                  <a:lnTo>
                    <a:pt x="2818" y="1265"/>
                  </a:lnTo>
                  <a:cubicBezTo>
                    <a:pt x="2818" y="567"/>
                    <a:pt x="2251" y="1"/>
                    <a:pt x="1553"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4650775" y="2156250"/>
              <a:ext cx="70475" cy="64600"/>
            </a:xfrm>
            <a:custGeom>
              <a:avLst/>
              <a:gdLst/>
              <a:ahLst/>
              <a:cxnLst/>
              <a:rect l="l" t="t" r="r" b="b"/>
              <a:pathLst>
                <a:path w="2819" h="2584" extrusionOk="0">
                  <a:moveTo>
                    <a:pt x="1264" y="1"/>
                  </a:moveTo>
                  <a:cubicBezTo>
                    <a:pt x="567" y="1"/>
                    <a:pt x="1" y="567"/>
                    <a:pt x="2" y="1265"/>
                  </a:cubicBezTo>
                  <a:lnTo>
                    <a:pt x="2" y="2584"/>
                  </a:lnTo>
                  <a:lnTo>
                    <a:pt x="2818" y="2584"/>
                  </a:lnTo>
                  <a:lnTo>
                    <a:pt x="2818" y="1265"/>
                  </a:lnTo>
                  <a:cubicBezTo>
                    <a:pt x="2818" y="567"/>
                    <a:pt x="2252" y="1"/>
                    <a:pt x="1554" y="1"/>
                  </a:cubicBezTo>
                  <a:lnTo>
                    <a:pt x="1266" y="1"/>
                  </a:lnTo>
                  <a:cubicBezTo>
                    <a:pt x="1266" y="1"/>
                    <a:pt x="1265" y="1"/>
                    <a:pt x="1264"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4756300" y="2156250"/>
              <a:ext cx="70450" cy="64600"/>
            </a:xfrm>
            <a:custGeom>
              <a:avLst/>
              <a:gdLst/>
              <a:ahLst/>
              <a:cxnLst/>
              <a:rect l="l" t="t" r="r" b="b"/>
              <a:pathLst>
                <a:path w="2818" h="2584" extrusionOk="0">
                  <a:moveTo>
                    <a:pt x="1555" y="1"/>
                  </a:moveTo>
                  <a:cubicBezTo>
                    <a:pt x="1555" y="1"/>
                    <a:pt x="1554" y="1"/>
                    <a:pt x="1553" y="1"/>
                  </a:cubicBezTo>
                  <a:lnTo>
                    <a:pt x="1265" y="1"/>
                  </a:lnTo>
                  <a:cubicBezTo>
                    <a:pt x="566" y="1"/>
                    <a:pt x="0" y="567"/>
                    <a:pt x="0" y="1265"/>
                  </a:cubicBezTo>
                  <a:lnTo>
                    <a:pt x="0" y="2584"/>
                  </a:lnTo>
                  <a:lnTo>
                    <a:pt x="2818" y="2584"/>
                  </a:lnTo>
                  <a:lnTo>
                    <a:pt x="2818" y="1265"/>
                  </a:lnTo>
                  <a:cubicBezTo>
                    <a:pt x="2818" y="567"/>
                    <a:pt x="2253" y="1"/>
                    <a:pt x="1555"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4756300" y="2764800"/>
              <a:ext cx="70450" cy="64600"/>
            </a:xfrm>
            <a:custGeom>
              <a:avLst/>
              <a:gdLst/>
              <a:ahLst/>
              <a:cxnLst/>
              <a:rect l="l" t="t" r="r" b="b"/>
              <a:pathLst>
                <a:path w="2818" h="2584" extrusionOk="0">
                  <a:moveTo>
                    <a:pt x="0" y="0"/>
                  </a:moveTo>
                  <a:lnTo>
                    <a:pt x="0" y="1319"/>
                  </a:lnTo>
                  <a:cubicBezTo>
                    <a:pt x="0" y="2017"/>
                    <a:pt x="566" y="2583"/>
                    <a:pt x="1265" y="2584"/>
                  </a:cubicBezTo>
                  <a:lnTo>
                    <a:pt x="1552" y="2584"/>
                  </a:lnTo>
                  <a:cubicBezTo>
                    <a:pt x="2251" y="2584"/>
                    <a:pt x="2818" y="2017"/>
                    <a:pt x="2818" y="1319"/>
                  </a:cubicBezTo>
                  <a:lnTo>
                    <a:pt x="281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4650775" y="2764800"/>
              <a:ext cx="70475" cy="64600"/>
            </a:xfrm>
            <a:custGeom>
              <a:avLst/>
              <a:gdLst/>
              <a:ahLst/>
              <a:cxnLst/>
              <a:rect l="l" t="t" r="r" b="b"/>
              <a:pathLst>
                <a:path w="2819" h="2584" extrusionOk="0">
                  <a:moveTo>
                    <a:pt x="1" y="0"/>
                  </a:moveTo>
                  <a:lnTo>
                    <a:pt x="1" y="1319"/>
                  </a:lnTo>
                  <a:cubicBezTo>
                    <a:pt x="1" y="2017"/>
                    <a:pt x="568" y="2584"/>
                    <a:pt x="1266" y="2584"/>
                  </a:cubicBezTo>
                  <a:lnTo>
                    <a:pt x="1554" y="2584"/>
                  </a:lnTo>
                  <a:cubicBezTo>
                    <a:pt x="2252" y="2584"/>
                    <a:pt x="2818" y="2017"/>
                    <a:pt x="2818" y="1319"/>
                  </a:cubicBezTo>
                  <a:lnTo>
                    <a:pt x="281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4545300" y="2764800"/>
              <a:ext cx="70450" cy="64600"/>
            </a:xfrm>
            <a:custGeom>
              <a:avLst/>
              <a:gdLst/>
              <a:ahLst/>
              <a:cxnLst/>
              <a:rect l="l" t="t" r="r" b="b"/>
              <a:pathLst>
                <a:path w="2818" h="2584" extrusionOk="0">
                  <a:moveTo>
                    <a:pt x="1" y="0"/>
                  </a:moveTo>
                  <a:lnTo>
                    <a:pt x="1" y="1319"/>
                  </a:lnTo>
                  <a:cubicBezTo>
                    <a:pt x="1" y="2017"/>
                    <a:pt x="566" y="2584"/>
                    <a:pt x="1265" y="2584"/>
                  </a:cubicBezTo>
                  <a:lnTo>
                    <a:pt x="1553" y="2584"/>
                  </a:lnTo>
                  <a:cubicBezTo>
                    <a:pt x="2251" y="2584"/>
                    <a:pt x="2818" y="2017"/>
                    <a:pt x="2818" y="1319"/>
                  </a:cubicBezTo>
                  <a:lnTo>
                    <a:pt x="281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4439800" y="2764800"/>
              <a:ext cx="70450" cy="64600"/>
            </a:xfrm>
            <a:custGeom>
              <a:avLst/>
              <a:gdLst/>
              <a:ahLst/>
              <a:cxnLst/>
              <a:rect l="l" t="t" r="r" b="b"/>
              <a:pathLst>
                <a:path w="2818" h="2584" extrusionOk="0">
                  <a:moveTo>
                    <a:pt x="0" y="0"/>
                  </a:moveTo>
                  <a:lnTo>
                    <a:pt x="0" y="1319"/>
                  </a:lnTo>
                  <a:cubicBezTo>
                    <a:pt x="0" y="2017"/>
                    <a:pt x="566" y="2584"/>
                    <a:pt x="1265" y="2584"/>
                  </a:cubicBezTo>
                  <a:lnTo>
                    <a:pt x="1552" y="2584"/>
                  </a:lnTo>
                  <a:cubicBezTo>
                    <a:pt x="2251" y="2584"/>
                    <a:pt x="2817" y="2017"/>
                    <a:pt x="2817" y="1319"/>
                  </a:cubicBezTo>
                  <a:lnTo>
                    <a:pt x="2817"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4584075" y="2272375"/>
              <a:ext cx="98425" cy="440900"/>
            </a:xfrm>
            <a:custGeom>
              <a:avLst/>
              <a:gdLst/>
              <a:ahLst/>
              <a:cxnLst/>
              <a:rect l="l" t="t" r="r" b="b"/>
              <a:pathLst>
                <a:path w="3937" h="17636" extrusionOk="0">
                  <a:moveTo>
                    <a:pt x="1968" y="0"/>
                  </a:moveTo>
                  <a:lnTo>
                    <a:pt x="1280" y="640"/>
                  </a:lnTo>
                  <a:cubicBezTo>
                    <a:pt x="463" y="1400"/>
                    <a:pt x="0" y="2464"/>
                    <a:pt x="0" y="3580"/>
                  </a:cubicBezTo>
                  <a:lnTo>
                    <a:pt x="0" y="17636"/>
                  </a:lnTo>
                  <a:lnTo>
                    <a:pt x="3936" y="17636"/>
                  </a:lnTo>
                  <a:lnTo>
                    <a:pt x="3936" y="3580"/>
                  </a:lnTo>
                  <a:cubicBezTo>
                    <a:pt x="3936" y="2464"/>
                    <a:pt x="3473" y="1400"/>
                    <a:pt x="2656" y="640"/>
                  </a:cubicBezTo>
                  <a:lnTo>
                    <a:pt x="196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4451600" y="2272375"/>
              <a:ext cx="98425" cy="440900"/>
            </a:xfrm>
            <a:custGeom>
              <a:avLst/>
              <a:gdLst/>
              <a:ahLst/>
              <a:cxnLst/>
              <a:rect l="l" t="t" r="r" b="b"/>
              <a:pathLst>
                <a:path w="3937" h="17636" extrusionOk="0">
                  <a:moveTo>
                    <a:pt x="1968" y="0"/>
                  </a:moveTo>
                  <a:lnTo>
                    <a:pt x="1281" y="640"/>
                  </a:lnTo>
                  <a:cubicBezTo>
                    <a:pt x="464" y="1400"/>
                    <a:pt x="0" y="2464"/>
                    <a:pt x="0" y="3580"/>
                  </a:cubicBezTo>
                  <a:lnTo>
                    <a:pt x="0" y="17636"/>
                  </a:lnTo>
                  <a:lnTo>
                    <a:pt x="3936" y="17636"/>
                  </a:lnTo>
                  <a:lnTo>
                    <a:pt x="3936" y="3580"/>
                  </a:lnTo>
                  <a:cubicBezTo>
                    <a:pt x="3936" y="2464"/>
                    <a:pt x="3473" y="1400"/>
                    <a:pt x="2657" y="640"/>
                  </a:cubicBezTo>
                  <a:lnTo>
                    <a:pt x="196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4388550" y="2286000"/>
              <a:ext cx="34600" cy="427275"/>
            </a:xfrm>
            <a:custGeom>
              <a:avLst/>
              <a:gdLst/>
              <a:ahLst/>
              <a:cxnLst/>
              <a:rect l="l" t="t" r="r" b="b"/>
              <a:pathLst>
                <a:path w="1384" h="17091" extrusionOk="0">
                  <a:moveTo>
                    <a:pt x="1" y="0"/>
                  </a:moveTo>
                  <a:lnTo>
                    <a:pt x="1" y="17091"/>
                  </a:lnTo>
                  <a:lnTo>
                    <a:pt x="1383" y="17091"/>
                  </a:lnTo>
                  <a:lnTo>
                    <a:pt x="1383" y="3034"/>
                  </a:lnTo>
                  <a:cubicBezTo>
                    <a:pt x="1383" y="1919"/>
                    <a:pt x="919" y="855"/>
                    <a:pt x="104" y="95"/>
                  </a:cubicBezTo>
                  <a:lnTo>
                    <a:pt x="1"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4843400" y="2286000"/>
              <a:ext cx="34575" cy="427275"/>
            </a:xfrm>
            <a:custGeom>
              <a:avLst/>
              <a:gdLst/>
              <a:ahLst/>
              <a:cxnLst/>
              <a:rect l="l" t="t" r="r" b="b"/>
              <a:pathLst>
                <a:path w="1383" h="17091" extrusionOk="0">
                  <a:moveTo>
                    <a:pt x="1382" y="0"/>
                  </a:moveTo>
                  <a:lnTo>
                    <a:pt x="1280" y="95"/>
                  </a:lnTo>
                  <a:cubicBezTo>
                    <a:pt x="464" y="855"/>
                    <a:pt x="1" y="1919"/>
                    <a:pt x="1" y="3034"/>
                  </a:cubicBezTo>
                  <a:lnTo>
                    <a:pt x="1" y="17091"/>
                  </a:lnTo>
                  <a:lnTo>
                    <a:pt x="1382" y="17091"/>
                  </a:lnTo>
                  <a:lnTo>
                    <a:pt x="1382"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4716525" y="2272375"/>
              <a:ext cx="98425" cy="440900"/>
            </a:xfrm>
            <a:custGeom>
              <a:avLst/>
              <a:gdLst/>
              <a:ahLst/>
              <a:cxnLst/>
              <a:rect l="l" t="t" r="r" b="b"/>
              <a:pathLst>
                <a:path w="3937" h="17636" extrusionOk="0">
                  <a:moveTo>
                    <a:pt x="1968" y="0"/>
                  </a:moveTo>
                  <a:lnTo>
                    <a:pt x="1280" y="640"/>
                  </a:lnTo>
                  <a:cubicBezTo>
                    <a:pt x="464" y="1400"/>
                    <a:pt x="0" y="2464"/>
                    <a:pt x="0" y="3580"/>
                  </a:cubicBezTo>
                  <a:lnTo>
                    <a:pt x="0" y="17636"/>
                  </a:lnTo>
                  <a:lnTo>
                    <a:pt x="3936" y="17636"/>
                  </a:lnTo>
                  <a:lnTo>
                    <a:pt x="3936" y="3580"/>
                  </a:lnTo>
                  <a:cubicBezTo>
                    <a:pt x="3936" y="2464"/>
                    <a:pt x="3472" y="1400"/>
                    <a:pt x="2657" y="640"/>
                  </a:cubicBezTo>
                  <a:lnTo>
                    <a:pt x="1968"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4475000" y="2869025"/>
              <a:ext cx="316550" cy="76925"/>
            </a:xfrm>
            <a:custGeom>
              <a:avLst/>
              <a:gdLst/>
              <a:ahLst/>
              <a:cxnLst/>
              <a:rect l="l" t="t" r="r" b="b"/>
              <a:pathLst>
                <a:path w="12662" h="3077" extrusionOk="0">
                  <a:moveTo>
                    <a:pt x="1" y="1"/>
                  </a:moveTo>
                  <a:lnTo>
                    <a:pt x="1708" y="3076"/>
                  </a:lnTo>
                  <a:lnTo>
                    <a:pt x="10954" y="3076"/>
                  </a:lnTo>
                  <a:lnTo>
                    <a:pt x="126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4565250" y="2945925"/>
              <a:ext cx="136025" cy="89900"/>
            </a:xfrm>
            <a:custGeom>
              <a:avLst/>
              <a:gdLst/>
              <a:ahLst/>
              <a:cxnLst/>
              <a:rect l="l" t="t" r="r" b="b"/>
              <a:pathLst>
                <a:path w="5441" h="3596" extrusionOk="0">
                  <a:moveTo>
                    <a:pt x="1" y="0"/>
                  </a:moveTo>
                  <a:lnTo>
                    <a:pt x="1" y="1153"/>
                  </a:lnTo>
                  <a:cubicBezTo>
                    <a:pt x="1" y="2502"/>
                    <a:pt x="1094" y="3595"/>
                    <a:pt x="2443" y="3595"/>
                  </a:cubicBezTo>
                  <a:lnTo>
                    <a:pt x="2998" y="3595"/>
                  </a:lnTo>
                  <a:cubicBezTo>
                    <a:pt x="4347" y="3595"/>
                    <a:pt x="5441" y="2502"/>
                    <a:pt x="5441" y="1153"/>
                  </a:cubicBezTo>
                  <a:lnTo>
                    <a:pt x="5441"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4592750" y="1808075"/>
              <a:ext cx="81050" cy="102850"/>
            </a:xfrm>
            <a:custGeom>
              <a:avLst/>
              <a:gdLst/>
              <a:ahLst/>
              <a:cxnLst/>
              <a:rect l="l" t="t" r="r" b="b"/>
              <a:pathLst>
                <a:path w="3242" h="4114" extrusionOk="0">
                  <a:moveTo>
                    <a:pt x="1454" y="0"/>
                  </a:moveTo>
                  <a:cubicBezTo>
                    <a:pt x="652" y="0"/>
                    <a:pt x="1" y="651"/>
                    <a:pt x="1" y="1454"/>
                  </a:cubicBezTo>
                  <a:lnTo>
                    <a:pt x="1" y="4113"/>
                  </a:lnTo>
                  <a:lnTo>
                    <a:pt x="3242" y="4113"/>
                  </a:lnTo>
                  <a:lnTo>
                    <a:pt x="3242" y="1454"/>
                  </a:lnTo>
                  <a:cubicBezTo>
                    <a:pt x="3242" y="651"/>
                    <a:pt x="2591" y="0"/>
                    <a:pt x="1790" y="0"/>
                  </a:cubicBezTo>
                  <a:cubicBezTo>
                    <a:pt x="1789" y="0"/>
                    <a:pt x="1788" y="0"/>
                    <a:pt x="1788" y="0"/>
                  </a:cubicBezTo>
                  <a:lnTo>
                    <a:pt x="1456" y="0"/>
                  </a:lnTo>
                  <a:cubicBezTo>
                    <a:pt x="1456" y="0"/>
                    <a:pt x="1455" y="0"/>
                    <a:pt x="1454" y="0"/>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4610950" y="1826575"/>
              <a:ext cx="43000" cy="41400"/>
            </a:xfrm>
            <a:custGeom>
              <a:avLst/>
              <a:gdLst/>
              <a:ahLst/>
              <a:cxnLst/>
              <a:rect l="l" t="t" r="r" b="b"/>
              <a:pathLst>
                <a:path w="1720" h="1656" extrusionOk="0">
                  <a:moveTo>
                    <a:pt x="893" y="1"/>
                  </a:moveTo>
                  <a:cubicBezTo>
                    <a:pt x="559" y="1"/>
                    <a:pt x="257" y="203"/>
                    <a:pt x="129" y="511"/>
                  </a:cubicBezTo>
                  <a:cubicBezTo>
                    <a:pt x="1" y="821"/>
                    <a:pt x="71" y="1176"/>
                    <a:pt x="308" y="1413"/>
                  </a:cubicBezTo>
                  <a:cubicBezTo>
                    <a:pt x="466" y="1571"/>
                    <a:pt x="677" y="1655"/>
                    <a:pt x="892" y="1655"/>
                  </a:cubicBezTo>
                  <a:cubicBezTo>
                    <a:pt x="999" y="1655"/>
                    <a:pt x="1107" y="1634"/>
                    <a:pt x="1209" y="1592"/>
                  </a:cubicBezTo>
                  <a:cubicBezTo>
                    <a:pt x="1518" y="1465"/>
                    <a:pt x="1720" y="1163"/>
                    <a:pt x="1720" y="828"/>
                  </a:cubicBezTo>
                  <a:cubicBezTo>
                    <a:pt x="1720" y="372"/>
                    <a:pt x="1350" y="1"/>
                    <a:pt x="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4627925" y="473175"/>
              <a:ext cx="10700" cy="1369350"/>
            </a:xfrm>
            <a:custGeom>
              <a:avLst/>
              <a:gdLst/>
              <a:ahLst/>
              <a:cxnLst/>
              <a:rect l="l" t="t" r="r" b="b"/>
              <a:pathLst>
                <a:path w="428" h="54774" extrusionOk="0">
                  <a:moveTo>
                    <a:pt x="0" y="0"/>
                  </a:moveTo>
                  <a:lnTo>
                    <a:pt x="0" y="54773"/>
                  </a:lnTo>
                  <a:lnTo>
                    <a:pt x="427" y="54773"/>
                  </a:lnTo>
                  <a:lnTo>
                    <a:pt x="427"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4288525" y="675675"/>
              <a:ext cx="10700" cy="1098575"/>
            </a:xfrm>
            <a:custGeom>
              <a:avLst/>
              <a:gdLst/>
              <a:ahLst/>
              <a:cxnLst/>
              <a:rect l="l" t="t" r="r" b="b"/>
              <a:pathLst>
                <a:path w="428" h="43943" extrusionOk="0">
                  <a:moveTo>
                    <a:pt x="1" y="0"/>
                  </a:moveTo>
                  <a:lnTo>
                    <a:pt x="1" y="43943"/>
                  </a:lnTo>
                  <a:lnTo>
                    <a:pt x="427" y="43943"/>
                  </a:lnTo>
                  <a:lnTo>
                    <a:pt x="427" y="0"/>
                  </a:lnTo>
                  <a:close/>
                </a:path>
              </a:pathLst>
            </a:custGeom>
            <a:solidFill>
              <a:srgbClr val="5714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4214050" y="1803000"/>
              <a:ext cx="159650" cy="140900"/>
            </a:xfrm>
            <a:custGeom>
              <a:avLst/>
              <a:gdLst/>
              <a:ahLst/>
              <a:cxnLst/>
              <a:rect l="l" t="t" r="r" b="b"/>
              <a:pathLst>
                <a:path w="6386" h="5636" extrusionOk="0">
                  <a:moveTo>
                    <a:pt x="3192" y="0"/>
                  </a:moveTo>
                  <a:cubicBezTo>
                    <a:pt x="462" y="2369"/>
                    <a:pt x="0" y="5636"/>
                    <a:pt x="0" y="5636"/>
                  </a:cubicBezTo>
                  <a:lnTo>
                    <a:pt x="6385" y="5636"/>
                  </a:lnTo>
                  <a:cubicBezTo>
                    <a:pt x="6385" y="5636"/>
                    <a:pt x="5924" y="2369"/>
                    <a:pt x="3193"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063100" y="1895325"/>
              <a:ext cx="162500" cy="156675"/>
            </a:xfrm>
            <a:custGeom>
              <a:avLst/>
              <a:gdLst/>
              <a:ahLst/>
              <a:cxnLst/>
              <a:rect l="l" t="t" r="r" b="b"/>
              <a:pathLst>
                <a:path w="6500" h="6267" extrusionOk="0">
                  <a:moveTo>
                    <a:pt x="900" y="1"/>
                  </a:moveTo>
                  <a:cubicBezTo>
                    <a:pt x="690" y="1"/>
                    <a:pt x="475" y="8"/>
                    <a:pt x="257" y="24"/>
                  </a:cubicBezTo>
                  <a:lnTo>
                    <a:pt x="256" y="24"/>
                  </a:lnTo>
                  <a:cubicBezTo>
                    <a:pt x="1" y="3630"/>
                    <a:pt x="1985" y="6266"/>
                    <a:pt x="1985" y="6266"/>
                  </a:cubicBezTo>
                  <a:lnTo>
                    <a:pt x="6500" y="1752"/>
                  </a:lnTo>
                  <a:cubicBezTo>
                    <a:pt x="6500" y="1752"/>
                    <a:pt x="4173" y="1"/>
                    <a:pt x="900"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3976575" y="2040450"/>
              <a:ext cx="140925" cy="159650"/>
            </a:xfrm>
            <a:custGeom>
              <a:avLst/>
              <a:gdLst/>
              <a:ahLst/>
              <a:cxnLst/>
              <a:rect l="l" t="t" r="r" b="b"/>
              <a:pathLst>
                <a:path w="5637" h="6386" extrusionOk="0">
                  <a:moveTo>
                    <a:pt x="5636" y="1"/>
                  </a:moveTo>
                  <a:cubicBezTo>
                    <a:pt x="5636" y="1"/>
                    <a:pt x="2369" y="462"/>
                    <a:pt x="1" y="3193"/>
                  </a:cubicBezTo>
                  <a:cubicBezTo>
                    <a:pt x="2369" y="5923"/>
                    <a:pt x="5636" y="6386"/>
                    <a:pt x="5636" y="6386"/>
                  </a:cubicBezTo>
                  <a:lnTo>
                    <a:pt x="5636" y="1"/>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4063100" y="2188525"/>
              <a:ext cx="162500" cy="156675"/>
            </a:xfrm>
            <a:custGeom>
              <a:avLst/>
              <a:gdLst/>
              <a:ahLst/>
              <a:cxnLst/>
              <a:rect l="l" t="t" r="r" b="b"/>
              <a:pathLst>
                <a:path w="6500" h="6267" extrusionOk="0">
                  <a:moveTo>
                    <a:pt x="1985" y="0"/>
                  </a:moveTo>
                  <a:cubicBezTo>
                    <a:pt x="1985" y="0"/>
                    <a:pt x="1" y="2637"/>
                    <a:pt x="256" y="6244"/>
                  </a:cubicBezTo>
                  <a:cubicBezTo>
                    <a:pt x="474" y="6260"/>
                    <a:pt x="689" y="6267"/>
                    <a:pt x="899" y="6267"/>
                  </a:cubicBezTo>
                  <a:cubicBezTo>
                    <a:pt x="4172" y="6267"/>
                    <a:pt x="6500" y="4516"/>
                    <a:pt x="6500" y="4516"/>
                  </a:cubicBezTo>
                  <a:lnTo>
                    <a:pt x="1985" y="0"/>
                  </a:ln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4214050" y="2296625"/>
              <a:ext cx="159650" cy="140925"/>
            </a:xfrm>
            <a:custGeom>
              <a:avLst/>
              <a:gdLst/>
              <a:ahLst/>
              <a:cxnLst/>
              <a:rect l="l" t="t" r="r" b="b"/>
              <a:pathLst>
                <a:path w="6386" h="5637" extrusionOk="0">
                  <a:moveTo>
                    <a:pt x="0" y="1"/>
                  </a:moveTo>
                  <a:cubicBezTo>
                    <a:pt x="0" y="1"/>
                    <a:pt x="462" y="3267"/>
                    <a:pt x="3193" y="5636"/>
                  </a:cubicBezTo>
                  <a:lnTo>
                    <a:pt x="3193" y="5636"/>
                  </a:lnTo>
                  <a:cubicBezTo>
                    <a:pt x="5924" y="3267"/>
                    <a:pt x="6385" y="1"/>
                    <a:pt x="6385" y="1"/>
                  </a:cubicBezTo>
                  <a:close/>
                  <a:moveTo>
                    <a:pt x="3193" y="5636"/>
                  </a:moveTo>
                  <a:lnTo>
                    <a:pt x="3193" y="5636"/>
                  </a:lnTo>
                  <a:cubicBezTo>
                    <a:pt x="3193" y="5636"/>
                    <a:pt x="3193" y="5636"/>
                    <a:pt x="3192" y="5637"/>
                  </a:cubicBezTo>
                  <a:lnTo>
                    <a:pt x="3193" y="5637"/>
                  </a:lnTo>
                  <a:cubicBezTo>
                    <a:pt x="3193" y="5636"/>
                    <a:pt x="3193" y="5636"/>
                    <a:pt x="3193" y="5636"/>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4362125" y="2188525"/>
              <a:ext cx="162475" cy="156675"/>
            </a:xfrm>
            <a:custGeom>
              <a:avLst/>
              <a:gdLst/>
              <a:ahLst/>
              <a:cxnLst/>
              <a:rect l="l" t="t" r="r" b="b"/>
              <a:pathLst>
                <a:path w="6499" h="6267" extrusionOk="0">
                  <a:moveTo>
                    <a:pt x="4516" y="0"/>
                  </a:moveTo>
                  <a:lnTo>
                    <a:pt x="1" y="4516"/>
                  </a:lnTo>
                  <a:cubicBezTo>
                    <a:pt x="1" y="4516"/>
                    <a:pt x="2328" y="6267"/>
                    <a:pt x="5600" y="6267"/>
                  </a:cubicBezTo>
                  <a:cubicBezTo>
                    <a:pt x="5811" y="6267"/>
                    <a:pt x="6026" y="6260"/>
                    <a:pt x="6244" y="6244"/>
                  </a:cubicBezTo>
                  <a:cubicBezTo>
                    <a:pt x="6499" y="2637"/>
                    <a:pt x="4516" y="0"/>
                    <a:pt x="4516"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4470250" y="2040450"/>
              <a:ext cx="140925" cy="159650"/>
            </a:xfrm>
            <a:custGeom>
              <a:avLst/>
              <a:gdLst/>
              <a:ahLst/>
              <a:cxnLst/>
              <a:rect l="l" t="t" r="r" b="b"/>
              <a:pathLst>
                <a:path w="5637" h="6386" extrusionOk="0">
                  <a:moveTo>
                    <a:pt x="1" y="1"/>
                  </a:moveTo>
                  <a:lnTo>
                    <a:pt x="1" y="6386"/>
                  </a:lnTo>
                  <a:cubicBezTo>
                    <a:pt x="1" y="6386"/>
                    <a:pt x="3268" y="5924"/>
                    <a:pt x="5636" y="3193"/>
                  </a:cubicBezTo>
                  <a:cubicBezTo>
                    <a:pt x="3268" y="461"/>
                    <a:pt x="1" y="1"/>
                    <a:pt x="1"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4362125" y="1895325"/>
              <a:ext cx="162475" cy="156675"/>
            </a:xfrm>
            <a:custGeom>
              <a:avLst/>
              <a:gdLst/>
              <a:ahLst/>
              <a:cxnLst/>
              <a:rect l="l" t="t" r="r" b="b"/>
              <a:pathLst>
                <a:path w="6499" h="6267" extrusionOk="0">
                  <a:moveTo>
                    <a:pt x="5600" y="1"/>
                  </a:moveTo>
                  <a:cubicBezTo>
                    <a:pt x="2328" y="1"/>
                    <a:pt x="1" y="1752"/>
                    <a:pt x="1" y="1752"/>
                  </a:cubicBezTo>
                  <a:lnTo>
                    <a:pt x="4516" y="6266"/>
                  </a:lnTo>
                  <a:cubicBezTo>
                    <a:pt x="4516" y="6266"/>
                    <a:pt x="6499" y="3630"/>
                    <a:pt x="6244" y="24"/>
                  </a:cubicBezTo>
                  <a:cubicBezTo>
                    <a:pt x="6026" y="8"/>
                    <a:pt x="5811" y="1"/>
                    <a:pt x="5600"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4080250" y="1906625"/>
              <a:ext cx="427250" cy="427250"/>
            </a:xfrm>
            <a:custGeom>
              <a:avLst/>
              <a:gdLst/>
              <a:ahLst/>
              <a:cxnLst/>
              <a:rect l="l" t="t" r="r" b="b"/>
              <a:pathLst>
                <a:path w="17090" h="17090" extrusionOk="0">
                  <a:moveTo>
                    <a:pt x="8544" y="1"/>
                  </a:moveTo>
                  <a:cubicBezTo>
                    <a:pt x="3826" y="1"/>
                    <a:pt x="0" y="3827"/>
                    <a:pt x="0" y="8546"/>
                  </a:cubicBezTo>
                  <a:cubicBezTo>
                    <a:pt x="0" y="13265"/>
                    <a:pt x="3825" y="17090"/>
                    <a:pt x="8544" y="17090"/>
                  </a:cubicBezTo>
                  <a:cubicBezTo>
                    <a:pt x="13263" y="17090"/>
                    <a:pt x="17090" y="13265"/>
                    <a:pt x="17090" y="8546"/>
                  </a:cubicBezTo>
                  <a:cubicBezTo>
                    <a:pt x="17090" y="3827"/>
                    <a:pt x="13262" y="1"/>
                    <a:pt x="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4231300" y="1700850"/>
              <a:ext cx="125150" cy="401275"/>
            </a:xfrm>
            <a:custGeom>
              <a:avLst/>
              <a:gdLst/>
              <a:ahLst/>
              <a:cxnLst/>
              <a:rect l="l" t="t" r="r" b="b"/>
              <a:pathLst>
                <a:path w="5006" h="16051" extrusionOk="0">
                  <a:moveTo>
                    <a:pt x="2502" y="0"/>
                  </a:moveTo>
                  <a:cubicBezTo>
                    <a:pt x="0" y="5795"/>
                    <a:pt x="682" y="16050"/>
                    <a:pt x="682" y="16050"/>
                  </a:cubicBezTo>
                  <a:lnTo>
                    <a:pt x="4323" y="16050"/>
                  </a:lnTo>
                  <a:cubicBezTo>
                    <a:pt x="4323" y="16050"/>
                    <a:pt x="5006" y="5795"/>
                    <a:pt x="2502" y="0"/>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4231250" y="2138425"/>
              <a:ext cx="125200" cy="401275"/>
            </a:xfrm>
            <a:custGeom>
              <a:avLst/>
              <a:gdLst/>
              <a:ahLst/>
              <a:cxnLst/>
              <a:rect l="l" t="t" r="r" b="b"/>
              <a:pathLst>
                <a:path w="5008" h="16051" extrusionOk="0">
                  <a:moveTo>
                    <a:pt x="684" y="0"/>
                  </a:moveTo>
                  <a:cubicBezTo>
                    <a:pt x="684" y="0"/>
                    <a:pt x="1" y="10255"/>
                    <a:pt x="2504" y="16050"/>
                  </a:cubicBezTo>
                  <a:cubicBezTo>
                    <a:pt x="5008" y="10255"/>
                    <a:pt x="4326" y="0"/>
                    <a:pt x="4326" y="0"/>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4308975" y="2080550"/>
              <a:ext cx="334350" cy="79400"/>
            </a:xfrm>
            <a:custGeom>
              <a:avLst/>
              <a:gdLst/>
              <a:ahLst/>
              <a:cxnLst/>
              <a:rect l="l" t="t" r="r" b="b"/>
              <a:pathLst>
                <a:path w="13374" h="3176" extrusionOk="0">
                  <a:moveTo>
                    <a:pt x="2651" y="1"/>
                  </a:moveTo>
                  <a:cubicBezTo>
                    <a:pt x="1063" y="1"/>
                    <a:pt x="0" y="72"/>
                    <a:pt x="0" y="72"/>
                  </a:cubicBezTo>
                  <a:lnTo>
                    <a:pt x="0" y="3105"/>
                  </a:lnTo>
                  <a:cubicBezTo>
                    <a:pt x="0" y="3105"/>
                    <a:pt x="1066" y="3176"/>
                    <a:pt x="2656" y="3176"/>
                  </a:cubicBezTo>
                  <a:cubicBezTo>
                    <a:pt x="5571" y="3176"/>
                    <a:pt x="10249" y="2938"/>
                    <a:pt x="13373" y="1589"/>
                  </a:cubicBezTo>
                  <a:cubicBezTo>
                    <a:pt x="10248" y="239"/>
                    <a:pt x="5565" y="1"/>
                    <a:pt x="2651" y="1"/>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3944425" y="2080550"/>
              <a:ext cx="334325" cy="79400"/>
            </a:xfrm>
            <a:custGeom>
              <a:avLst/>
              <a:gdLst/>
              <a:ahLst/>
              <a:cxnLst/>
              <a:rect l="l" t="t" r="r" b="b"/>
              <a:pathLst>
                <a:path w="13373" h="3176" extrusionOk="0">
                  <a:moveTo>
                    <a:pt x="10722" y="1"/>
                  </a:moveTo>
                  <a:cubicBezTo>
                    <a:pt x="7808" y="1"/>
                    <a:pt x="3126" y="239"/>
                    <a:pt x="1" y="1589"/>
                  </a:cubicBezTo>
                  <a:cubicBezTo>
                    <a:pt x="3124" y="2938"/>
                    <a:pt x="7802" y="3176"/>
                    <a:pt x="10716" y="3176"/>
                  </a:cubicBezTo>
                  <a:cubicBezTo>
                    <a:pt x="12307" y="3176"/>
                    <a:pt x="13372" y="3105"/>
                    <a:pt x="13372" y="3105"/>
                  </a:cubicBezTo>
                  <a:lnTo>
                    <a:pt x="13372" y="72"/>
                  </a:lnTo>
                  <a:cubicBezTo>
                    <a:pt x="13372" y="72"/>
                    <a:pt x="12310" y="1"/>
                    <a:pt x="10722" y="1"/>
                  </a:cubicBezTo>
                  <a:close/>
                </a:path>
              </a:pathLst>
            </a:custGeom>
            <a:solidFill>
              <a:srgbClr val="FFAD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4231025" y="2057875"/>
              <a:ext cx="125700" cy="125275"/>
            </a:xfrm>
            <a:custGeom>
              <a:avLst/>
              <a:gdLst/>
              <a:ahLst/>
              <a:cxnLst/>
              <a:rect l="l" t="t" r="r" b="b"/>
              <a:pathLst>
                <a:path w="5028" h="5011" extrusionOk="0">
                  <a:moveTo>
                    <a:pt x="2513" y="0"/>
                  </a:moveTo>
                  <a:cubicBezTo>
                    <a:pt x="1132" y="0"/>
                    <a:pt x="10" y="1114"/>
                    <a:pt x="0" y="2496"/>
                  </a:cubicBezTo>
                  <a:cubicBezTo>
                    <a:pt x="0" y="3884"/>
                    <a:pt x="1125" y="5010"/>
                    <a:pt x="2513" y="5010"/>
                  </a:cubicBezTo>
                  <a:cubicBezTo>
                    <a:pt x="3901" y="5010"/>
                    <a:pt x="5028" y="3884"/>
                    <a:pt x="5028" y="2496"/>
                  </a:cubicBezTo>
                  <a:cubicBezTo>
                    <a:pt x="5017" y="1114"/>
                    <a:pt x="3895" y="0"/>
                    <a:pt x="2513"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4285850" y="1930375"/>
              <a:ext cx="16025" cy="75850"/>
            </a:xfrm>
            <a:custGeom>
              <a:avLst/>
              <a:gdLst/>
              <a:ahLst/>
              <a:cxnLst/>
              <a:rect l="l" t="t" r="r" b="b"/>
              <a:pathLst>
                <a:path w="641" h="3034" extrusionOk="0">
                  <a:moveTo>
                    <a:pt x="320" y="1"/>
                  </a:moveTo>
                  <a:cubicBezTo>
                    <a:pt x="68" y="506"/>
                    <a:pt x="12" y="1012"/>
                    <a:pt x="0" y="1517"/>
                  </a:cubicBezTo>
                  <a:cubicBezTo>
                    <a:pt x="10" y="2022"/>
                    <a:pt x="67" y="2527"/>
                    <a:pt x="320" y="3033"/>
                  </a:cubicBezTo>
                  <a:cubicBezTo>
                    <a:pt x="575" y="2527"/>
                    <a:pt x="632" y="2022"/>
                    <a:pt x="641" y="1517"/>
                  </a:cubicBezTo>
                  <a:cubicBezTo>
                    <a:pt x="630" y="1012"/>
                    <a:pt x="572" y="506"/>
                    <a:pt x="320"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4159600" y="1986025"/>
              <a:ext cx="53600" cy="53625"/>
            </a:xfrm>
            <a:custGeom>
              <a:avLst/>
              <a:gdLst/>
              <a:ahLst/>
              <a:cxnLst/>
              <a:rect l="l" t="t" r="r" b="b"/>
              <a:pathLst>
                <a:path w="2144" h="2145" extrusionOk="0">
                  <a:moveTo>
                    <a:pt x="1" y="0"/>
                  </a:moveTo>
                  <a:lnTo>
                    <a:pt x="1" y="0"/>
                  </a:lnTo>
                  <a:cubicBezTo>
                    <a:pt x="181" y="536"/>
                    <a:pt x="496" y="933"/>
                    <a:pt x="846" y="1298"/>
                  </a:cubicBezTo>
                  <a:cubicBezTo>
                    <a:pt x="1210" y="1649"/>
                    <a:pt x="1608" y="1966"/>
                    <a:pt x="2144" y="2144"/>
                  </a:cubicBezTo>
                  <a:cubicBezTo>
                    <a:pt x="1966" y="1608"/>
                    <a:pt x="1650" y="1209"/>
                    <a:pt x="1299" y="846"/>
                  </a:cubicBezTo>
                  <a:cubicBezTo>
                    <a:pt x="934" y="496"/>
                    <a:pt x="536" y="179"/>
                    <a:pt x="1"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4104000" y="2112250"/>
              <a:ext cx="75800" cy="16025"/>
            </a:xfrm>
            <a:custGeom>
              <a:avLst/>
              <a:gdLst/>
              <a:ahLst/>
              <a:cxnLst/>
              <a:rect l="l" t="t" r="r" b="b"/>
              <a:pathLst>
                <a:path w="3032" h="641" extrusionOk="0">
                  <a:moveTo>
                    <a:pt x="1516" y="0"/>
                  </a:moveTo>
                  <a:cubicBezTo>
                    <a:pt x="1011" y="11"/>
                    <a:pt x="506" y="69"/>
                    <a:pt x="1" y="321"/>
                  </a:cubicBezTo>
                  <a:cubicBezTo>
                    <a:pt x="506" y="573"/>
                    <a:pt x="1011" y="630"/>
                    <a:pt x="1516" y="640"/>
                  </a:cubicBezTo>
                  <a:cubicBezTo>
                    <a:pt x="2021" y="631"/>
                    <a:pt x="2526" y="575"/>
                    <a:pt x="3032" y="321"/>
                  </a:cubicBezTo>
                  <a:cubicBezTo>
                    <a:pt x="2526" y="68"/>
                    <a:pt x="2021" y="10"/>
                    <a:pt x="1516"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159600" y="2200925"/>
              <a:ext cx="53600" cy="53600"/>
            </a:xfrm>
            <a:custGeom>
              <a:avLst/>
              <a:gdLst/>
              <a:ahLst/>
              <a:cxnLst/>
              <a:rect l="l" t="t" r="r" b="b"/>
              <a:pathLst>
                <a:path w="2144" h="2144" extrusionOk="0">
                  <a:moveTo>
                    <a:pt x="2144" y="1"/>
                  </a:moveTo>
                  <a:cubicBezTo>
                    <a:pt x="1608" y="179"/>
                    <a:pt x="1210" y="495"/>
                    <a:pt x="846" y="847"/>
                  </a:cubicBezTo>
                  <a:cubicBezTo>
                    <a:pt x="496" y="1210"/>
                    <a:pt x="180" y="1609"/>
                    <a:pt x="1" y="2143"/>
                  </a:cubicBezTo>
                  <a:cubicBezTo>
                    <a:pt x="536" y="1964"/>
                    <a:pt x="934" y="1648"/>
                    <a:pt x="1299" y="1298"/>
                  </a:cubicBezTo>
                  <a:cubicBezTo>
                    <a:pt x="1650" y="935"/>
                    <a:pt x="1966" y="536"/>
                    <a:pt x="2144"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4285850" y="2234325"/>
              <a:ext cx="16025" cy="75800"/>
            </a:xfrm>
            <a:custGeom>
              <a:avLst/>
              <a:gdLst/>
              <a:ahLst/>
              <a:cxnLst/>
              <a:rect l="l" t="t" r="r" b="b"/>
              <a:pathLst>
                <a:path w="641" h="3032" extrusionOk="0">
                  <a:moveTo>
                    <a:pt x="320" y="0"/>
                  </a:moveTo>
                  <a:cubicBezTo>
                    <a:pt x="67" y="507"/>
                    <a:pt x="10" y="1012"/>
                    <a:pt x="0" y="1517"/>
                  </a:cubicBezTo>
                  <a:cubicBezTo>
                    <a:pt x="12" y="2022"/>
                    <a:pt x="68" y="2527"/>
                    <a:pt x="320" y="3032"/>
                  </a:cubicBezTo>
                  <a:cubicBezTo>
                    <a:pt x="573" y="2527"/>
                    <a:pt x="630" y="2022"/>
                    <a:pt x="641" y="1517"/>
                  </a:cubicBezTo>
                  <a:cubicBezTo>
                    <a:pt x="632" y="1012"/>
                    <a:pt x="575" y="507"/>
                    <a:pt x="320"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4374525" y="2200925"/>
              <a:ext cx="53625" cy="53600"/>
            </a:xfrm>
            <a:custGeom>
              <a:avLst/>
              <a:gdLst/>
              <a:ahLst/>
              <a:cxnLst/>
              <a:rect l="l" t="t" r="r" b="b"/>
              <a:pathLst>
                <a:path w="2145" h="2144" extrusionOk="0">
                  <a:moveTo>
                    <a:pt x="0" y="1"/>
                  </a:moveTo>
                  <a:lnTo>
                    <a:pt x="0" y="1"/>
                  </a:lnTo>
                  <a:cubicBezTo>
                    <a:pt x="178" y="536"/>
                    <a:pt x="494" y="935"/>
                    <a:pt x="846" y="1298"/>
                  </a:cubicBezTo>
                  <a:cubicBezTo>
                    <a:pt x="1210" y="1648"/>
                    <a:pt x="1609" y="1964"/>
                    <a:pt x="2144" y="2143"/>
                  </a:cubicBezTo>
                  <a:cubicBezTo>
                    <a:pt x="1964" y="1609"/>
                    <a:pt x="1649" y="1210"/>
                    <a:pt x="1298" y="847"/>
                  </a:cubicBezTo>
                  <a:cubicBezTo>
                    <a:pt x="935" y="495"/>
                    <a:pt x="537" y="179"/>
                    <a:pt x="0" y="1"/>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407900" y="2112250"/>
              <a:ext cx="75850" cy="16025"/>
            </a:xfrm>
            <a:custGeom>
              <a:avLst/>
              <a:gdLst/>
              <a:ahLst/>
              <a:cxnLst/>
              <a:rect l="l" t="t" r="r" b="b"/>
              <a:pathLst>
                <a:path w="3034" h="641" extrusionOk="0">
                  <a:moveTo>
                    <a:pt x="1518" y="0"/>
                  </a:moveTo>
                  <a:cubicBezTo>
                    <a:pt x="1012" y="10"/>
                    <a:pt x="507" y="68"/>
                    <a:pt x="1" y="321"/>
                  </a:cubicBezTo>
                  <a:cubicBezTo>
                    <a:pt x="507" y="575"/>
                    <a:pt x="1012" y="631"/>
                    <a:pt x="1518" y="640"/>
                  </a:cubicBezTo>
                  <a:cubicBezTo>
                    <a:pt x="2022" y="630"/>
                    <a:pt x="2528" y="573"/>
                    <a:pt x="3033" y="321"/>
                  </a:cubicBezTo>
                  <a:cubicBezTo>
                    <a:pt x="2528" y="69"/>
                    <a:pt x="2022" y="11"/>
                    <a:pt x="1518"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4374525" y="1986025"/>
              <a:ext cx="53625" cy="53625"/>
            </a:xfrm>
            <a:custGeom>
              <a:avLst/>
              <a:gdLst/>
              <a:ahLst/>
              <a:cxnLst/>
              <a:rect l="l" t="t" r="r" b="b"/>
              <a:pathLst>
                <a:path w="2145" h="2145" extrusionOk="0">
                  <a:moveTo>
                    <a:pt x="2144" y="0"/>
                  </a:moveTo>
                  <a:lnTo>
                    <a:pt x="2144" y="0"/>
                  </a:lnTo>
                  <a:cubicBezTo>
                    <a:pt x="1609" y="179"/>
                    <a:pt x="1210" y="496"/>
                    <a:pt x="846" y="846"/>
                  </a:cubicBezTo>
                  <a:cubicBezTo>
                    <a:pt x="494" y="1209"/>
                    <a:pt x="178" y="1608"/>
                    <a:pt x="0" y="2144"/>
                  </a:cubicBezTo>
                  <a:cubicBezTo>
                    <a:pt x="537" y="1966"/>
                    <a:pt x="935" y="1649"/>
                    <a:pt x="1298" y="1298"/>
                  </a:cubicBezTo>
                  <a:cubicBezTo>
                    <a:pt x="1649" y="933"/>
                    <a:pt x="1964" y="536"/>
                    <a:pt x="2144" y="0"/>
                  </a:cubicBezTo>
                  <a:close/>
                </a:path>
              </a:pathLst>
            </a:custGeom>
            <a:solidFill>
              <a:srgbClr val="D605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3"/>
          <p:cNvGrpSpPr/>
          <p:nvPr/>
        </p:nvGrpSpPr>
        <p:grpSpPr>
          <a:xfrm>
            <a:off x="-676387" y="-445674"/>
            <a:ext cx="9966017" cy="5690708"/>
            <a:chOff x="-676400" y="-445674"/>
            <a:chExt cx="9966017" cy="5690708"/>
          </a:xfrm>
        </p:grpSpPr>
        <p:grpSp>
          <p:nvGrpSpPr>
            <p:cNvPr id="565" name="Google Shape;565;p3"/>
            <p:cNvGrpSpPr/>
            <p:nvPr/>
          </p:nvGrpSpPr>
          <p:grpSpPr>
            <a:xfrm>
              <a:off x="-606083" y="-445674"/>
              <a:ext cx="9895700" cy="5677558"/>
              <a:chOff x="-676400" y="-432525"/>
              <a:chExt cx="9895700" cy="5677558"/>
            </a:xfrm>
          </p:grpSpPr>
          <p:sp>
            <p:nvSpPr>
              <p:cNvPr id="566" name="Google Shape;566;p3"/>
              <p:cNvSpPr/>
              <p:nvPr/>
            </p:nvSpPr>
            <p:spPr>
              <a:xfrm>
                <a:off x="-676400" y="-409025"/>
                <a:ext cx="5654059" cy="5654059"/>
              </a:xfrm>
              <a:custGeom>
                <a:avLst/>
                <a:gdLst/>
                <a:ahLst/>
                <a:cxnLst/>
                <a:rect l="l" t="t" r="r" b="b"/>
                <a:pathLst>
                  <a:path w="208483" h="208483" extrusionOk="0">
                    <a:moveTo>
                      <a:pt x="104508" y="29855"/>
                    </a:moveTo>
                    <a:cubicBezTo>
                      <a:pt x="113481" y="58242"/>
                      <a:pt x="142568" y="55373"/>
                      <a:pt x="146538" y="81959"/>
                    </a:cubicBezTo>
                    <a:cubicBezTo>
                      <a:pt x="148606" y="95869"/>
                      <a:pt x="141167" y="104108"/>
                      <a:pt x="141167" y="104108"/>
                    </a:cubicBezTo>
                    <a:lnTo>
                      <a:pt x="143969" y="104108"/>
                    </a:lnTo>
                    <a:cubicBezTo>
                      <a:pt x="145437" y="104108"/>
                      <a:pt x="146671" y="105309"/>
                      <a:pt x="146671" y="106810"/>
                    </a:cubicBezTo>
                    <a:lnTo>
                      <a:pt x="146671" y="108678"/>
                    </a:lnTo>
                    <a:cubicBezTo>
                      <a:pt x="146638" y="110179"/>
                      <a:pt x="145437" y="111380"/>
                      <a:pt x="143969" y="111380"/>
                    </a:cubicBezTo>
                    <a:lnTo>
                      <a:pt x="140434" y="111380"/>
                    </a:lnTo>
                    <a:lnTo>
                      <a:pt x="140434" y="184766"/>
                    </a:lnTo>
                    <a:lnTo>
                      <a:pt x="68582" y="184766"/>
                    </a:lnTo>
                    <a:lnTo>
                      <a:pt x="68582" y="111380"/>
                    </a:lnTo>
                    <a:lnTo>
                      <a:pt x="65046" y="111380"/>
                    </a:lnTo>
                    <a:cubicBezTo>
                      <a:pt x="63545" y="111380"/>
                      <a:pt x="62345" y="110179"/>
                      <a:pt x="62345" y="108678"/>
                    </a:cubicBezTo>
                    <a:lnTo>
                      <a:pt x="62345" y="106810"/>
                    </a:lnTo>
                    <a:cubicBezTo>
                      <a:pt x="62345" y="105309"/>
                      <a:pt x="63545" y="104108"/>
                      <a:pt x="65046" y="104108"/>
                    </a:cubicBezTo>
                    <a:lnTo>
                      <a:pt x="67848" y="104108"/>
                    </a:lnTo>
                    <a:cubicBezTo>
                      <a:pt x="67848" y="104108"/>
                      <a:pt x="60410" y="95869"/>
                      <a:pt x="62478" y="81959"/>
                    </a:cubicBezTo>
                    <a:cubicBezTo>
                      <a:pt x="66447" y="55373"/>
                      <a:pt x="95535" y="58242"/>
                      <a:pt x="104508" y="29855"/>
                    </a:cubicBezTo>
                    <a:close/>
                    <a:moveTo>
                      <a:pt x="0" y="0"/>
                    </a:moveTo>
                    <a:lnTo>
                      <a:pt x="0" y="208483"/>
                    </a:lnTo>
                    <a:lnTo>
                      <a:pt x="208482" y="208483"/>
                    </a:lnTo>
                    <a:lnTo>
                      <a:pt x="208482" y="0"/>
                    </a:ln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4472400" y="-432525"/>
                <a:ext cx="4746900" cy="5654100"/>
              </a:xfrm>
              <a:prstGeom prst="rect">
                <a:avLst/>
              </a:pr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3"/>
            <p:cNvGrpSpPr/>
            <p:nvPr/>
          </p:nvGrpSpPr>
          <p:grpSpPr>
            <a:xfrm>
              <a:off x="-676400" y="-432525"/>
              <a:ext cx="9895700" cy="5677558"/>
              <a:chOff x="-676400" y="-432525"/>
              <a:chExt cx="9895700" cy="5677558"/>
            </a:xfrm>
          </p:grpSpPr>
          <p:sp>
            <p:nvSpPr>
              <p:cNvPr id="569" name="Google Shape;569;p3"/>
              <p:cNvSpPr/>
              <p:nvPr/>
            </p:nvSpPr>
            <p:spPr>
              <a:xfrm>
                <a:off x="-676400" y="-409025"/>
                <a:ext cx="5654059" cy="5654059"/>
              </a:xfrm>
              <a:custGeom>
                <a:avLst/>
                <a:gdLst/>
                <a:ahLst/>
                <a:cxnLst/>
                <a:rect l="l" t="t" r="r" b="b"/>
                <a:pathLst>
                  <a:path w="208483" h="208483" extrusionOk="0">
                    <a:moveTo>
                      <a:pt x="104508" y="29855"/>
                    </a:moveTo>
                    <a:cubicBezTo>
                      <a:pt x="113481" y="58242"/>
                      <a:pt x="142568" y="55373"/>
                      <a:pt x="146538" y="81959"/>
                    </a:cubicBezTo>
                    <a:cubicBezTo>
                      <a:pt x="148606" y="95869"/>
                      <a:pt x="141167" y="104108"/>
                      <a:pt x="141167" y="104108"/>
                    </a:cubicBezTo>
                    <a:lnTo>
                      <a:pt x="143969" y="104108"/>
                    </a:lnTo>
                    <a:cubicBezTo>
                      <a:pt x="145437" y="104108"/>
                      <a:pt x="146671" y="105309"/>
                      <a:pt x="146671" y="106810"/>
                    </a:cubicBezTo>
                    <a:lnTo>
                      <a:pt x="146671" y="108678"/>
                    </a:lnTo>
                    <a:cubicBezTo>
                      <a:pt x="146638" y="110179"/>
                      <a:pt x="145437" y="111380"/>
                      <a:pt x="143969" y="111380"/>
                    </a:cubicBezTo>
                    <a:lnTo>
                      <a:pt x="140434" y="111380"/>
                    </a:lnTo>
                    <a:lnTo>
                      <a:pt x="140434" y="184766"/>
                    </a:lnTo>
                    <a:lnTo>
                      <a:pt x="68582" y="184766"/>
                    </a:lnTo>
                    <a:lnTo>
                      <a:pt x="68582" y="111380"/>
                    </a:lnTo>
                    <a:lnTo>
                      <a:pt x="65046" y="111380"/>
                    </a:lnTo>
                    <a:cubicBezTo>
                      <a:pt x="63545" y="111380"/>
                      <a:pt x="62345" y="110179"/>
                      <a:pt x="62345" y="108678"/>
                    </a:cubicBezTo>
                    <a:lnTo>
                      <a:pt x="62345" y="106810"/>
                    </a:lnTo>
                    <a:cubicBezTo>
                      <a:pt x="62345" y="105309"/>
                      <a:pt x="63545" y="104108"/>
                      <a:pt x="65046" y="104108"/>
                    </a:cubicBezTo>
                    <a:lnTo>
                      <a:pt x="67848" y="104108"/>
                    </a:lnTo>
                    <a:cubicBezTo>
                      <a:pt x="67848" y="104108"/>
                      <a:pt x="60410" y="95869"/>
                      <a:pt x="62478" y="81959"/>
                    </a:cubicBezTo>
                    <a:cubicBezTo>
                      <a:pt x="66447" y="55373"/>
                      <a:pt x="95535" y="58242"/>
                      <a:pt x="104508" y="29855"/>
                    </a:cubicBezTo>
                    <a:close/>
                    <a:moveTo>
                      <a:pt x="0" y="0"/>
                    </a:moveTo>
                    <a:lnTo>
                      <a:pt x="0" y="208483"/>
                    </a:lnTo>
                    <a:lnTo>
                      <a:pt x="208482" y="208483"/>
                    </a:lnTo>
                    <a:lnTo>
                      <a:pt x="208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4472400" y="-432525"/>
                <a:ext cx="4746900" cy="56541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 name="Google Shape;571;p3"/>
          <p:cNvSpPr txBox="1">
            <a:spLocks noGrp="1"/>
          </p:cNvSpPr>
          <p:nvPr>
            <p:ph type="title"/>
          </p:nvPr>
        </p:nvSpPr>
        <p:spPr>
          <a:xfrm>
            <a:off x="2651563" y="2176463"/>
            <a:ext cx="5654100" cy="841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6000"/>
              <a:buNone/>
              <a:defRPr sz="6000">
                <a:solidFill>
                  <a:schemeClr val="lt1"/>
                </a:solidFill>
              </a:defRPr>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572" name="Google Shape;572;p3"/>
          <p:cNvSpPr txBox="1">
            <a:spLocks noGrp="1"/>
          </p:cNvSpPr>
          <p:nvPr>
            <p:ph type="title" idx="2" hasCustomPrompt="1"/>
          </p:nvPr>
        </p:nvSpPr>
        <p:spPr>
          <a:xfrm>
            <a:off x="2651563" y="1131738"/>
            <a:ext cx="5654100" cy="1233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12000"/>
              <a:buNone/>
              <a:defRPr sz="12000">
                <a:solidFill>
                  <a:schemeClr val="lt1"/>
                </a:solidFill>
              </a:defRPr>
            </a:lvl1pPr>
            <a:lvl2pPr lvl="1" algn="ctr" rtl="0">
              <a:spcBef>
                <a:spcPts val="0"/>
              </a:spcBef>
              <a:spcAft>
                <a:spcPts val="0"/>
              </a:spcAft>
              <a:buClr>
                <a:schemeClr val="lt1"/>
              </a:buClr>
              <a:buSzPts val="12000"/>
              <a:buNone/>
              <a:defRPr sz="12000">
                <a:solidFill>
                  <a:schemeClr val="lt1"/>
                </a:solidFill>
              </a:defRPr>
            </a:lvl2pPr>
            <a:lvl3pPr lvl="2" algn="ctr" rtl="0">
              <a:spcBef>
                <a:spcPts val="0"/>
              </a:spcBef>
              <a:spcAft>
                <a:spcPts val="0"/>
              </a:spcAft>
              <a:buClr>
                <a:schemeClr val="lt1"/>
              </a:buClr>
              <a:buSzPts val="12000"/>
              <a:buNone/>
              <a:defRPr sz="12000">
                <a:solidFill>
                  <a:schemeClr val="lt1"/>
                </a:solidFill>
              </a:defRPr>
            </a:lvl3pPr>
            <a:lvl4pPr lvl="3" algn="ctr" rtl="0">
              <a:spcBef>
                <a:spcPts val="0"/>
              </a:spcBef>
              <a:spcAft>
                <a:spcPts val="0"/>
              </a:spcAft>
              <a:buClr>
                <a:schemeClr val="lt1"/>
              </a:buClr>
              <a:buSzPts val="12000"/>
              <a:buNone/>
              <a:defRPr sz="12000">
                <a:solidFill>
                  <a:schemeClr val="lt1"/>
                </a:solidFill>
              </a:defRPr>
            </a:lvl4pPr>
            <a:lvl5pPr lvl="4" algn="ctr" rtl="0">
              <a:spcBef>
                <a:spcPts val="0"/>
              </a:spcBef>
              <a:spcAft>
                <a:spcPts val="0"/>
              </a:spcAft>
              <a:buClr>
                <a:schemeClr val="lt1"/>
              </a:buClr>
              <a:buSzPts val="12000"/>
              <a:buNone/>
              <a:defRPr sz="12000">
                <a:solidFill>
                  <a:schemeClr val="lt1"/>
                </a:solidFill>
              </a:defRPr>
            </a:lvl5pPr>
            <a:lvl6pPr lvl="5" algn="ctr" rtl="0">
              <a:spcBef>
                <a:spcPts val="0"/>
              </a:spcBef>
              <a:spcAft>
                <a:spcPts val="0"/>
              </a:spcAft>
              <a:buClr>
                <a:schemeClr val="lt1"/>
              </a:buClr>
              <a:buSzPts val="12000"/>
              <a:buNone/>
              <a:defRPr sz="12000">
                <a:solidFill>
                  <a:schemeClr val="lt1"/>
                </a:solidFill>
              </a:defRPr>
            </a:lvl6pPr>
            <a:lvl7pPr lvl="6" algn="ctr" rtl="0">
              <a:spcBef>
                <a:spcPts val="0"/>
              </a:spcBef>
              <a:spcAft>
                <a:spcPts val="0"/>
              </a:spcAft>
              <a:buClr>
                <a:schemeClr val="lt1"/>
              </a:buClr>
              <a:buSzPts val="12000"/>
              <a:buNone/>
              <a:defRPr sz="12000">
                <a:solidFill>
                  <a:schemeClr val="lt1"/>
                </a:solidFill>
              </a:defRPr>
            </a:lvl7pPr>
            <a:lvl8pPr lvl="7" algn="ctr" rtl="0">
              <a:spcBef>
                <a:spcPts val="0"/>
              </a:spcBef>
              <a:spcAft>
                <a:spcPts val="0"/>
              </a:spcAft>
              <a:buClr>
                <a:schemeClr val="lt1"/>
              </a:buClr>
              <a:buSzPts val="12000"/>
              <a:buNone/>
              <a:defRPr sz="12000">
                <a:solidFill>
                  <a:schemeClr val="lt1"/>
                </a:solidFill>
              </a:defRPr>
            </a:lvl8pPr>
            <a:lvl9pPr lvl="8" algn="ctr" rtl="0">
              <a:spcBef>
                <a:spcPts val="0"/>
              </a:spcBef>
              <a:spcAft>
                <a:spcPts val="0"/>
              </a:spcAft>
              <a:buClr>
                <a:schemeClr val="lt1"/>
              </a:buClr>
              <a:buSzPts val="12000"/>
              <a:buNone/>
              <a:defRPr sz="12000">
                <a:solidFill>
                  <a:schemeClr val="lt1"/>
                </a:solidFill>
              </a:defRPr>
            </a:lvl9pPr>
          </a:lstStyle>
          <a:p>
            <a:r>
              <a:t>xx%</a:t>
            </a:r>
          </a:p>
        </p:txBody>
      </p:sp>
      <p:sp>
        <p:nvSpPr>
          <p:cNvPr id="573" name="Google Shape;573;p3"/>
          <p:cNvSpPr txBox="1">
            <a:spLocks noGrp="1"/>
          </p:cNvSpPr>
          <p:nvPr>
            <p:ph type="subTitle" idx="1"/>
          </p:nvPr>
        </p:nvSpPr>
        <p:spPr>
          <a:xfrm>
            <a:off x="3964663" y="3219161"/>
            <a:ext cx="30279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2300"/>
              <a:buFont typeface="Lato"/>
              <a:buNone/>
              <a:defRPr sz="2300">
                <a:solidFill>
                  <a:schemeClr val="lt1"/>
                </a:solidFill>
                <a:latin typeface="Lato"/>
                <a:ea typeface="Lato"/>
                <a:cs typeface="Lato"/>
                <a:sym typeface="Lato"/>
              </a:defRPr>
            </a:lvl1pPr>
            <a:lvl2pPr lvl="1" algn="ctr" rtl="0">
              <a:lnSpc>
                <a:spcPct val="100000"/>
              </a:lnSpc>
              <a:spcBef>
                <a:spcPts val="0"/>
              </a:spcBef>
              <a:spcAft>
                <a:spcPts val="0"/>
              </a:spcAft>
              <a:buClr>
                <a:schemeClr val="lt1"/>
              </a:buClr>
              <a:buSzPts val="2000"/>
              <a:buNone/>
              <a:defRPr sz="2000">
                <a:solidFill>
                  <a:schemeClr val="lt1"/>
                </a:solidFill>
              </a:defRPr>
            </a:lvl2pPr>
            <a:lvl3pPr lvl="2" algn="ctr" rtl="0">
              <a:lnSpc>
                <a:spcPct val="100000"/>
              </a:lnSpc>
              <a:spcBef>
                <a:spcPts val="0"/>
              </a:spcBef>
              <a:spcAft>
                <a:spcPts val="0"/>
              </a:spcAft>
              <a:buClr>
                <a:schemeClr val="lt1"/>
              </a:buClr>
              <a:buSzPts val="2000"/>
              <a:buNone/>
              <a:defRPr sz="2000">
                <a:solidFill>
                  <a:schemeClr val="lt1"/>
                </a:solidFill>
              </a:defRPr>
            </a:lvl3pPr>
            <a:lvl4pPr lvl="3" algn="ctr" rtl="0">
              <a:lnSpc>
                <a:spcPct val="100000"/>
              </a:lnSpc>
              <a:spcBef>
                <a:spcPts val="0"/>
              </a:spcBef>
              <a:spcAft>
                <a:spcPts val="0"/>
              </a:spcAft>
              <a:buClr>
                <a:schemeClr val="lt1"/>
              </a:buClr>
              <a:buSzPts val="2000"/>
              <a:buNone/>
              <a:defRPr sz="2000">
                <a:solidFill>
                  <a:schemeClr val="lt1"/>
                </a:solidFill>
              </a:defRPr>
            </a:lvl4pPr>
            <a:lvl5pPr lvl="4" algn="ctr" rtl="0">
              <a:lnSpc>
                <a:spcPct val="100000"/>
              </a:lnSpc>
              <a:spcBef>
                <a:spcPts val="0"/>
              </a:spcBef>
              <a:spcAft>
                <a:spcPts val="0"/>
              </a:spcAft>
              <a:buClr>
                <a:schemeClr val="lt1"/>
              </a:buClr>
              <a:buSzPts val="2000"/>
              <a:buNone/>
              <a:defRPr sz="2000">
                <a:solidFill>
                  <a:schemeClr val="lt1"/>
                </a:solidFill>
              </a:defRPr>
            </a:lvl5pPr>
            <a:lvl6pPr lvl="5" algn="ctr" rtl="0">
              <a:lnSpc>
                <a:spcPct val="100000"/>
              </a:lnSpc>
              <a:spcBef>
                <a:spcPts val="0"/>
              </a:spcBef>
              <a:spcAft>
                <a:spcPts val="0"/>
              </a:spcAft>
              <a:buClr>
                <a:schemeClr val="lt1"/>
              </a:buClr>
              <a:buSzPts val="2000"/>
              <a:buNone/>
              <a:defRPr sz="2000">
                <a:solidFill>
                  <a:schemeClr val="lt1"/>
                </a:solidFill>
              </a:defRPr>
            </a:lvl6pPr>
            <a:lvl7pPr lvl="6" algn="ctr" rtl="0">
              <a:lnSpc>
                <a:spcPct val="100000"/>
              </a:lnSpc>
              <a:spcBef>
                <a:spcPts val="0"/>
              </a:spcBef>
              <a:spcAft>
                <a:spcPts val="0"/>
              </a:spcAft>
              <a:buClr>
                <a:schemeClr val="lt1"/>
              </a:buClr>
              <a:buSzPts val="2000"/>
              <a:buNone/>
              <a:defRPr sz="2000">
                <a:solidFill>
                  <a:schemeClr val="lt1"/>
                </a:solidFill>
              </a:defRPr>
            </a:lvl7pPr>
            <a:lvl8pPr lvl="7" algn="ctr" rtl="0">
              <a:lnSpc>
                <a:spcPct val="100000"/>
              </a:lnSpc>
              <a:spcBef>
                <a:spcPts val="0"/>
              </a:spcBef>
              <a:spcAft>
                <a:spcPts val="0"/>
              </a:spcAft>
              <a:buClr>
                <a:schemeClr val="lt1"/>
              </a:buClr>
              <a:buSzPts val="2000"/>
              <a:buNone/>
              <a:defRPr sz="2000">
                <a:solidFill>
                  <a:schemeClr val="lt1"/>
                </a:solidFill>
              </a:defRPr>
            </a:lvl8pPr>
            <a:lvl9pPr lvl="8" algn="ctr" rtl="0">
              <a:lnSpc>
                <a:spcPct val="100000"/>
              </a:lnSpc>
              <a:spcBef>
                <a:spcPts val="0"/>
              </a:spcBef>
              <a:spcAft>
                <a:spcPts val="0"/>
              </a:spcAft>
              <a:buClr>
                <a:schemeClr val="lt1"/>
              </a:buClr>
              <a:buSzPts val="2000"/>
              <a:buNone/>
              <a:defRPr sz="2000">
                <a:solidFill>
                  <a:schemeClr val="lt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hree Columns  1">
  <p:cSld name="SECTION_TITLE_AND_DESCRIPTION_1_1_2_3">
    <p:bg>
      <p:bgPr>
        <a:solidFill>
          <a:schemeClr val="dk1"/>
        </a:solidFill>
        <a:effectLst/>
      </p:bgPr>
    </p:bg>
    <p:spTree>
      <p:nvGrpSpPr>
        <p:cNvPr id="1" name="Shape 654"/>
        <p:cNvGrpSpPr/>
        <p:nvPr/>
      </p:nvGrpSpPr>
      <p:grpSpPr>
        <a:xfrm>
          <a:off x="0" y="0"/>
          <a:ext cx="0" cy="0"/>
          <a:chOff x="0" y="0"/>
          <a:chExt cx="0" cy="0"/>
        </a:xfrm>
      </p:grpSpPr>
      <p:pic>
        <p:nvPicPr>
          <p:cNvPr id="655" name="Google Shape;655;p21"/>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56" name="Google Shape;656;p21"/>
          <p:cNvSpPr txBox="1">
            <a:spLocks noGrp="1"/>
          </p:cNvSpPr>
          <p:nvPr>
            <p:ph type="title"/>
          </p:nvPr>
        </p:nvSpPr>
        <p:spPr>
          <a:xfrm>
            <a:off x="4822750" y="1687725"/>
            <a:ext cx="2874300" cy="450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57" name="Google Shape;657;p21"/>
          <p:cNvSpPr txBox="1">
            <a:spLocks noGrp="1"/>
          </p:cNvSpPr>
          <p:nvPr>
            <p:ph type="subTitle" idx="1"/>
          </p:nvPr>
        </p:nvSpPr>
        <p:spPr>
          <a:xfrm>
            <a:off x="4822750" y="1985675"/>
            <a:ext cx="2874300" cy="38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58" name="Google Shape;658;p21"/>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659" name="Google Shape;659;p21"/>
          <p:cNvSpPr txBox="1">
            <a:spLocks noGrp="1"/>
          </p:cNvSpPr>
          <p:nvPr>
            <p:ph type="title" idx="3"/>
          </p:nvPr>
        </p:nvSpPr>
        <p:spPr>
          <a:xfrm>
            <a:off x="4822750" y="2670775"/>
            <a:ext cx="2874300" cy="450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60" name="Google Shape;660;p21"/>
          <p:cNvSpPr txBox="1">
            <a:spLocks noGrp="1"/>
          </p:cNvSpPr>
          <p:nvPr>
            <p:ph type="subTitle" idx="4"/>
          </p:nvPr>
        </p:nvSpPr>
        <p:spPr>
          <a:xfrm>
            <a:off x="4822750" y="2968725"/>
            <a:ext cx="2874300" cy="38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61" name="Google Shape;661;p21"/>
          <p:cNvSpPr txBox="1">
            <a:spLocks noGrp="1"/>
          </p:cNvSpPr>
          <p:nvPr>
            <p:ph type="title" idx="5"/>
          </p:nvPr>
        </p:nvSpPr>
        <p:spPr>
          <a:xfrm>
            <a:off x="4822750" y="3653825"/>
            <a:ext cx="2874300" cy="4503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62" name="Google Shape;662;p21"/>
          <p:cNvSpPr txBox="1">
            <a:spLocks noGrp="1"/>
          </p:cNvSpPr>
          <p:nvPr>
            <p:ph type="subTitle" idx="6"/>
          </p:nvPr>
        </p:nvSpPr>
        <p:spPr>
          <a:xfrm>
            <a:off x="4822750" y="3951775"/>
            <a:ext cx="2874300" cy="38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1">
  <p:cSld name="SECTION_HEADER_1_1">
    <p:bg>
      <p:bgPr>
        <a:solidFill>
          <a:schemeClr val="dk1"/>
        </a:solidFill>
        <a:effectLst/>
      </p:bgPr>
    </p:bg>
    <p:spTree>
      <p:nvGrpSpPr>
        <p:cNvPr id="1" name="Shape 663"/>
        <p:cNvGrpSpPr/>
        <p:nvPr/>
      </p:nvGrpSpPr>
      <p:grpSpPr>
        <a:xfrm>
          <a:off x="0" y="0"/>
          <a:ext cx="0" cy="0"/>
          <a:chOff x="0" y="0"/>
          <a:chExt cx="0" cy="0"/>
        </a:xfrm>
      </p:grpSpPr>
      <p:pic>
        <p:nvPicPr>
          <p:cNvPr id="664" name="Google Shape;664;p22"/>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65" name="Google Shape;665;p22"/>
          <p:cNvSpPr txBox="1">
            <a:spLocks noGrp="1"/>
          </p:cNvSpPr>
          <p:nvPr>
            <p:ph type="title"/>
          </p:nvPr>
        </p:nvSpPr>
        <p:spPr>
          <a:xfrm>
            <a:off x="2420838" y="2177175"/>
            <a:ext cx="56541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6000"/>
              <a:buNone/>
              <a:defRPr sz="6000">
                <a:solidFill>
                  <a:schemeClr val="lt1"/>
                </a:solidFill>
              </a:defRPr>
            </a:lvl1pPr>
            <a:lvl2pPr lvl="1" algn="r" rtl="0">
              <a:spcBef>
                <a:spcPts val="0"/>
              </a:spcBef>
              <a:spcAft>
                <a:spcPts val="0"/>
              </a:spcAft>
              <a:buClr>
                <a:schemeClr val="lt1"/>
              </a:buClr>
              <a:buSzPts val="3600"/>
              <a:buNone/>
              <a:defRPr sz="3600">
                <a:solidFill>
                  <a:schemeClr val="lt1"/>
                </a:solidFill>
              </a:defRPr>
            </a:lvl2pPr>
            <a:lvl3pPr lvl="2" algn="r" rtl="0">
              <a:spcBef>
                <a:spcPts val="0"/>
              </a:spcBef>
              <a:spcAft>
                <a:spcPts val="0"/>
              </a:spcAft>
              <a:buClr>
                <a:schemeClr val="lt1"/>
              </a:buClr>
              <a:buSzPts val="3600"/>
              <a:buNone/>
              <a:defRPr sz="3600">
                <a:solidFill>
                  <a:schemeClr val="lt1"/>
                </a:solidFill>
              </a:defRPr>
            </a:lvl3pPr>
            <a:lvl4pPr lvl="3" algn="r" rtl="0">
              <a:spcBef>
                <a:spcPts val="0"/>
              </a:spcBef>
              <a:spcAft>
                <a:spcPts val="0"/>
              </a:spcAft>
              <a:buClr>
                <a:schemeClr val="lt1"/>
              </a:buClr>
              <a:buSzPts val="3600"/>
              <a:buNone/>
              <a:defRPr sz="3600">
                <a:solidFill>
                  <a:schemeClr val="lt1"/>
                </a:solidFill>
              </a:defRPr>
            </a:lvl4pPr>
            <a:lvl5pPr lvl="4" algn="r" rtl="0">
              <a:spcBef>
                <a:spcPts val="0"/>
              </a:spcBef>
              <a:spcAft>
                <a:spcPts val="0"/>
              </a:spcAft>
              <a:buClr>
                <a:schemeClr val="lt1"/>
              </a:buClr>
              <a:buSzPts val="3600"/>
              <a:buNone/>
              <a:defRPr sz="3600">
                <a:solidFill>
                  <a:schemeClr val="lt1"/>
                </a:solidFill>
              </a:defRPr>
            </a:lvl5pPr>
            <a:lvl6pPr lvl="5" algn="r" rtl="0">
              <a:spcBef>
                <a:spcPts val="0"/>
              </a:spcBef>
              <a:spcAft>
                <a:spcPts val="0"/>
              </a:spcAft>
              <a:buClr>
                <a:schemeClr val="lt1"/>
              </a:buClr>
              <a:buSzPts val="3600"/>
              <a:buNone/>
              <a:defRPr sz="3600">
                <a:solidFill>
                  <a:schemeClr val="lt1"/>
                </a:solidFill>
              </a:defRPr>
            </a:lvl6pPr>
            <a:lvl7pPr lvl="6" algn="r" rtl="0">
              <a:spcBef>
                <a:spcPts val="0"/>
              </a:spcBef>
              <a:spcAft>
                <a:spcPts val="0"/>
              </a:spcAft>
              <a:buClr>
                <a:schemeClr val="lt1"/>
              </a:buClr>
              <a:buSzPts val="3600"/>
              <a:buNone/>
              <a:defRPr sz="3600">
                <a:solidFill>
                  <a:schemeClr val="lt1"/>
                </a:solidFill>
              </a:defRPr>
            </a:lvl7pPr>
            <a:lvl8pPr lvl="7" algn="r" rtl="0">
              <a:spcBef>
                <a:spcPts val="0"/>
              </a:spcBef>
              <a:spcAft>
                <a:spcPts val="0"/>
              </a:spcAft>
              <a:buClr>
                <a:schemeClr val="lt1"/>
              </a:buClr>
              <a:buSzPts val="3600"/>
              <a:buNone/>
              <a:defRPr sz="3600">
                <a:solidFill>
                  <a:schemeClr val="lt1"/>
                </a:solidFill>
              </a:defRPr>
            </a:lvl8pPr>
            <a:lvl9pPr lvl="8" algn="r" rtl="0">
              <a:spcBef>
                <a:spcPts val="0"/>
              </a:spcBef>
              <a:spcAft>
                <a:spcPts val="0"/>
              </a:spcAft>
              <a:buClr>
                <a:schemeClr val="lt1"/>
              </a:buClr>
              <a:buSzPts val="3600"/>
              <a:buNone/>
              <a:defRPr sz="3600">
                <a:solidFill>
                  <a:schemeClr val="lt1"/>
                </a:solidFill>
              </a:defRPr>
            </a:lvl9pPr>
          </a:lstStyle>
          <a:p>
            <a:endParaRPr/>
          </a:p>
        </p:txBody>
      </p:sp>
      <p:sp>
        <p:nvSpPr>
          <p:cNvPr id="666" name="Google Shape;666;p22"/>
          <p:cNvSpPr txBox="1">
            <a:spLocks noGrp="1"/>
          </p:cNvSpPr>
          <p:nvPr>
            <p:ph type="title" idx="2" hasCustomPrompt="1"/>
          </p:nvPr>
        </p:nvSpPr>
        <p:spPr>
          <a:xfrm>
            <a:off x="2420838" y="1132450"/>
            <a:ext cx="5654100" cy="12330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12000"/>
              <a:buNone/>
              <a:defRPr sz="12000">
                <a:solidFill>
                  <a:schemeClr val="lt1"/>
                </a:solidFill>
              </a:defRPr>
            </a:lvl1pPr>
            <a:lvl2pPr lvl="1" algn="r" rtl="0">
              <a:spcBef>
                <a:spcPts val="0"/>
              </a:spcBef>
              <a:spcAft>
                <a:spcPts val="0"/>
              </a:spcAft>
              <a:buClr>
                <a:schemeClr val="lt1"/>
              </a:buClr>
              <a:buSzPts val="12000"/>
              <a:buNone/>
              <a:defRPr sz="12000">
                <a:solidFill>
                  <a:schemeClr val="lt1"/>
                </a:solidFill>
              </a:defRPr>
            </a:lvl2pPr>
            <a:lvl3pPr lvl="2" algn="r" rtl="0">
              <a:spcBef>
                <a:spcPts val="0"/>
              </a:spcBef>
              <a:spcAft>
                <a:spcPts val="0"/>
              </a:spcAft>
              <a:buClr>
                <a:schemeClr val="lt1"/>
              </a:buClr>
              <a:buSzPts val="12000"/>
              <a:buNone/>
              <a:defRPr sz="12000">
                <a:solidFill>
                  <a:schemeClr val="lt1"/>
                </a:solidFill>
              </a:defRPr>
            </a:lvl3pPr>
            <a:lvl4pPr lvl="3" algn="r" rtl="0">
              <a:spcBef>
                <a:spcPts val="0"/>
              </a:spcBef>
              <a:spcAft>
                <a:spcPts val="0"/>
              </a:spcAft>
              <a:buClr>
                <a:schemeClr val="lt1"/>
              </a:buClr>
              <a:buSzPts val="12000"/>
              <a:buNone/>
              <a:defRPr sz="12000">
                <a:solidFill>
                  <a:schemeClr val="lt1"/>
                </a:solidFill>
              </a:defRPr>
            </a:lvl4pPr>
            <a:lvl5pPr lvl="4" algn="r" rtl="0">
              <a:spcBef>
                <a:spcPts val="0"/>
              </a:spcBef>
              <a:spcAft>
                <a:spcPts val="0"/>
              </a:spcAft>
              <a:buClr>
                <a:schemeClr val="lt1"/>
              </a:buClr>
              <a:buSzPts val="12000"/>
              <a:buNone/>
              <a:defRPr sz="12000">
                <a:solidFill>
                  <a:schemeClr val="lt1"/>
                </a:solidFill>
              </a:defRPr>
            </a:lvl5pPr>
            <a:lvl6pPr lvl="5" algn="r" rtl="0">
              <a:spcBef>
                <a:spcPts val="0"/>
              </a:spcBef>
              <a:spcAft>
                <a:spcPts val="0"/>
              </a:spcAft>
              <a:buClr>
                <a:schemeClr val="lt1"/>
              </a:buClr>
              <a:buSzPts val="12000"/>
              <a:buNone/>
              <a:defRPr sz="12000">
                <a:solidFill>
                  <a:schemeClr val="lt1"/>
                </a:solidFill>
              </a:defRPr>
            </a:lvl6pPr>
            <a:lvl7pPr lvl="6" algn="r" rtl="0">
              <a:spcBef>
                <a:spcPts val="0"/>
              </a:spcBef>
              <a:spcAft>
                <a:spcPts val="0"/>
              </a:spcAft>
              <a:buClr>
                <a:schemeClr val="lt1"/>
              </a:buClr>
              <a:buSzPts val="12000"/>
              <a:buNone/>
              <a:defRPr sz="12000">
                <a:solidFill>
                  <a:schemeClr val="lt1"/>
                </a:solidFill>
              </a:defRPr>
            </a:lvl7pPr>
            <a:lvl8pPr lvl="7" algn="r" rtl="0">
              <a:spcBef>
                <a:spcPts val="0"/>
              </a:spcBef>
              <a:spcAft>
                <a:spcPts val="0"/>
              </a:spcAft>
              <a:buClr>
                <a:schemeClr val="lt1"/>
              </a:buClr>
              <a:buSzPts val="12000"/>
              <a:buNone/>
              <a:defRPr sz="12000">
                <a:solidFill>
                  <a:schemeClr val="lt1"/>
                </a:solidFill>
              </a:defRPr>
            </a:lvl8pPr>
            <a:lvl9pPr lvl="8" algn="r" rtl="0">
              <a:spcBef>
                <a:spcPts val="0"/>
              </a:spcBef>
              <a:spcAft>
                <a:spcPts val="0"/>
              </a:spcAft>
              <a:buClr>
                <a:schemeClr val="lt1"/>
              </a:buClr>
              <a:buSzPts val="12000"/>
              <a:buNone/>
              <a:defRPr sz="12000">
                <a:solidFill>
                  <a:schemeClr val="lt1"/>
                </a:solidFill>
              </a:defRPr>
            </a:lvl9pPr>
          </a:lstStyle>
          <a:p>
            <a:r>
              <a:t>xx%</a:t>
            </a:r>
          </a:p>
        </p:txBody>
      </p:sp>
      <p:sp>
        <p:nvSpPr>
          <p:cNvPr id="667" name="Google Shape;667;p22"/>
          <p:cNvSpPr txBox="1">
            <a:spLocks noGrp="1"/>
          </p:cNvSpPr>
          <p:nvPr>
            <p:ph type="subTitle" idx="1"/>
          </p:nvPr>
        </p:nvSpPr>
        <p:spPr>
          <a:xfrm>
            <a:off x="5047038" y="3207794"/>
            <a:ext cx="3027900" cy="792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2300"/>
              <a:buFont typeface="Lato"/>
              <a:buNone/>
              <a:defRPr sz="2300">
                <a:solidFill>
                  <a:schemeClr val="lt1"/>
                </a:solidFill>
                <a:latin typeface="Lato"/>
                <a:ea typeface="Lato"/>
                <a:cs typeface="Lato"/>
                <a:sym typeface="Lato"/>
              </a:defRPr>
            </a:lvl1pPr>
            <a:lvl2pPr lvl="1" algn="r" rtl="0">
              <a:lnSpc>
                <a:spcPct val="100000"/>
              </a:lnSpc>
              <a:spcBef>
                <a:spcPts val="0"/>
              </a:spcBef>
              <a:spcAft>
                <a:spcPts val="0"/>
              </a:spcAft>
              <a:buClr>
                <a:schemeClr val="lt1"/>
              </a:buClr>
              <a:buSzPts val="2000"/>
              <a:buNone/>
              <a:defRPr sz="2000">
                <a:solidFill>
                  <a:schemeClr val="lt1"/>
                </a:solidFill>
              </a:defRPr>
            </a:lvl2pPr>
            <a:lvl3pPr lvl="2" algn="r" rtl="0">
              <a:lnSpc>
                <a:spcPct val="100000"/>
              </a:lnSpc>
              <a:spcBef>
                <a:spcPts val="0"/>
              </a:spcBef>
              <a:spcAft>
                <a:spcPts val="0"/>
              </a:spcAft>
              <a:buClr>
                <a:schemeClr val="lt1"/>
              </a:buClr>
              <a:buSzPts val="2000"/>
              <a:buNone/>
              <a:defRPr sz="2000">
                <a:solidFill>
                  <a:schemeClr val="lt1"/>
                </a:solidFill>
              </a:defRPr>
            </a:lvl3pPr>
            <a:lvl4pPr lvl="3" algn="r" rtl="0">
              <a:lnSpc>
                <a:spcPct val="100000"/>
              </a:lnSpc>
              <a:spcBef>
                <a:spcPts val="0"/>
              </a:spcBef>
              <a:spcAft>
                <a:spcPts val="0"/>
              </a:spcAft>
              <a:buClr>
                <a:schemeClr val="lt1"/>
              </a:buClr>
              <a:buSzPts val="2000"/>
              <a:buNone/>
              <a:defRPr sz="2000">
                <a:solidFill>
                  <a:schemeClr val="lt1"/>
                </a:solidFill>
              </a:defRPr>
            </a:lvl4pPr>
            <a:lvl5pPr lvl="4" algn="r" rtl="0">
              <a:lnSpc>
                <a:spcPct val="100000"/>
              </a:lnSpc>
              <a:spcBef>
                <a:spcPts val="0"/>
              </a:spcBef>
              <a:spcAft>
                <a:spcPts val="0"/>
              </a:spcAft>
              <a:buClr>
                <a:schemeClr val="lt1"/>
              </a:buClr>
              <a:buSzPts val="2000"/>
              <a:buNone/>
              <a:defRPr sz="2000">
                <a:solidFill>
                  <a:schemeClr val="lt1"/>
                </a:solidFill>
              </a:defRPr>
            </a:lvl5pPr>
            <a:lvl6pPr lvl="5" algn="r" rtl="0">
              <a:lnSpc>
                <a:spcPct val="100000"/>
              </a:lnSpc>
              <a:spcBef>
                <a:spcPts val="0"/>
              </a:spcBef>
              <a:spcAft>
                <a:spcPts val="0"/>
              </a:spcAft>
              <a:buClr>
                <a:schemeClr val="lt1"/>
              </a:buClr>
              <a:buSzPts val="2000"/>
              <a:buNone/>
              <a:defRPr sz="2000">
                <a:solidFill>
                  <a:schemeClr val="lt1"/>
                </a:solidFill>
              </a:defRPr>
            </a:lvl6pPr>
            <a:lvl7pPr lvl="6" algn="r" rtl="0">
              <a:lnSpc>
                <a:spcPct val="100000"/>
              </a:lnSpc>
              <a:spcBef>
                <a:spcPts val="0"/>
              </a:spcBef>
              <a:spcAft>
                <a:spcPts val="0"/>
              </a:spcAft>
              <a:buClr>
                <a:schemeClr val="lt1"/>
              </a:buClr>
              <a:buSzPts val="2000"/>
              <a:buNone/>
              <a:defRPr sz="2000">
                <a:solidFill>
                  <a:schemeClr val="lt1"/>
                </a:solidFill>
              </a:defRPr>
            </a:lvl7pPr>
            <a:lvl8pPr lvl="7" algn="r" rtl="0">
              <a:lnSpc>
                <a:spcPct val="100000"/>
              </a:lnSpc>
              <a:spcBef>
                <a:spcPts val="0"/>
              </a:spcBef>
              <a:spcAft>
                <a:spcPts val="0"/>
              </a:spcAft>
              <a:buClr>
                <a:schemeClr val="lt1"/>
              </a:buClr>
              <a:buSzPts val="2000"/>
              <a:buNone/>
              <a:defRPr sz="2000">
                <a:solidFill>
                  <a:schemeClr val="lt1"/>
                </a:solidFill>
              </a:defRPr>
            </a:lvl8pPr>
            <a:lvl9pPr lvl="8" algn="r" rtl="0">
              <a:lnSpc>
                <a:spcPct val="100000"/>
              </a:lnSpc>
              <a:spcBef>
                <a:spcPts val="0"/>
              </a:spcBef>
              <a:spcAft>
                <a:spcPts val="0"/>
              </a:spcAft>
              <a:buClr>
                <a:schemeClr val="lt1"/>
              </a:buClr>
              <a:buSzPts val="2000"/>
              <a:buNone/>
              <a:defRPr sz="2000">
                <a:solidFill>
                  <a:schemeClr val="lt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Percentages">
  <p:cSld name="SECTION_TITLE_AND_DESCRIPTION_1_3">
    <p:bg>
      <p:bgPr>
        <a:solidFill>
          <a:schemeClr val="dk1"/>
        </a:solidFill>
        <a:effectLst/>
      </p:bgPr>
    </p:bg>
    <p:spTree>
      <p:nvGrpSpPr>
        <p:cNvPr id="1" name="Shape 668"/>
        <p:cNvGrpSpPr/>
        <p:nvPr/>
      </p:nvGrpSpPr>
      <p:grpSpPr>
        <a:xfrm>
          <a:off x="0" y="0"/>
          <a:ext cx="0" cy="0"/>
          <a:chOff x="0" y="0"/>
          <a:chExt cx="0" cy="0"/>
        </a:xfrm>
      </p:grpSpPr>
      <p:pic>
        <p:nvPicPr>
          <p:cNvPr id="669" name="Google Shape;669;p23"/>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70" name="Google Shape;670;p23"/>
          <p:cNvSpPr txBox="1">
            <a:spLocks noGrp="1"/>
          </p:cNvSpPr>
          <p:nvPr>
            <p:ph type="subTitle" idx="1"/>
          </p:nvPr>
        </p:nvSpPr>
        <p:spPr>
          <a:xfrm>
            <a:off x="9425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71" name="Google Shape;671;p23"/>
          <p:cNvSpPr txBox="1">
            <a:spLocks noGrp="1"/>
          </p:cNvSpPr>
          <p:nvPr>
            <p:ph type="title" hasCustomPrompt="1"/>
          </p:nvPr>
        </p:nvSpPr>
        <p:spPr>
          <a:xfrm>
            <a:off x="1086411" y="2004875"/>
            <a:ext cx="1966200" cy="99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200"/>
              <a:buNone/>
              <a:defRPr sz="3200">
                <a:solidFill>
                  <a:schemeClr val="lt1"/>
                </a:solidFill>
              </a:defRPr>
            </a:lvl1pPr>
            <a:lvl2pPr lvl="1" algn="ctr" rtl="0">
              <a:spcBef>
                <a:spcPts val="0"/>
              </a:spcBef>
              <a:spcAft>
                <a:spcPts val="0"/>
              </a:spcAft>
              <a:buClr>
                <a:schemeClr val="lt1"/>
              </a:buClr>
              <a:buSzPts val="3200"/>
              <a:buNone/>
              <a:defRPr sz="3200">
                <a:solidFill>
                  <a:schemeClr val="lt1"/>
                </a:solidFill>
              </a:defRPr>
            </a:lvl2pPr>
            <a:lvl3pPr lvl="2" algn="ctr" rtl="0">
              <a:spcBef>
                <a:spcPts val="0"/>
              </a:spcBef>
              <a:spcAft>
                <a:spcPts val="0"/>
              </a:spcAft>
              <a:buClr>
                <a:schemeClr val="lt1"/>
              </a:buClr>
              <a:buSzPts val="3200"/>
              <a:buNone/>
              <a:defRPr sz="3200">
                <a:solidFill>
                  <a:schemeClr val="lt1"/>
                </a:solidFill>
              </a:defRPr>
            </a:lvl3pPr>
            <a:lvl4pPr lvl="3" algn="ctr" rtl="0">
              <a:spcBef>
                <a:spcPts val="0"/>
              </a:spcBef>
              <a:spcAft>
                <a:spcPts val="0"/>
              </a:spcAft>
              <a:buClr>
                <a:schemeClr val="lt1"/>
              </a:buClr>
              <a:buSzPts val="3200"/>
              <a:buNone/>
              <a:defRPr sz="3200">
                <a:solidFill>
                  <a:schemeClr val="lt1"/>
                </a:solidFill>
              </a:defRPr>
            </a:lvl4pPr>
            <a:lvl5pPr lvl="4" algn="ctr" rtl="0">
              <a:spcBef>
                <a:spcPts val="0"/>
              </a:spcBef>
              <a:spcAft>
                <a:spcPts val="0"/>
              </a:spcAft>
              <a:buClr>
                <a:schemeClr val="lt1"/>
              </a:buClr>
              <a:buSzPts val="3200"/>
              <a:buNone/>
              <a:defRPr sz="3200">
                <a:solidFill>
                  <a:schemeClr val="lt1"/>
                </a:solidFill>
              </a:defRPr>
            </a:lvl5pPr>
            <a:lvl6pPr lvl="5" algn="ctr" rtl="0">
              <a:spcBef>
                <a:spcPts val="0"/>
              </a:spcBef>
              <a:spcAft>
                <a:spcPts val="0"/>
              </a:spcAft>
              <a:buClr>
                <a:schemeClr val="lt1"/>
              </a:buClr>
              <a:buSzPts val="3200"/>
              <a:buNone/>
              <a:defRPr sz="3200">
                <a:solidFill>
                  <a:schemeClr val="lt1"/>
                </a:solidFill>
              </a:defRPr>
            </a:lvl6pPr>
            <a:lvl7pPr lvl="6" algn="ctr" rtl="0">
              <a:spcBef>
                <a:spcPts val="0"/>
              </a:spcBef>
              <a:spcAft>
                <a:spcPts val="0"/>
              </a:spcAft>
              <a:buClr>
                <a:schemeClr val="lt1"/>
              </a:buClr>
              <a:buSzPts val="3200"/>
              <a:buNone/>
              <a:defRPr sz="3200">
                <a:solidFill>
                  <a:schemeClr val="lt1"/>
                </a:solidFill>
              </a:defRPr>
            </a:lvl7pPr>
            <a:lvl8pPr lvl="7" algn="ctr" rtl="0">
              <a:spcBef>
                <a:spcPts val="0"/>
              </a:spcBef>
              <a:spcAft>
                <a:spcPts val="0"/>
              </a:spcAft>
              <a:buClr>
                <a:schemeClr val="lt1"/>
              </a:buClr>
              <a:buSzPts val="3200"/>
              <a:buNone/>
              <a:defRPr sz="3200">
                <a:solidFill>
                  <a:schemeClr val="lt1"/>
                </a:solidFill>
              </a:defRPr>
            </a:lvl8pPr>
            <a:lvl9pPr lvl="8" algn="ctr" rtl="0">
              <a:spcBef>
                <a:spcPts val="0"/>
              </a:spcBef>
              <a:spcAft>
                <a:spcPts val="0"/>
              </a:spcAft>
              <a:buClr>
                <a:schemeClr val="lt1"/>
              </a:buClr>
              <a:buSzPts val="3200"/>
              <a:buNone/>
              <a:defRPr sz="3200">
                <a:solidFill>
                  <a:schemeClr val="lt1"/>
                </a:solidFill>
              </a:defRPr>
            </a:lvl9pPr>
          </a:lstStyle>
          <a:p>
            <a:r>
              <a:t>xx%</a:t>
            </a:r>
          </a:p>
        </p:txBody>
      </p:sp>
      <p:sp>
        <p:nvSpPr>
          <p:cNvPr id="672" name="Google Shape;672;p23"/>
          <p:cNvSpPr txBox="1">
            <a:spLocks noGrp="1"/>
          </p:cNvSpPr>
          <p:nvPr>
            <p:ph type="subTitle" idx="2"/>
          </p:nvPr>
        </p:nvSpPr>
        <p:spPr>
          <a:xfrm>
            <a:off x="34449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73" name="Google Shape;673;p23"/>
          <p:cNvSpPr txBox="1">
            <a:spLocks noGrp="1"/>
          </p:cNvSpPr>
          <p:nvPr>
            <p:ph type="title" idx="3" hasCustomPrompt="1"/>
          </p:nvPr>
        </p:nvSpPr>
        <p:spPr>
          <a:xfrm>
            <a:off x="3588811" y="2004875"/>
            <a:ext cx="1966200" cy="99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200"/>
              <a:buNone/>
              <a:defRPr sz="3200">
                <a:solidFill>
                  <a:schemeClr val="lt1"/>
                </a:solidFill>
              </a:defRPr>
            </a:lvl1pPr>
            <a:lvl2pPr lvl="1" algn="ctr" rtl="0">
              <a:spcBef>
                <a:spcPts val="0"/>
              </a:spcBef>
              <a:spcAft>
                <a:spcPts val="0"/>
              </a:spcAft>
              <a:buClr>
                <a:schemeClr val="lt1"/>
              </a:buClr>
              <a:buSzPts val="3200"/>
              <a:buNone/>
              <a:defRPr sz="3200">
                <a:solidFill>
                  <a:schemeClr val="lt1"/>
                </a:solidFill>
              </a:defRPr>
            </a:lvl2pPr>
            <a:lvl3pPr lvl="2" algn="ctr" rtl="0">
              <a:spcBef>
                <a:spcPts val="0"/>
              </a:spcBef>
              <a:spcAft>
                <a:spcPts val="0"/>
              </a:spcAft>
              <a:buClr>
                <a:schemeClr val="lt1"/>
              </a:buClr>
              <a:buSzPts val="3200"/>
              <a:buNone/>
              <a:defRPr sz="3200">
                <a:solidFill>
                  <a:schemeClr val="lt1"/>
                </a:solidFill>
              </a:defRPr>
            </a:lvl3pPr>
            <a:lvl4pPr lvl="3" algn="ctr" rtl="0">
              <a:spcBef>
                <a:spcPts val="0"/>
              </a:spcBef>
              <a:spcAft>
                <a:spcPts val="0"/>
              </a:spcAft>
              <a:buClr>
                <a:schemeClr val="lt1"/>
              </a:buClr>
              <a:buSzPts val="3200"/>
              <a:buNone/>
              <a:defRPr sz="3200">
                <a:solidFill>
                  <a:schemeClr val="lt1"/>
                </a:solidFill>
              </a:defRPr>
            </a:lvl4pPr>
            <a:lvl5pPr lvl="4" algn="ctr" rtl="0">
              <a:spcBef>
                <a:spcPts val="0"/>
              </a:spcBef>
              <a:spcAft>
                <a:spcPts val="0"/>
              </a:spcAft>
              <a:buClr>
                <a:schemeClr val="lt1"/>
              </a:buClr>
              <a:buSzPts val="3200"/>
              <a:buNone/>
              <a:defRPr sz="3200">
                <a:solidFill>
                  <a:schemeClr val="lt1"/>
                </a:solidFill>
              </a:defRPr>
            </a:lvl5pPr>
            <a:lvl6pPr lvl="5" algn="ctr" rtl="0">
              <a:spcBef>
                <a:spcPts val="0"/>
              </a:spcBef>
              <a:spcAft>
                <a:spcPts val="0"/>
              </a:spcAft>
              <a:buClr>
                <a:schemeClr val="lt1"/>
              </a:buClr>
              <a:buSzPts val="3200"/>
              <a:buNone/>
              <a:defRPr sz="3200">
                <a:solidFill>
                  <a:schemeClr val="lt1"/>
                </a:solidFill>
              </a:defRPr>
            </a:lvl6pPr>
            <a:lvl7pPr lvl="6" algn="ctr" rtl="0">
              <a:spcBef>
                <a:spcPts val="0"/>
              </a:spcBef>
              <a:spcAft>
                <a:spcPts val="0"/>
              </a:spcAft>
              <a:buClr>
                <a:schemeClr val="lt1"/>
              </a:buClr>
              <a:buSzPts val="3200"/>
              <a:buNone/>
              <a:defRPr sz="3200">
                <a:solidFill>
                  <a:schemeClr val="lt1"/>
                </a:solidFill>
              </a:defRPr>
            </a:lvl7pPr>
            <a:lvl8pPr lvl="7" algn="ctr" rtl="0">
              <a:spcBef>
                <a:spcPts val="0"/>
              </a:spcBef>
              <a:spcAft>
                <a:spcPts val="0"/>
              </a:spcAft>
              <a:buClr>
                <a:schemeClr val="lt1"/>
              </a:buClr>
              <a:buSzPts val="3200"/>
              <a:buNone/>
              <a:defRPr sz="3200">
                <a:solidFill>
                  <a:schemeClr val="lt1"/>
                </a:solidFill>
              </a:defRPr>
            </a:lvl8pPr>
            <a:lvl9pPr lvl="8" algn="ctr" rtl="0">
              <a:spcBef>
                <a:spcPts val="0"/>
              </a:spcBef>
              <a:spcAft>
                <a:spcPts val="0"/>
              </a:spcAft>
              <a:buClr>
                <a:schemeClr val="lt1"/>
              </a:buClr>
              <a:buSzPts val="3200"/>
              <a:buNone/>
              <a:defRPr sz="3200">
                <a:solidFill>
                  <a:schemeClr val="lt1"/>
                </a:solidFill>
              </a:defRPr>
            </a:lvl9pPr>
          </a:lstStyle>
          <a:p>
            <a:r>
              <a:t>xx%</a:t>
            </a:r>
          </a:p>
        </p:txBody>
      </p:sp>
      <p:sp>
        <p:nvSpPr>
          <p:cNvPr id="674" name="Google Shape;674;p23"/>
          <p:cNvSpPr txBox="1">
            <a:spLocks noGrp="1"/>
          </p:cNvSpPr>
          <p:nvPr>
            <p:ph type="subTitle" idx="4"/>
          </p:nvPr>
        </p:nvSpPr>
        <p:spPr>
          <a:xfrm>
            <a:off x="5947300" y="3650600"/>
            <a:ext cx="2254200" cy="82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75" name="Google Shape;675;p23"/>
          <p:cNvSpPr txBox="1">
            <a:spLocks noGrp="1"/>
          </p:cNvSpPr>
          <p:nvPr>
            <p:ph type="title" idx="5" hasCustomPrompt="1"/>
          </p:nvPr>
        </p:nvSpPr>
        <p:spPr>
          <a:xfrm>
            <a:off x="6091211" y="2004875"/>
            <a:ext cx="1966200" cy="998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200"/>
              <a:buNone/>
              <a:defRPr sz="3200">
                <a:solidFill>
                  <a:schemeClr val="lt1"/>
                </a:solidFill>
              </a:defRPr>
            </a:lvl1pPr>
            <a:lvl2pPr lvl="1" algn="ctr" rtl="0">
              <a:spcBef>
                <a:spcPts val="0"/>
              </a:spcBef>
              <a:spcAft>
                <a:spcPts val="0"/>
              </a:spcAft>
              <a:buClr>
                <a:schemeClr val="lt1"/>
              </a:buClr>
              <a:buSzPts val="3200"/>
              <a:buNone/>
              <a:defRPr sz="3200">
                <a:solidFill>
                  <a:schemeClr val="lt1"/>
                </a:solidFill>
              </a:defRPr>
            </a:lvl2pPr>
            <a:lvl3pPr lvl="2" algn="ctr" rtl="0">
              <a:spcBef>
                <a:spcPts val="0"/>
              </a:spcBef>
              <a:spcAft>
                <a:spcPts val="0"/>
              </a:spcAft>
              <a:buClr>
                <a:schemeClr val="lt1"/>
              </a:buClr>
              <a:buSzPts val="3200"/>
              <a:buNone/>
              <a:defRPr sz="3200">
                <a:solidFill>
                  <a:schemeClr val="lt1"/>
                </a:solidFill>
              </a:defRPr>
            </a:lvl3pPr>
            <a:lvl4pPr lvl="3" algn="ctr" rtl="0">
              <a:spcBef>
                <a:spcPts val="0"/>
              </a:spcBef>
              <a:spcAft>
                <a:spcPts val="0"/>
              </a:spcAft>
              <a:buClr>
                <a:schemeClr val="lt1"/>
              </a:buClr>
              <a:buSzPts val="3200"/>
              <a:buNone/>
              <a:defRPr sz="3200">
                <a:solidFill>
                  <a:schemeClr val="lt1"/>
                </a:solidFill>
              </a:defRPr>
            </a:lvl4pPr>
            <a:lvl5pPr lvl="4" algn="ctr" rtl="0">
              <a:spcBef>
                <a:spcPts val="0"/>
              </a:spcBef>
              <a:spcAft>
                <a:spcPts val="0"/>
              </a:spcAft>
              <a:buClr>
                <a:schemeClr val="lt1"/>
              </a:buClr>
              <a:buSzPts val="3200"/>
              <a:buNone/>
              <a:defRPr sz="3200">
                <a:solidFill>
                  <a:schemeClr val="lt1"/>
                </a:solidFill>
              </a:defRPr>
            </a:lvl5pPr>
            <a:lvl6pPr lvl="5" algn="ctr" rtl="0">
              <a:spcBef>
                <a:spcPts val="0"/>
              </a:spcBef>
              <a:spcAft>
                <a:spcPts val="0"/>
              </a:spcAft>
              <a:buClr>
                <a:schemeClr val="lt1"/>
              </a:buClr>
              <a:buSzPts val="3200"/>
              <a:buNone/>
              <a:defRPr sz="3200">
                <a:solidFill>
                  <a:schemeClr val="lt1"/>
                </a:solidFill>
              </a:defRPr>
            </a:lvl6pPr>
            <a:lvl7pPr lvl="6" algn="ctr" rtl="0">
              <a:spcBef>
                <a:spcPts val="0"/>
              </a:spcBef>
              <a:spcAft>
                <a:spcPts val="0"/>
              </a:spcAft>
              <a:buClr>
                <a:schemeClr val="lt1"/>
              </a:buClr>
              <a:buSzPts val="3200"/>
              <a:buNone/>
              <a:defRPr sz="3200">
                <a:solidFill>
                  <a:schemeClr val="lt1"/>
                </a:solidFill>
              </a:defRPr>
            </a:lvl7pPr>
            <a:lvl8pPr lvl="7" algn="ctr" rtl="0">
              <a:spcBef>
                <a:spcPts val="0"/>
              </a:spcBef>
              <a:spcAft>
                <a:spcPts val="0"/>
              </a:spcAft>
              <a:buClr>
                <a:schemeClr val="lt1"/>
              </a:buClr>
              <a:buSzPts val="3200"/>
              <a:buNone/>
              <a:defRPr sz="3200">
                <a:solidFill>
                  <a:schemeClr val="lt1"/>
                </a:solidFill>
              </a:defRPr>
            </a:lvl8pPr>
            <a:lvl9pPr lvl="8" algn="ctr" rtl="0">
              <a:spcBef>
                <a:spcPts val="0"/>
              </a:spcBef>
              <a:spcAft>
                <a:spcPts val="0"/>
              </a:spcAft>
              <a:buClr>
                <a:schemeClr val="lt1"/>
              </a:buClr>
              <a:buSzPts val="3200"/>
              <a:buNone/>
              <a:defRPr sz="3200">
                <a:solidFill>
                  <a:schemeClr val="lt1"/>
                </a:solidFill>
              </a:defRPr>
            </a:lvl9pPr>
          </a:lstStyle>
          <a:p>
            <a:r>
              <a:t>xx%</a:t>
            </a:r>
          </a:p>
        </p:txBody>
      </p:sp>
      <p:sp>
        <p:nvSpPr>
          <p:cNvPr id="676" name="Google Shape;676;p23"/>
          <p:cNvSpPr txBox="1">
            <a:spLocks noGrp="1"/>
          </p:cNvSpPr>
          <p:nvPr>
            <p:ph type="title" idx="6"/>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ree Numbers">
  <p:cSld name="SECTION_TITLE_AND_DESCRIPTION_1_2">
    <p:spTree>
      <p:nvGrpSpPr>
        <p:cNvPr id="1" name="Shape 677"/>
        <p:cNvGrpSpPr/>
        <p:nvPr/>
      </p:nvGrpSpPr>
      <p:grpSpPr>
        <a:xfrm>
          <a:off x="0" y="0"/>
          <a:ext cx="0" cy="0"/>
          <a:chOff x="0" y="0"/>
          <a:chExt cx="0" cy="0"/>
        </a:xfrm>
      </p:grpSpPr>
      <p:pic>
        <p:nvPicPr>
          <p:cNvPr id="678" name="Google Shape;678;p24"/>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79" name="Google Shape;679;p24"/>
          <p:cNvSpPr/>
          <p:nvPr/>
        </p:nvSpPr>
        <p:spPr>
          <a:xfrm rot="5400000">
            <a:off x="1912237" y="-1764097"/>
            <a:ext cx="5319527" cy="8671696"/>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4"/>
          <p:cNvSpPr txBox="1">
            <a:spLocks noGrp="1"/>
          </p:cNvSpPr>
          <p:nvPr>
            <p:ph type="subTitle" idx="1"/>
          </p:nvPr>
        </p:nvSpPr>
        <p:spPr>
          <a:xfrm>
            <a:off x="2875200" y="1292650"/>
            <a:ext cx="33936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81" name="Google Shape;681;p24"/>
          <p:cNvSpPr txBox="1">
            <a:spLocks noGrp="1"/>
          </p:cNvSpPr>
          <p:nvPr>
            <p:ph type="title" hasCustomPrompt="1"/>
          </p:nvPr>
        </p:nvSpPr>
        <p:spPr>
          <a:xfrm>
            <a:off x="2875189" y="509175"/>
            <a:ext cx="3393600" cy="74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682" name="Google Shape;682;p24"/>
          <p:cNvSpPr txBox="1">
            <a:spLocks noGrp="1"/>
          </p:cNvSpPr>
          <p:nvPr>
            <p:ph type="subTitle" idx="2"/>
          </p:nvPr>
        </p:nvSpPr>
        <p:spPr>
          <a:xfrm>
            <a:off x="2875200" y="2678175"/>
            <a:ext cx="33936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83" name="Google Shape;683;p24"/>
          <p:cNvSpPr txBox="1">
            <a:spLocks noGrp="1"/>
          </p:cNvSpPr>
          <p:nvPr>
            <p:ph type="title" idx="3" hasCustomPrompt="1"/>
          </p:nvPr>
        </p:nvSpPr>
        <p:spPr>
          <a:xfrm>
            <a:off x="2875189" y="1894700"/>
            <a:ext cx="3393600" cy="74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684" name="Google Shape;684;p24"/>
          <p:cNvSpPr txBox="1">
            <a:spLocks noGrp="1"/>
          </p:cNvSpPr>
          <p:nvPr>
            <p:ph type="subTitle" idx="4"/>
          </p:nvPr>
        </p:nvSpPr>
        <p:spPr>
          <a:xfrm>
            <a:off x="2875200" y="4070001"/>
            <a:ext cx="3393600" cy="43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685" name="Google Shape;685;p24"/>
          <p:cNvSpPr txBox="1">
            <a:spLocks noGrp="1"/>
          </p:cNvSpPr>
          <p:nvPr>
            <p:ph type="title" idx="5" hasCustomPrompt="1"/>
          </p:nvPr>
        </p:nvSpPr>
        <p:spPr>
          <a:xfrm>
            <a:off x="2875189" y="3286526"/>
            <a:ext cx="3393600" cy="74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1_2_1_1">
    <p:bg>
      <p:bgPr>
        <a:solidFill>
          <a:schemeClr val="dk1"/>
        </a:solidFill>
        <a:effectLst/>
      </p:bgPr>
    </p:bg>
    <p:spTree>
      <p:nvGrpSpPr>
        <p:cNvPr id="1" name="Shape 686"/>
        <p:cNvGrpSpPr/>
        <p:nvPr/>
      </p:nvGrpSpPr>
      <p:grpSpPr>
        <a:xfrm>
          <a:off x="0" y="0"/>
          <a:ext cx="0" cy="0"/>
          <a:chOff x="0" y="0"/>
          <a:chExt cx="0" cy="0"/>
        </a:xfrm>
      </p:grpSpPr>
      <p:pic>
        <p:nvPicPr>
          <p:cNvPr id="687" name="Google Shape;687;p25"/>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88" name="Google Shape;688;p25"/>
          <p:cNvSpPr txBox="1">
            <a:spLocks noGrp="1"/>
          </p:cNvSpPr>
          <p:nvPr>
            <p:ph type="title"/>
          </p:nvPr>
        </p:nvSpPr>
        <p:spPr>
          <a:xfrm flipH="1">
            <a:off x="941839" y="3262600"/>
            <a:ext cx="2235300" cy="5712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89" name="Google Shape;689;p25"/>
          <p:cNvSpPr txBox="1">
            <a:spLocks noGrp="1"/>
          </p:cNvSpPr>
          <p:nvPr>
            <p:ph type="subTitle" idx="1"/>
          </p:nvPr>
        </p:nvSpPr>
        <p:spPr>
          <a:xfrm flipH="1">
            <a:off x="941835" y="3757525"/>
            <a:ext cx="2235300" cy="76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90" name="Google Shape;690;p25"/>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691" name="Google Shape;691;p25"/>
          <p:cNvSpPr txBox="1">
            <a:spLocks noGrp="1"/>
          </p:cNvSpPr>
          <p:nvPr>
            <p:ph type="title" idx="3"/>
          </p:nvPr>
        </p:nvSpPr>
        <p:spPr>
          <a:xfrm flipH="1">
            <a:off x="5966865" y="3262600"/>
            <a:ext cx="2235300" cy="571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92" name="Google Shape;692;p25"/>
          <p:cNvSpPr txBox="1">
            <a:spLocks noGrp="1"/>
          </p:cNvSpPr>
          <p:nvPr>
            <p:ph type="subTitle" idx="4"/>
          </p:nvPr>
        </p:nvSpPr>
        <p:spPr>
          <a:xfrm flipH="1">
            <a:off x="5966861" y="3757525"/>
            <a:ext cx="2235300" cy="7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algn="r" rtl="0">
              <a:lnSpc>
                <a:spcPct val="100000"/>
              </a:lnSpc>
              <a:spcBef>
                <a:spcPts val="0"/>
              </a:spcBef>
              <a:spcAft>
                <a:spcPts val="0"/>
              </a:spcAft>
              <a:buClr>
                <a:schemeClr val="lt1"/>
              </a:buClr>
              <a:buSzPts val="2100"/>
              <a:buNone/>
              <a:defRPr sz="2100">
                <a:solidFill>
                  <a:schemeClr val="lt1"/>
                </a:solidFill>
              </a:defRPr>
            </a:lvl2pPr>
            <a:lvl3pPr lvl="2" algn="r" rtl="0">
              <a:lnSpc>
                <a:spcPct val="100000"/>
              </a:lnSpc>
              <a:spcBef>
                <a:spcPts val="0"/>
              </a:spcBef>
              <a:spcAft>
                <a:spcPts val="0"/>
              </a:spcAft>
              <a:buClr>
                <a:schemeClr val="lt1"/>
              </a:buClr>
              <a:buSzPts val="2100"/>
              <a:buNone/>
              <a:defRPr sz="2100">
                <a:solidFill>
                  <a:schemeClr val="lt1"/>
                </a:solidFill>
              </a:defRPr>
            </a:lvl3pPr>
            <a:lvl4pPr lvl="3" algn="r" rtl="0">
              <a:lnSpc>
                <a:spcPct val="100000"/>
              </a:lnSpc>
              <a:spcBef>
                <a:spcPts val="0"/>
              </a:spcBef>
              <a:spcAft>
                <a:spcPts val="0"/>
              </a:spcAft>
              <a:buClr>
                <a:schemeClr val="lt1"/>
              </a:buClr>
              <a:buSzPts val="2100"/>
              <a:buNone/>
              <a:defRPr sz="2100">
                <a:solidFill>
                  <a:schemeClr val="lt1"/>
                </a:solidFill>
              </a:defRPr>
            </a:lvl4pPr>
            <a:lvl5pPr lvl="4" algn="r" rtl="0">
              <a:lnSpc>
                <a:spcPct val="100000"/>
              </a:lnSpc>
              <a:spcBef>
                <a:spcPts val="0"/>
              </a:spcBef>
              <a:spcAft>
                <a:spcPts val="0"/>
              </a:spcAft>
              <a:buClr>
                <a:schemeClr val="lt1"/>
              </a:buClr>
              <a:buSzPts val="2100"/>
              <a:buNone/>
              <a:defRPr sz="2100">
                <a:solidFill>
                  <a:schemeClr val="lt1"/>
                </a:solidFill>
              </a:defRPr>
            </a:lvl5pPr>
            <a:lvl6pPr lvl="5" algn="r" rtl="0">
              <a:lnSpc>
                <a:spcPct val="100000"/>
              </a:lnSpc>
              <a:spcBef>
                <a:spcPts val="0"/>
              </a:spcBef>
              <a:spcAft>
                <a:spcPts val="0"/>
              </a:spcAft>
              <a:buClr>
                <a:schemeClr val="lt1"/>
              </a:buClr>
              <a:buSzPts val="2100"/>
              <a:buNone/>
              <a:defRPr sz="2100">
                <a:solidFill>
                  <a:schemeClr val="lt1"/>
                </a:solidFill>
              </a:defRPr>
            </a:lvl6pPr>
            <a:lvl7pPr lvl="6" algn="r" rtl="0">
              <a:lnSpc>
                <a:spcPct val="100000"/>
              </a:lnSpc>
              <a:spcBef>
                <a:spcPts val="0"/>
              </a:spcBef>
              <a:spcAft>
                <a:spcPts val="0"/>
              </a:spcAft>
              <a:buClr>
                <a:schemeClr val="lt1"/>
              </a:buClr>
              <a:buSzPts val="2100"/>
              <a:buNone/>
              <a:defRPr sz="2100">
                <a:solidFill>
                  <a:schemeClr val="lt1"/>
                </a:solidFill>
              </a:defRPr>
            </a:lvl7pPr>
            <a:lvl8pPr lvl="7" algn="r" rtl="0">
              <a:lnSpc>
                <a:spcPct val="100000"/>
              </a:lnSpc>
              <a:spcBef>
                <a:spcPts val="0"/>
              </a:spcBef>
              <a:spcAft>
                <a:spcPts val="0"/>
              </a:spcAft>
              <a:buClr>
                <a:schemeClr val="lt1"/>
              </a:buClr>
              <a:buSzPts val="2100"/>
              <a:buNone/>
              <a:defRPr sz="2100">
                <a:solidFill>
                  <a:schemeClr val="lt1"/>
                </a:solidFill>
              </a:defRPr>
            </a:lvl8pPr>
            <a:lvl9pPr lvl="8" algn="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93" name="Google Shape;693;p25"/>
          <p:cNvSpPr txBox="1">
            <a:spLocks noGrp="1"/>
          </p:cNvSpPr>
          <p:nvPr>
            <p:ph type="title" idx="5"/>
          </p:nvPr>
        </p:nvSpPr>
        <p:spPr>
          <a:xfrm flipH="1">
            <a:off x="941839" y="1639575"/>
            <a:ext cx="2235300" cy="5712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94" name="Google Shape;694;p25"/>
          <p:cNvSpPr txBox="1">
            <a:spLocks noGrp="1"/>
          </p:cNvSpPr>
          <p:nvPr>
            <p:ph type="subTitle" idx="6"/>
          </p:nvPr>
        </p:nvSpPr>
        <p:spPr>
          <a:xfrm flipH="1">
            <a:off x="941835" y="2134500"/>
            <a:ext cx="2235300" cy="76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2100"/>
              <a:buNone/>
              <a:defRPr sz="2100">
                <a:solidFill>
                  <a:schemeClr val="lt1"/>
                </a:solidFill>
              </a:defRPr>
            </a:lvl2pPr>
            <a:lvl3pPr lvl="2" rtl="0">
              <a:lnSpc>
                <a:spcPct val="100000"/>
              </a:lnSpc>
              <a:spcBef>
                <a:spcPts val="0"/>
              </a:spcBef>
              <a:spcAft>
                <a:spcPts val="0"/>
              </a:spcAft>
              <a:buClr>
                <a:schemeClr val="lt1"/>
              </a:buClr>
              <a:buSzPts val="2100"/>
              <a:buNone/>
              <a:defRPr sz="2100">
                <a:solidFill>
                  <a:schemeClr val="lt1"/>
                </a:solidFill>
              </a:defRPr>
            </a:lvl3pPr>
            <a:lvl4pPr lvl="3" rtl="0">
              <a:lnSpc>
                <a:spcPct val="100000"/>
              </a:lnSpc>
              <a:spcBef>
                <a:spcPts val="0"/>
              </a:spcBef>
              <a:spcAft>
                <a:spcPts val="0"/>
              </a:spcAft>
              <a:buClr>
                <a:schemeClr val="lt1"/>
              </a:buClr>
              <a:buSzPts val="2100"/>
              <a:buNone/>
              <a:defRPr sz="2100">
                <a:solidFill>
                  <a:schemeClr val="lt1"/>
                </a:solidFill>
              </a:defRPr>
            </a:lvl4pPr>
            <a:lvl5pPr lvl="4" rtl="0">
              <a:lnSpc>
                <a:spcPct val="100000"/>
              </a:lnSpc>
              <a:spcBef>
                <a:spcPts val="0"/>
              </a:spcBef>
              <a:spcAft>
                <a:spcPts val="0"/>
              </a:spcAft>
              <a:buClr>
                <a:schemeClr val="lt1"/>
              </a:buClr>
              <a:buSzPts val="2100"/>
              <a:buNone/>
              <a:defRPr sz="2100">
                <a:solidFill>
                  <a:schemeClr val="lt1"/>
                </a:solidFill>
              </a:defRPr>
            </a:lvl5pPr>
            <a:lvl6pPr lvl="5" rtl="0">
              <a:lnSpc>
                <a:spcPct val="100000"/>
              </a:lnSpc>
              <a:spcBef>
                <a:spcPts val="0"/>
              </a:spcBef>
              <a:spcAft>
                <a:spcPts val="0"/>
              </a:spcAft>
              <a:buClr>
                <a:schemeClr val="lt1"/>
              </a:buClr>
              <a:buSzPts val="2100"/>
              <a:buNone/>
              <a:defRPr sz="2100">
                <a:solidFill>
                  <a:schemeClr val="lt1"/>
                </a:solidFill>
              </a:defRPr>
            </a:lvl6pPr>
            <a:lvl7pPr lvl="6" rtl="0">
              <a:lnSpc>
                <a:spcPct val="100000"/>
              </a:lnSpc>
              <a:spcBef>
                <a:spcPts val="0"/>
              </a:spcBef>
              <a:spcAft>
                <a:spcPts val="0"/>
              </a:spcAft>
              <a:buClr>
                <a:schemeClr val="lt1"/>
              </a:buClr>
              <a:buSzPts val="2100"/>
              <a:buNone/>
              <a:defRPr sz="2100">
                <a:solidFill>
                  <a:schemeClr val="lt1"/>
                </a:solidFill>
              </a:defRPr>
            </a:lvl7pPr>
            <a:lvl8pPr lvl="7" rtl="0">
              <a:lnSpc>
                <a:spcPct val="100000"/>
              </a:lnSpc>
              <a:spcBef>
                <a:spcPts val="0"/>
              </a:spcBef>
              <a:spcAft>
                <a:spcPts val="0"/>
              </a:spcAft>
              <a:buClr>
                <a:schemeClr val="lt1"/>
              </a:buClr>
              <a:buSzPts val="2100"/>
              <a:buNone/>
              <a:defRPr sz="2100">
                <a:solidFill>
                  <a:schemeClr val="lt1"/>
                </a:solidFill>
              </a:defRPr>
            </a:lvl8pPr>
            <a:lvl9pPr lvl="8"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695" name="Google Shape;695;p25"/>
          <p:cNvSpPr txBox="1">
            <a:spLocks noGrp="1"/>
          </p:cNvSpPr>
          <p:nvPr>
            <p:ph type="title" idx="7"/>
          </p:nvPr>
        </p:nvSpPr>
        <p:spPr>
          <a:xfrm flipH="1">
            <a:off x="5966865" y="1639575"/>
            <a:ext cx="2235300" cy="571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696" name="Google Shape;696;p25"/>
          <p:cNvSpPr txBox="1">
            <a:spLocks noGrp="1"/>
          </p:cNvSpPr>
          <p:nvPr>
            <p:ph type="subTitle" idx="8"/>
          </p:nvPr>
        </p:nvSpPr>
        <p:spPr>
          <a:xfrm flipH="1">
            <a:off x="5966861" y="2134500"/>
            <a:ext cx="2235300" cy="76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algn="r" rtl="0">
              <a:lnSpc>
                <a:spcPct val="100000"/>
              </a:lnSpc>
              <a:spcBef>
                <a:spcPts val="0"/>
              </a:spcBef>
              <a:spcAft>
                <a:spcPts val="0"/>
              </a:spcAft>
              <a:buClr>
                <a:schemeClr val="lt1"/>
              </a:buClr>
              <a:buSzPts val="2100"/>
              <a:buNone/>
              <a:defRPr sz="2100">
                <a:solidFill>
                  <a:schemeClr val="lt1"/>
                </a:solidFill>
              </a:defRPr>
            </a:lvl2pPr>
            <a:lvl3pPr lvl="2" algn="r" rtl="0">
              <a:lnSpc>
                <a:spcPct val="100000"/>
              </a:lnSpc>
              <a:spcBef>
                <a:spcPts val="0"/>
              </a:spcBef>
              <a:spcAft>
                <a:spcPts val="0"/>
              </a:spcAft>
              <a:buClr>
                <a:schemeClr val="lt1"/>
              </a:buClr>
              <a:buSzPts val="2100"/>
              <a:buNone/>
              <a:defRPr sz="2100">
                <a:solidFill>
                  <a:schemeClr val="lt1"/>
                </a:solidFill>
              </a:defRPr>
            </a:lvl3pPr>
            <a:lvl4pPr lvl="3" algn="r" rtl="0">
              <a:lnSpc>
                <a:spcPct val="100000"/>
              </a:lnSpc>
              <a:spcBef>
                <a:spcPts val="0"/>
              </a:spcBef>
              <a:spcAft>
                <a:spcPts val="0"/>
              </a:spcAft>
              <a:buClr>
                <a:schemeClr val="lt1"/>
              </a:buClr>
              <a:buSzPts val="2100"/>
              <a:buNone/>
              <a:defRPr sz="2100">
                <a:solidFill>
                  <a:schemeClr val="lt1"/>
                </a:solidFill>
              </a:defRPr>
            </a:lvl4pPr>
            <a:lvl5pPr lvl="4" algn="r" rtl="0">
              <a:lnSpc>
                <a:spcPct val="100000"/>
              </a:lnSpc>
              <a:spcBef>
                <a:spcPts val="0"/>
              </a:spcBef>
              <a:spcAft>
                <a:spcPts val="0"/>
              </a:spcAft>
              <a:buClr>
                <a:schemeClr val="lt1"/>
              </a:buClr>
              <a:buSzPts val="2100"/>
              <a:buNone/>
              <a:defRPr sz="2100">
                <a:solidFill>
                  <a:schemeClr val="lt1"/>
                </a:solidFill>
              </a:defRPr>
            </a:lvl5pPr>
            <a:lvl6pPr lvl="5" algn="r" rtl="0">
              <a:lnSpc>
                <a:spcPct val="100000"/>
              </a:lnSpc>
              <a:spcBef>
                <a:spcPts val="0"/>
              </a:spcBef>
              <a:spcAft>
                <a:spcPts val="0"/>
              </a:spcAft>
              <a:buClr>
                <a:schemeClr val="lt1"/>
              </a:buClr>
              <a:buSzPts val="2100"/>
              <a:buNone/>
              <a:defRPr sz="2100">
                <a:solidFill>
                  <a:schemeClr val="lt1"/>
                </a:solidFill>
              </a:defRPr>
            </a:lvl6pPr>
            <a:lvl7pPr lvl="6" algn="r" rtl="0">
              <a:lnSpc>
                <a:spcPct val="100000"/>
              </a:lnSpc>
              <a:spcBef>
                <a:spcPts val="0"/>
              </a:spcBef>
              <a:spcAft>
                <a:spcPts val="0"/>
              </a:spcAft>
              <a:buClr>
                <a:schemeClr val="lt1"/>
              </a:buClr>
              <a:buSzPts val="2100"/>
              <a:buNone/>
              <a:defRPr sz="2100">
                <a:solidFill>
                  <a:schemeClr val="lt1"/>
                </a:solidFill>
              </a:defRPr>
            </a:lvl7pPr>
            <a:lvl8pPr lvl="7" algn="r" rtl="0">
              <a:lnSpc>
                <a:spcPct val="100000"/>
              </a:lnSpc>
              <a:spcBef>
                <a:spcPts val="0"/>
              </a:spcBef>
              <a:spcAft>
                <a:spcPts val="0"/>
              </a:spcAft>
              <a:buClr>
                <a:schemeClr val="lt1"/>
              </a:buClr>
              <a:buSzPts val="2100"/>
              <a:buNone/>
              <a:defRPr sz="2100">
                <a:solidFill>
                  <a:schemeClr val="lt1"/>
                </a:solidFill>
              </a:defRPr>
            </a:lvl8pPr>
            <a:lvl9pPr lvl="8" algn="r"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Six Columns">
  <p:cSld name="SECTION_TITLE_AND_DESCRIPTION_1_1_2_1">
    <p:bg>
      <p:bgPr>
        <a:solidFill>
          <a:schemeClr val="dk1"/>
        </a:solidFill>
        <a:effectLst/>
      </p:bgPr>
    </p:bg>
    <p:spTree>
      <p:nvGrpSpPr>
        <p:cNvPr id="1" name="Shape 697"/>
        <p:cNvGrpSpPr/>
        <p:nvPr/>
      </p:nvGrpSpPr>
      <p:grpSpPr>
        <a:xfrm>
          <a:off x="0" y="0"/>
          <a:ext cx="0" cy="0"/>
          <a:chOff x="0" y="0"/>
          <a:chExt cx="0" cy="0"/>
        </a:xfrm>
      </p:grpSpPr>
      <p:pic>
        <p:nvPicPr>
          <p:cNvPr id="698" name="Google Shape;698;p26"/>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699" name="Google Shape;699;p26"/>
          <p:cNvSpPr txBox="1">
            <a:spLocks noGrp="1"/>
          </p:cNvSpPr>
          <p:nvPr>
            <p:ph type="title"/>
          </p:nvPr>
        </p:nvSpPr>
        <p:spPr>
          <a:xfrm>
            <a:off x="847747" y="349120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00" name="Google Shape;700;p26"/>
          <p:cNvSpPr txBox="1">
            <a:spLocks noGrp="1"/>
          </p:cNvSpPr>
          <p:nvPr>
            <p:ph type="subTitle" idx="1"/>
          </p:nvPr>
        </p:nvSpPr>
        <p:spPr>
          <a:xfrm>
            <a:off x="847750" y="398612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01" name="Google Shape;701;p26"/>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02" name="Google Shape;702;p26"/>
          <p:cNvSpPr txBox="1">
            <a:spLocks noGrp="1"/>
          </p:cNvSpPr>
          <p:nvPr>
            <p:ph type="title" idx="3"/>
          </p:nvPr>
        </p:nvSpPr>
        <p:spPr>
          <a:xfrm>
            <a:off x="3506097" y="349120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03" name="Google Shape;703;p26"/>
          <p:cNvSpPr txBox="1">
            <a:spLocks noGrp="1"/>
          </p:cNvSpPr>
          <p:nvPr>
            <p:ph type="subTitle" idx="4"/>
          </p:nvPr>
        </p:nvSpPr>
        <p:spPr>
          <a:xfrm>
            <a:off x="3506100" y="398612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04" name="Google Shape;704;p26"/>
          <p:cNvSpPr txBox="1">
            <a:spLocks noGrp="1"/>
          </p:cNvSpPr>
          <p:nvPr>
            <p:ph type="title" idx="5"/>
          </p:nvPr>
        </p:nvSpPr>
        <p:spPr>
          <a:xfrm>
            <a:off x="6164447" y="3491200"/>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05" name="Google Shape;705;p26"/>
          <p:cNvSpPr txBox="1">
            <a:spLocks noGrp="1"/>
          </p:cNvSpPr>
          <p:nvPr>
            <p:ph type="subTitle" idx="6"/>
          </p:nvPr>
        </p:nvSpPr>
        <p:spPr>
          <a:xfrm>
            <a:off x="6164450" y="3986125"/>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06" name="Google Shape;706;p26"/>
          <p:cNvSpPr txBox="1">
            <a:spLocks noGrp="1"/>
          </p:cNvSpPr>
          <p:nvPr>
            <p:ph type="title" idx="7"/>
          </p:nvPr>
        </p:nvSpPr>
        <p:spPr>
          <a:xfrm>
            <a:off x="847747" y="1733894"/>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07" name="Google Shape;707;p26"/>
          <p:cNvSpPr txBox="1">
            <a:spLocks noGrp="1"/>
          </p:cNvSpPr>
          <p:nvPr>
            <p:ph type="subTitle" idx="8"/>
          </p:nvPr>
        </p:nvSpPr>
        <p:spPr>
          <a:xfrm>
            <a:off x="847750" y="2228819"/>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08" name="Google Shape;708;p26"/>
          <p:cNvSpPr txBox="1">
            <a:spLocks noGrp="1"/>
          </p:cNvSpPr>
          <p:nvPr>
            <p:ph type="title" idx="9"/>
          </p:nvPr>
        </p:nvSpPr>
        <p:spPr>
          <a:xfrm>
            <a:off x="3506097" y="1733894"/>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09" name="Google Shape;709;p26"/>
          <p:cNvSpPr txBox="1">
            <a:spLocks noGrp="1"/>
          </p:cNvSpPr>
          <p:nvPr>
            <p:ph type="subTitle" idx="13"/>
          </p:nvPr>
        </p:nvSpPr>
        <p:spPr>
          <a:xfrm>
            <a:off x="3506100" y="2228819"/>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10" name="Google Shape;710;p26"/>
          <p:cNvSpPr txBox="1">
            <a:spLocks noGrp="1"/>
          </p:cNvSpPr>
          <p:nvPr>
            <p:ph type="title" idx="14"/>
          </p:nvPr>
        </p:nvSpPr>
        <p:spPr>
          <a:xfrm>
            <a:off x="6164447" y="1733894"/>
            <a:ext cx="21318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11" name="Google Shape;711;p26"/>
          <p:cNvSpPr txBox="1">
            <a:spLocks noGrp="1"/>
          </p:cNvSpPr>
          <p:nvPr>
            <p:ph type="subTitle" idx="15"/>
          </p:nvPr>
        </p:nvSpPr>
        <p:spPr>
          <a:xfrm>
            <a:off x="6164450" y="2228819"/>
            <a:ext cx="21318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Two Columns 1">
  <p:cSld name="SECTION_TITLE_AND_DESCRIPTION_1_1_2_2">
    <p:bg>
      <p:bgPr>
        <a:solidFill>
          <a:schemeClr val="dk1"/>
        </a:solidFill>
        <a:effectLst/>
      </p:bgPr>
    </p:bg>
    <p:spTree>
      <p:nvGrpSpPr>
        <p:cNvPr id="1" name="Shape 712"/>
        <p:cNvGrpSpPr/>
        <p:nvPr/>
      </p:nvGrpSpPr>
      <p:grpSpPr>
        <a:xfrm>
          <a:off x="0" y="0"/>
          <a:ext cx="0" cy="0"/>
          <a:chOff x="0" y="0"/>
          <a:chExt cx="0" cy="0"/>
        </a:xfrm>
      </p:grpSpPr>
      <p:pic>
        <p:nvPicPr>
          <p:cNvPr id="713" name="Google Shape;713;p27"/>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14" name="Google Shape;714;p27"/>
          <p:cNvSpPr txBox="1">
            <a:spLocks noGrp="1"/>
          </p:cNvSpPr>
          <p:nvPr>
            <p:ph type="title"/>
          </p:nvPr>
        </p:nvSpPr>
        <p:spPr>
          <a:xfrm>
            <a:off x="1261458" y="3243750"/>
            <a:ext cx="28014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15" name="Google Shape;715;p27"/>
          <p:cNvSpPr txBox="1">
            <a:spLocks noGrp="1"/>
          </p:cNvSpPr>
          <p:nvPr>
            <p:ph type="subTitle" idx="1"/>
          </p:nvPr>
        </p:nvSpPr>
        <p:spPr>
          <a:xfrm>
            <a:off x="1261463" y="3738675"/>
            <a:ext cx="28014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716" name="Google Shape;716;p27"/>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500"/>
              <a:buNone/>
              <a:defRPr sz="3500">
                <a:solidFill>
                  <a:schemeClr val="lt1"/>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17" name="Google Shape;717;p27"/>
          <p:cNvSpPr txBox="1">
            <a:spLocks noGrp="1"/>
          </p:cNvSpPr>
          <p:nvPr>
            <p:ph type="title" idx="3"/>
          </p:nvPr>
        </p:nvSpPr>
        <p:spPr>
          <a:xfrm>
            <a:off x="5081137" y="3243750"/>
            <a:ext cx="2801400" cy="571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2000"/>
              <a:buFont typeface="Lato Black"/>
              <a:buNone/>
              <a:defRPr sz="2000">
                <a:solidFill>
                  <a:schemeClr val="lt1"/>
                </a:solidFill>
                <a:latin typeface="Lato Black"/>
                <a:ea typeface="Lato Black"/>
                <a:cs typeface="Lato Black"/>
                <a:sym typeface="Lato Black"/>
              </a:defRPr>
            </a:lvl9pPr>
          </a:lstStyle>
          <a:p>
            <a:endParaRPr/>
          </a:p>
        </p:txBody>
      </p:sp>
      <p:sp>
        <p:nvSpPr>
          <p:cNvPr id="718" name="Google Shape;718;p27"/>
          <p:cNvSpPr txBox="1">
            <a:spLocks noGrp="1"/>
          </p:cNvSpPr>
          <p:nvPr>
            <p:ph type="subTitle" idx="4"/>
          </p:nvPr>
        </p:nvSpPr>
        <p:spPr>
          <a:xfrm>
            <a:off x="5081142" y="3738675"/>
            <a:ext cx="2801400" cy="7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600"/>
              <a:buNone/>
              <a:defRPr sz="1600">
                <a:solidFill>
                  <a:schemeClr val="lt1"/>
                </a:solidFill>
              </a:defRPr>
            </a:lvl1pPr>
            <a:lvl2pPr lvl="1" algn="ctr" rtl="0">
              <a:lnSpc>
                <a:spcPct val="100000"/>
              </a:lnSpc>
              <a:spcBef>
                <a:spcPts val="0"/>
              </a:spcBef>
              <a:spcAft>
                <a:spcPts val="0"/>
              </a:spcAft>
              <a:buClr>
                <a:schemeClr val="lt1"/>
              </a:buClr>
              <a:buSzPts val="2100"/>
              <a:buNone/>
              <a:defRPr sz="2100">
                <a:solidFill>
                  <a:schemeClr val="lt1"/>
                </a:solidFill>
              </a:defRPr>
            </a:lvl2pPr>
            <a:lvl3pPr lvl="2" algn="ctr" rtl="0">
              <a:lnSpc>
                <a:spcPct val="100000"/>
              </a:lnSpc>
              <a:spcBef>
                <a:spcPts val="0"/>
              </a:spcBef>
              <a:spcAft>
                <a:spcPts val="0"/>
              </a:spcAft>
              <a:buClr>
                <a:schemeClr val="lt1"/>
              </a:buClr>
              <a:buSzPts val="2100"/>
              <a:buNone/>
              <a:defRPr sz="2100">
                <a:solidFill>
                  <a:schemeClr val="lt1"/>
                </a:solidFill>
              </a:defRPr>
            </a:lvl3pPr>
            <a:lvl4pPr lvl="3" algn="ctr" rtl="0">
              <a:lnSpc>
                <a:spcPct val="100000"/>
              </a:lnSpc>
              <a:spcBef>
                <a:spcPts val="0"/>
              </a:spcBef>
              <a:spcAft>
                <a:spcPts val="0"/>
              </a:spcAft>
              <a:buClr>
                <a:schemeClr val="lt1"/>
              </a:buClr>
              <a:buSzPts val="2100"/>
              <a:buNone/>
              <a:defRPr sz="2100">
                <a:solidFill>
                  <a:schemeClr val="lt1"/>
                </a:solidFill>
              </a:defRPr>
            </a:lvl4pPr>
            <a:lvl5pPr lvl="4" algn="ctr" rtl="0">
              <a:lnSpc>
                <a:spcPct val="100000"/>
              </a:lnSpc>
              <a:spcBef>
                <a:spcPts val="0"/>
              </a:spcBef>
              <a:spcAft>
                <a:spcPts val="0"/>
              </a:spcAft>
              <a:buClr>
                <a:schemeClr val="lt1"/>
              </a:buClr>
              <a:buSzPts val="2100"/>
              <a:buNone/>
              <a:defRPr sz="2100">
                <a:solidFill>
                  <a:schemeClr val="lt1"/>
                </a:solidFill>
              </a:defRPr>
            </a:lvl5pPr>
            <a:lvl6pPr lvl="5" algn="ctr" rtl="0">
              <a:lnSpc>
                <a:spcPct val="100000"/>
              </a:lnSpc>
              <a:spcBef>
                <a:spcPts val="0"/>
              </a:spcBef>
              <a:spcAft>
                <a:spcPts val="0"/>
              </a:spcAft>
              <a:buClr>
                <a:schemeClr val="lt1"/>
              </a:buClr>
              <a:buSzPts val="2100"/>
              <a:buNone/>
              <a:defRPr sz="2100">
                <a:solidFill>
                  <a:schemeClr val="lt1"/>
                </a:solidFill>
              </a:defRPr>
            </a:lvl6pPr>
            <a:lvl7pPr lvl="6" algn="ctr" rtl="0">
              <a:lnSpc>
                <a:spcPct val="100000"/>
              </a:lnSpc>
              <a:spcBef>
                <a:spcPts val="0"/>
              </a:spcBef>
              <a:spcAft>
                <a:spcPts val="0"/>
              </a:spcAft>
              <a:buClr>
                <a:schemeClr val="lt1"/>
              </a:buClr>
              <a:buSzPts val="2100"/>
              <a:buNone/>
              <a:defRPr sz="2100">
                <a:solidFill>
                  <a:schemeClr val="lt1"/>
                </a:solidFill>
              </a:defRPr>
            </a:lvl7pPr>
            <a:lvl8pPr lvl="7" algn="ctr" rtl="0">
              <a:lnSpc>
                <a:spcPct val="100000"/>
              </a:lnSpc>
              <a:spcBef>
                <a:spcPts val="0"/>
              </a:spcBef>
              <a:spcAft>
                <a:spcPts val="0"/>
              </a:spcAft>
              <a:buClr>
                <a:schemeClr val="lt1"/>
              </a:buClr>
              <a:buSzPts val="2100"/>
              <a:buNone/>
              <a:defRPr sz="2100">
                <a:solidFill>
                  <a:schemeClr val="lt1"/>
                </a:solidFill>
              </a:defRPr>
            </a:lvl8pPr>
            <a:lvl9pPr lvl="8" algn="ctr" rtl="0">
              <a:lnSpc>
                <a:spcPct val="100000"/>
              </a:lnSpc>
              <a:spcBef>
                <a:spcPts val="0"/>
              </a:spcBef>
              <a:spcAft>
                <a:spcPts val="0"/>
              </a:spcAft>
              <a:buClr>
                <a:schemeClr val="lt1"/>
              </a:buClr>
              <a:buSzPts val="2100"/>
              <a:buNone/>
              <a:defRPr sz="2100">
                <a:solidFill>
                  <a:schemeClr val="lt1"/>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Text">
  <p:cSld name="ONE_COLUMN_TEXT_1">
    <p:bg>
      <p:bgPr>
        <a:solidFill>
          <a:schemeClr val="lt1"/>
        </a:solidFill>
        <a:effectLst/>
      </p:bgPr>
    </p:bg>
    <p:spTree>
      <p:nvGrpSpPr>
        <p:cNvPr id="1" name="Shape 719"/>
        <p:cNvGrpSpPr/>
        <p:nvPr/>
      </p:nvGrpSpPr>
      <p:grpSpPr>
        <a:xfrm>
          <a:off x="0" y="0"/>
          <a:ext cx="0" cy="0"/>
          <a:chOff x="0" y="0"/>
          <a:chExt cx="0" cy="0"/>
        </a:xfrm>
      </p:grpSpPr>
      <p:pic>
        <p:nvPicPr>
          <p:cNvPr id="720" name="Google Shape;720;p28"/>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21" name="Google Shape;721;p28"/>
          <p:cNvSpPr txBox="1">
            <a:spLocks noGrp="1"/>
          </p:cNvSpPr>
          <p:nvPr>
            <p:ph type="title"/>
          </p:nvPr>
        </p:nvSpPr>
        <p:spPr>
          <a:xfrm>
            <a:off x="5452850" y="1553900"/>
            <a:ext cx="2808000" cy="9795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2" name="Google Shape;722;p28"/>
          <p:cNvSpPr txBox="1">
            <a:spLocks noGrp="1"/>
          </p:cNvSpPr>
          <p:nvPr>
            <p:ph type="subTitle" idx="1"/>
          </p:nvPr>
        </p:nvSpPr>
        <p:spPr>
          <a:xfrm>
            <a:off x="5452850" y="2539300"/>
            <a:ext cx="2481300" cy="135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23" name="Google Shape;723;p28"/>
          <p:cNvSpPr/>
          <p:nvPr/>
        </p:nvSpPr>
        <p:spPr>
          <a:xfrm flipH="1">
            <a:off x="-5957650" y="0"/>
            <a:ext cx="10470600" cy="10394400"/>
          </a:xfrm>
          <a:prstGeom prst="pie">
            <a:avLst>
              <a:gd name="adj1" fmla="val 10776176"/>
              <a:gd name="adj2" fmla="val 1620000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 Text 1">
  <p:cSld name="ONE_COLUMN_TEXT_1_1">
    <p:bg>
      <p:bgPr>
        <a:solidFill>
          <a:schemeClr val="dk1"/>
        </a:solidFill>
        <a:effectLst/>
      </p:bgPr>
    </p:bg>
    <p:spTree>
      <p:nvGrpSpPr>
        <p:cNvPr id="1" name="Shape 724"/>
        <p:cNvGrpSpPr/>
        <p:nvPr/>
      </p:nvGrpSpPr>
      <p:grpSpPr>
        <a:xfrm>
          <a:off x="0" y="0"/>
          <a:ext cx="0" cy="0"/>
          <a:chOff x="0" y="0"/>
          <a:chExt cx="0" cy="0"/>
        </a:xfrm>
      </p:grpSpPr>
      <p:pic>
        <p:nvPicPr>
          <p:cNvPr id="725" name="Google Shape;725;p29"/>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26" name="Google Shape;726;p29"/>
          <p:cNvSpPr txBox="1">
            <a:spLocks noGrp="1"/>
          </p:cNvSpPr>
          <p:nvPr>
            <p:ph type="title"/>
          </p:nvPr>
        </p:nvSpPr>
        <p:spPr>
          <a:xfrm>
            <a:off x="5452850" y="1553900"/>
            <a:ext cx="2808000" cy="9795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3000"/>
              <a:buNone/>
              <a:defRPr sz="3000">
                <a:solidFill>
                  <a:schemeClr val="lt1"/>
                </a:solidFill>
              </a:defRPr>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endParaRPr/>
          </a:p>
        </p:txBody>
      </p:sp>
      <p:sp>
        <p:nvSpPr>
          <p:cNvPr id="727" name="Google Shape;727;p29"/>
          <p:cNvSpPr txBox="1">
            <a:spLocks noGrp="1"/>
          </p:cNvSpPr>
          <p:nvPr>
            <p:ph type="subTitle" idx="1"/>
          </p:nvPr>
        </p:nvSpPr>
        <p:spPr>
          <a:xfrm>
            <a:off x="5452850" y="2539300"/>
            <a:ext cx="2481300" cy="135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 Text 2">
  <p:cSld name="ONE_COLUMN_TEXT_1_2">
    <p:bg>
      <p:bgPr>
        <a:solidFill>
          <a:schemeClr val="lt1"/>
        </a:solidFill>
        <a:effectLst/>
      </p:bgPr>
    </p:bg>
    <p:spTree>
      <p:nvGrpSpPr>
        <p:cNvPr id="1" name="Shape 728"/>
        <p:cNvGrpSpPr/>
        <p:nvPr/>
      </p:nvGrpSpPr>
      <p:grpSpPr>
        <a:xfrm>
          <a:off x="0" y="0"/>
          <a:ext cx="0" cy="0"/>
          <a:chOff x="0" y="0"/>
          <a:chExt cx="0" cy="0"/>
        </a:xfrm>
      </p:grpSpPr>
      <p:pic>
        <p:nvPicPr>
          <p:cNvPr id="729" name="Google Shape;729;p30"/>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30" name="Google Shape;730;p30"/>
          <p:cNvSpPr txBox="1">
            <a:spLocks noGrp="1"/>
          </p:cNvSpPr>
          <p:nvPr>
            <p:ph type="title"/>
          </p:nvPr>
        </p:nvSpPr>
        <p:spPr>
          <a:xfrm>
            <a:off x="1185650" y="1553900"/>
            <a:ext cx="2808000" cy="9795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31" name="Google Shape;731;p30"/>
          <p:cNvSpPr txBox="1">
            <a:spLocks noGrp="1"/>
          </p:cNvSpPr>
          <p:nvPr>
            <p:ph type="subTitle" idx="1"/>
          </p:nvPr>
        </p:nvSpPr>
        <p:spPr>
          <a:xfrm>
            <a:off x="1185650" y="2539300"/>
            <a:ext cx="2481300" cy="135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732" name="Google Shape;732;p30"/>
          <p:cNvSpPr/>
          <p:nvPr/>
        </p:nvSpPr>
        <p:spPr>
          <a:xfrm>
            <a:off x="4442525" y="62875"/>
            <a:ext cx="10470600" cy="10394400"/>
          </a:xfrm>
          <a:prstGeom prst="pie">
            <a:avLst>
              <a:gd name="adj1" fmla="val 10776176"/>
              <a:gd name="adj2" fmla="val 1620000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4"/>
        <p:cNvGrpSpPr/>
        <p:nvPr/>
      </p:nvGrpSpPr>
      <p:grpSpPr>
        <a:xfrm>
          <a:off x="0" y="0"/>
          <a:ext cx="0" cy="0"/>
          <a:chOff x="0" y="0"/>
          <a:chExt cx="0" cy="0"/>
        </a:xfrm>
      </p:grpSpPr>
      <p:pic>
        <p:nvPicPr>
          <p:cNvPr id="575" name="Google Shape;575;p4"/>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576" name="Google Shape;576;p4"/>
          <p:cNvSpPr txBox="1">
            <a:spLocks noGrp="1"/>
          </p:cNvSpPr>
          <p:nvPr>
            <p:ph type="body" idx="1"/>
          </p:nvPr>
        </p:nvSpPr>
        <p:spPr>
          <a:xfrm>
            <a:off x="925650" y="1639175"/>
            <a:ext cx="4906800" cy="30822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
        <p:nvSpPr>
          <p:cNvPr id="577" name="Google Shape;577;p4"/>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 Text 3">
  <p:cSld name="TITLE_1_1">
    <p:spTree>
      <p:nvGrpSpPr>
        <p:cNvPr id="1" name="Shape 733"/>
        <p:cNvGrpSpPr/>
        <p:nvPr/>
      </p:nvGrpSpPr>
      <p:grpSpPr>
        <a:xfrm>
          <a:off x="0" y="0"/>
          <a:ext cx="0" cy="0"/>
          <a:chOff x="0" y="0"/>
          <a:chExt cx="0" cy="0"/>
        </a:xfrm>
      </p:grpSpPr>
      <p:pic>
        <p:nvPicPr>
          <p:cNvPr id="734" name="Google Shape;734;p31"/>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35" name="Google Shape;735;p31"/>
          <p:cNvSpPr txBox="1">
            <a:spLocks noGrp="1"/>
          </p:cNvSpPr>
          <p:nvPr>
            <p:ph type="subTitle" idx="1"/>
          </p:nvPr>
        </p:nvSpPr>
        <p:spPr>
          <a:xfrm>
            <a:off x="2885125" y="2900425"/>
            <a:ext cx="3373800" cy="136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Font typeface="Lato"/>
              <a:buNone/>
              <a:defRPr sz="2000">
                <a:solidFill>
                  <a:schemeClr val="dk1"/>
                </a:solidFill>
                <a:latin typeface="Lato"/>
                <a:ea typeface="Lato"/>
                <a:cs typeface="Lato"/>
                <a:sym typeface="Lato"/>
              </a:defRPr>
            </a:lvl1pPr>
            <a:lvl2pPr lvl="1" algn="ctr" rtl="0">
              <a:lnSpc>
                <a:spcPct val="100000"/>
              </a:lnSpc>
              <a:spcBef>
                <a:spcPts val="0"/>
              </a:spcBef>
              <a:spcAft>
                <a:spcPts val="0"/>
              </a:spcAft>
              <a:buSzPts val="2000"/>
              <a:buNone/>
              <a:defRPr sz="2000"/>
            </a:lvl2pPr>
            <a:lvl3pPr lvl="2" algn="ctr" rtl="0">
              <a:lnSpc>
                <a:spcPct val="100000"/>
              </a:lnSpc>
              <a:spcBef>
                <a:spcPts val="0"/>
              </a:spcBef>
              <a:spcAft>
                <a:spcPts val="0"/>
              </a:spcAft>
              <a:buSzPts val="2000"/>
              <a:buNone/>
              <a:defRPr sz="2000"/>
            </a:lvl3pPr>
            <a:lvl4pPr lvl="3" algn="ctr" rtl="0">
              <a:lnSpc>
                <a:spcPct val="100000"/>
              </a:lnSpc>
              <a:spcBef>
                <a:spcPts val="0"/>
              </a:spcBef>
              <a:spcAft>
                <a:spcPts val="0"/>
              </a:spcAft>
              <a:buSzPts val="2000"/>
              <a:buNone/>
              <a:defRPr sz="2000"/>
            </a:lvl4pPr>
            <a:lvl5pPr lvl="4" algn="ctr" rtl="0">
              <a:lnSpc>
                <a:spcPct val="100000"/>
              </a:lnSpc>
              <a:spcBef>
                <a:spcPts val="0"/>
              </a:spcBef>
              <a:spcAft>
                <a:spcPts val="0"/>
              </a:spcAft>
              <a:buSzPts val="2000"/>
              <a:buNone/>
              <a:defRPr sz="2000"/>
            </a:lvl5pPr>
            <a:lvl6pPr lvl="5" algn="ctr" rtl="0">
              <a:lnSpc>
                <a:spcPct val="100000"/>
              </a:lnSpc>
              <a:spcBef>
                <a:spcPts val="0"/>
              </a:spcBef>
              <a:spcAft>
                <a:spcPts val="0"/>
              </a:spcAft>
              <a:buSzPts val="2000"/>
              <a:buNone/>
              <a:defRPr sz="2000"/>
            </a:lvl6pPr>
            <a:lvl7pPr lvl="6" algn="ctr" rtl="0">
              <a:lnSpc>
                <a:spcPct val="100000"/>
              </a:lnSpc>
              <a:spcBef>
                <a:spcPts val="0"/>
              </a:spcBef>
              <a:spcAft>
                <a:spcPts val="0"/>
              </a:spcAft>
              <a:buSzPts val="2000"/>
              <a:buNone/>
              <a:defRPr sz="2000"/>
            </a:lvl7pPr>
            <a:lvl8pPr lvl="7" algn="ctr" rtl="0">
              <a:lnSpc>
                <a:spcPct val="100000"/>
              </a:lnSpc>
              <a:spcBef>
                <a:spcPts val="0"/>
              </a:spcBef>
              <a:spcAft>
                <a:spcPts val="0"/>
              </a:spcAft>
              <a:buSzPts val="2000"/>
              <a:buNone/>
              <a:defRPr sz="2000"/>
            </a:lvl8pPr>
            <a:lvl9pPr lvl="8" algn="ctr" rtl="0">
              <a:lnSpc>
                <a:spcPct val="100000"/>
              </a:lnSpc>
              <a:spcBef>
                <a:spcPts val="0"/>
              </a:spcBef>
              <a:spcAft>
                <a:spcPts val="0"/>
              </a:spcAft>
              <a:buSzPts val="2000"/>
              <a:buNone/>
              <a:defRPr sz="2000"/>
            </a:lvl9pPr>
          </a:lstStyle>
          <a:p>
            <a:endParaRPr/>
          </a:p>
        </p:txBody>
      </p:sp>
      <p:sp>
        <p:nvSpPr>
          <p:cNvPr id="736" name="Google Shape;736;p31"/>
          <p:cNvSpPr txBox="1">
            <a:spLocks noGrp="1"/>
          </p:cNvSpPr>
          <p:nvPr>
            <p:ph type="title"/>
          </p:nvPr>
        </p:nvSpPr>
        <p:spPr>
          <a:xfrm>
            <a:off x="1180950" y="423825"/>
            <a:ext cx="6782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 Credits">
  <p:cSld name="TITLE_2">
    <p:bg>
      <p:bgPr>
        <a:solidFill>
          <a:schemeClr val="dk1"/>
        </a:solidFill>
        <a:effectLst/>
      </p:bgPr>
    </p:bg>
    <p:spTree>
      <p:nvGrpSpPr>
        <p:cNvPr id="1" name="Shape 737"/>
        <p:cNvGrpSpPr/>
        <p:nvPr/>
      </p:nvGrpSpPr>
      <p:grpSpPr>
        <a:xfrm>
          <a:off x="0" y="0"/>
          <a:ext cx="0" cy="0"/>
          <a:chOff x="0" y="0"/>
          <a:chExt cx="0" cy="0"/>
        </a:xfrm>
      </p:grpSpPr>
      <p:pic>
        <p:nvPicPr>
          <p:cNvPr id="738" name="Google Shape;738;p32"/>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39" name="Google Shape;739;p32"/>
          <p:cNvSpPr/>
          <p:nvPr/>
        </p:nvSpPr>
        <p:spPr>
          <a:xfrm rot="5400000">
            <a:off x="1912237" y="-1764097"/>
            <a:ext cx="5319527" cy="8671696"/>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txBox="1">
            <a:spLocks noGrp="1"/>
          </p:cNvSpPr>
          <p:nvPr>
            <p:ph type="ctrTitle"/>
          </p:nvPr>
        </p:nvSpPr>
        <p:spPr>
          <a:xfrm>
            <a:off x="1696375" y="919299"/>
            <a:ext cx="5886600" cy="8607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chemeClr val="lt1"/>
              </a:buClr>
              <a:buSzPts val="6000"/>
              <a:buFont typeface="Elsie Black"/>
              <a:buNone/>
              <a:defRPr sz="6000">
                <a:solidFill>
                  <a:schemeClr val="lt1"/>
                </a:solidFill>
                <a:latin typeface="Elsie Black"/>
                <a:ea typeface="Elsie Black"/>
                <a:cs typeface="Elsie Black"/>
                <a:sym typeface="Elsie Black"/>
              </a:defRPr>
            </a:lvl1pPr>
            <a:lvl2pPr lvl="1" algn="ctr" rtl="0">
              <a:lnSpc>
                <a:spcPct val="90000"/>
              </a:lnSpc>
              <a:spcBef>
                <a:spcPts val="0"/>
              </a:spcBef>
              <a:spcAft>
                <a:spcPts val="0"/>
              </a:spcAft>
              <a:buClr>
                <a:schemeClr val="lt1"/>
              </a:buClr>
              <a:buSzPts val="4800"/>
              <a:buNone/>
              <a:defRPr sz="4800">
                <a:solidFill>
                  <a:schemeClr val="lt1"/>
                </a:solidFill>
              </a:defRPr>
            </a:lvl2pPr>
            <a:lvl3pPr lvl="2" algn="ctr" rtl="0">
              <a:lnSpc>
                <a:spcPct val="90000"/>
              </a:lnSpc>
              <a:spcBef>
                <a:spcPts val="0"/>
              </a:spcBef>
              <a:spcAft>
                <a:spcPts val="0"/>
              </a:spcAft>
              <a:buClr>
                <a:schemeClr val="lt1"/>
              </a:buClr>
              <a:buSzPts val="4800"/>
              <a:buNone/>
              <a:defRPr sz="4800">
                <a:solidFill>
                  <a:schemeClr val="lt1"/>
                </a:solidFill>
              </a:defRPr>
            </a:lvl3pPr>
            <a:lvl4pPr lvl="3" algn="ctr" rtl="0">
              <a:lnSpc>
                <a:spcPct val="90000"/>
              </a:lnSpc>
              <a:spcBef>
                <a:spcPts val="0"/>
              </a:spcBef>
              <a:spcAft>
                <a:spcPts val="0"/>
              </a:spcAft>
              <a:buClr>
                <a:schemeClr val="lt1"/>
              </a:buClr>
              <a:buSzPts val="4800"/>
              <a:buNone/>
              <a:defRPr sz="4800">
                <a:solidFill>
                  <a:schemeClr val="lt1"/>
                </a:solidFill>
              </a:defRPr>
            </a:lvl4pPr>
            <a:lvl5pPr lvl="4" algn="ctr" rtl="0">
              <a:lnSpc>
                <a:spcPct val="90000"/>
              </a:lnSpc>
              <a:spcBef>
                <a:spcPts val="0"/>
              </a:spcBef>
              <a:spcAft>
                <a:spcPts val="0"/>
              </a:spcAft>
              <a:buClr>
                <a:schemeClr val="lt1"/>
              </a:buClr>
              <a:buSzPts val="4800"/>
              <a:buNone/>
              <a:defRPr sz="4800">
                <a:solidFill>
                  <a:schemeClr val="lt1"/>
                </a:solidFill>
              </a:defRPr>
            </a:lvl5pPr>
            <a:lvl6pPr lvl="5" algn="ctr" rtl="0">
              <a:lnSpc>
                <a:spcPct val="90000"/>
              </a:lnSpc>
              <a:spcBef>
                <a:spcPts val="0"/>
              </a:spcBef>
              <a:spcAft>
                <a:spcPts val="0"/>
              </a:spcAft>
              <a:buClr>
                <a:schemeClr val="lt1"/>
              </a:buClr>
              <a:buSzPts val="4800"/>
              <a:buNone/>
              <a:defRPr sz="4800">
                <a:solidFill>
                  <a:schemeClr val="lt1"/>
                </a:solidFill>
              </a:defRPr>
            </a:lvl6pPr>
            <a:lvl7pPr lvl="6" algn="ctr" rtl="0">
              <a:lnSpc>
                <a:spcPct val="90000"/>
              </a:lnSpc>
              <a:spcBef>
                <a:spcPts val="0"/>
              </a:spcBef>
              <a:spcAft>
                <a:spcPts val="0"/>
              </a:spcAft>
              <a:buClr>
                <a:schemeClr val="lt1"/>
              </a:buClr>
              <a:buSzPts val="4800"/>
              <a:buNone/>
              <a:defRPr sz="4800">
                <a:solidFill>
                  <a:schemeClr val="lt1"/>
                </a:solidFill>
              </a:defRPr>
            </a:lvl7pPr>
            <a:lvl8pPr lvl="7" algn="ctr" rtl="0">
              <a:lnSpc>
                <a:spcPct val="90000"/>
              </a:lnSpc>
              <a:spcBef>
                <a:spcPts val="0"/>
              </a:spcBef>
              <a:spcAft>
                <a:spcPts val="0"/>
              </a:spcAft>
              <a:buClr>
                <a:schemeClr val="lt1"/>
              </a:buClr>
              <a:buSzPts val="4800"/>
              <a:buNone/>
              <a:defRPr sz="4800">
                <a:solidFill>
                  <a:schemeClr val="lt1"/>
                </a:solidFill>
              </a:defRPr>
            </a:lvl8pPr>
            <a:lvl9pPr lvl="8" algn="ctr" rtl="0">
              <a:lnSpc>
                <a:spcPct val="90000"/>
              </a:lnSpc>
              <a:spcBef>
                <a:spcPts val="0"/>
              </a:spcBef>
              <a:spcAft>
                <a:spcPts val="0"/>
              </a:spcAft>
              <a:buClr>
                <a:schemeClr val="lt1"/>
              </a:buClr>
              <a:buSzPts val="4800"/>
              <a:buNone/>
              <a:defRPr sz="4800">
                <a:solidFill>
                  <a:schemeClr val="lt1"/>
                </a:solidFill>
              </a:defRPr>
            </a:lvl9pPr>
          </a:lstStyle>
          <a:p>
            <a:endParaRPr/>
          </a:p>
        </p:txBody>
      </p:sp>
      <p:sp>
        <p:nvSpPr>
          <p:cNvPr id="741" name="Google Shape;741;p32"/>
          <p:cNvSpPr txBox="1">
            <a:spLocks noGrp="1"/>
          </p:cNvSpPr>
          <p:nvPr>
            <p:ph type="subTitle" idx="1"/>
          </p:nvPr>
        </p:nvSpPr>
        <p:spPr>
          <a:xfrm>
            <a:off x="2843400" y="1780000"/>
            <a:ext cx="3457200" cy="97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Lato"/>
              <a:buNone/>
              <a:defRPr sz="1400">
                <a:solidFill>
                  <a:schemeClr val="lt1"/>
                </a:solidFill>
                <a:latin typeface="Lato"/>
                <a:ea typeface="Lato"/>
                <a:cs typeface="Lato"/>
                <a:sym typeface="Lato"/>
              </a:defRPr>
            </a:lvl1pPr>
            <a:lvl2pPr lvl="1" algn="ctr" rtl="0">
              <a:lnSpc>
                <a:spcPct val="100000"/>
              </a:lnSpc>
              <a:spcBef>
                <a:spcPts val="0"/>
              </a:spcBef>
              <a:spcAft>
                <a:spcPts val="0"/>
              </a:spcAft>
              <a:buClr>
                <a:schemeClr val="lt1"/>
              </a:buClr>
              <a:buSzPts val="2000"/>
              <a:buNone/>
              <a:defRPr sz="2000">
                <a:solidFill>
                  <a:schemeClr val="lt1"/>
                </a:solidFill>
              </a:defRPr>
            </a:lvl2pPr>
            <a:lvl3pPr lvl="2" algn="ctr" rtl="0">
              <a:lnSpc>
                <a:spcPct val="100000"/>
              </a:lnSpc>
              <a:spcBef>
                <a:spcPts val="0"/>
              </a:spcBef>
              <a:spcAft>
                <a:spcPts val="0"/>
              </a:spcAft>
              <a:buClr>
                <a:schemeClr val="lt1"/>
              </a:buClr>
              <a:buSzPts val="2000"/>
              <a:buNone/>
              <a:defRPr sz="2000">
                <a:solidFill>
                  <a:schemeClr val="lt1"/>
                </a:solidFill>
              </a:defRPr>
            </a:lvl3pPr>
            <a:lvl4pPr lvl="3" algn="ctr" rtl="0">
              <a:lnSpc>
                <a:spcPct val="100000"/>
              </a:lnSpc>
              <a:spcBef>
                <a:spcPts val="0"/>
              </a:spcBef>
              <a:spcAft>
                <a:spcPts val="0"/>
              </a:spcAft>
              <a:buClr>
                <a:schemeClr val="lt1"/>
              </a:buClr>
              <a:buSzPts val="2000"/>
              <a:buNone/>
              <a:defRPr sz="2000">
                <a:solidFill>
                  <a:schemeClr val="lt1"/>
                </a:solidFill>
              </a:defRPr>
            </a:lvl4pPr>
            <a:lvl5pPr lvl="4" algn="ctr" rtl="0">
              <a:lnSpc>
                <a:spcPct val="100000"/>
              </a:lnSpc>
              <a:spcBef>
                <a:spcPts val="0"/>
              </a:spcBef>
              <a:spcAft>
                <a:spcPts val="0"/>
              </a:spcAft>
              <a:buClr>
                <a:schemeClr val="lt1"/>
              </a:buClr>
              <a:buSzPts val="2000"/>
              <a:buNone/>
              <a:defRPr sz="2000">
                <a:solidFill>
                  <a:schemeClr val="lt1"/>
                </a:solidFill>
              </a:defRPr>
            </a:lvl5pPr>
            <a:lvl6pPr lvl="5" algn="ctr" rtl="0">
              <a:lnSpc>
                <a:spcPct val="100000"/>
              </a:lnSpc>
              <a:spcBef>
                <a:spcPts val="0"/>
              </a:spcBef>
              <a:spcAft>
                <a:spcPts val="0"/>
              </a:spcAft>
              <a:buClr>
                <a:schemeClr val="lt1"/>
              </a:buClr>
              <a:buSzPts val="2000"/>
              <a:buNone/>
              <a:defRPr sz="2000">
                <a:solidFill>
                  <a:schemeClr val="lt1"/>
                </a:solidFill>
              </a:defRPr>
            </a:lvl6pPr>
            <a:lvl7pPr lvl="6" algn="ctr" rtl="0">
              <a:lnSpc>
                <a:spcPct val="100000"/>
              </a:lnSpc>
              <a:spcBef>
                <a:spcPts val="0"/>
              </a:spcBef>
              <a:spcAft>
                <a:spcPts val="0"/>
              </a:spcAft>
              <a:buClr>
                <a:schemeClr val="lt1"/>
              </a:buClr>
              <a:buSzPts val="2000"/>
              <a:buNone/>
              <a:defRPr sz="2000">
                <a:solidFill>
                  <a:schemeClr val="lt1"/>
                </a:solidFill>
              </a:defRPr>
            </a:lvl7pPr>
            <a:lvl8pPr lvl="7" algn="ctr" rtl="0">
              <a:lnSpc>
                <a:spcPct val="100000"/>
              </a:lnSpc>
              <a:spcBef>
                <a:spcPts val="0"/>
              </a:spcBef>
              <a:spcAft>
                <a:spcPts val="0"/>
              </a:spcAft>
              <a:buClr>
                <a:schemeClr val="lt1"/>
              </a:buClr>
              <a:buSzPts val="2000"/>
              <a:buNone/>
              <a:defRPr sz="2000">
                <a:solidFill>
                  <a:schemeClr val="lt1"/>
                </a:solidFill>
              </a:defRPr>
            </a:lvl8pPr>
            <a:lvl9pPr lvl="8" algn="ctr" rtl="0">
              <a:lnSpc>
                <a:spcPct val="100000"/>
              </a:lnSpc>
              <a:spcBef>
                <a:spcPts val="0"/>
              </a:spcBef>
              <a:spcAft>
                <a:spcPts val="0"/>
              </a:spcAft>
              <a:buClr>
                <a:schemeClr val="lt1"/>
              </a:buClr>
              <a:buSzPts val="2000"/>
              <a:buNone/>
              <a:defRPr sz="2000">
                <a:solidFill>
                  <a:schemeClr val="lt1"/>
                </a:solidFill>
              </a:defRPr>
            </a:lvl9pPr>
          </a:lstStyle>
          <a:p>
            <a:endParaRPr/>
          </a:p>
        </p:txBody>
      </p:sp>
      <p:sp>
        <p:nvSpPr>
          <p:cNvPr id="742" name="Google Shape;742;p32"/>
          <p:cNvSpPr txBox="1"/>
          <p:nvPr/>
        </p:nvSpPr>
        <p:spPr>
          <a:xfrm>
            <a:off x="3037200" y="3174775"/>
            <a:ext cx="3069600" cy="9150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lt1"/>
                </a:solidFill>
                <a:latin typeface="Lato"/>
                <a:ea typeface="Lato"/>
                <a:cs typeface="Lato"/>
                <a:sym typeface="Lato"/>
              </a:rPr>
              <a:t>CREDITS: This presentation template was created by </a:t>
            </a:r>
            <a:r>
              <a:rPr lang="en" sz="1200" b="1">
                <a:solidFill>
                  <a:schemeClr val="lt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Slidesgo</a:t>
            </a:r>
            <a:r>
              <a:rPr lang="en" sz="1200">
                <a:solidFill>
                  <a:schemeClr val="lt1"/>
                </a:solidFill>
                <a:latin typeface="Lato"/>
                <a:ea typeface="Lato"/>
                <a:cs typeface="Lato"/>
                <a:sym typeface="Lato"/>
              </a:rPr>
              <a:t>, including icons by </a:t>
            </a:r>
            <a:r>
              <a:rPr lang="en" sz="1200" b="1">
                <a:solidFill>
                  <a:schemeClr val="lt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Flaticon</a:t>
            </a:r>
            <a:r>
              <a:rPr lang="en" sz="1200">
                <a:solidFill>
                  <a:schemeClr val="lt1"/>
                </a:solidFill>
                <a:latin typeface="Lato"/>
                <a:ea typeface="Lato"/>
                <a:cs typeface="Lato"/>
                <a:sym typeface="Lato"/>
              </a:rPr>
              <a:t>, infographics &amp; images by </a:t>
            </a:r>
            <a:r>
              <a:rPr lang="en" sz="1200" b="1">
                <a:solidFill>
                  <a:schemeClr val="lt1"/>
                </a:solidFill>
                <a:uFill>
                  <a:noFill/>
                </a:uFill>
                <a:latin typeface="Lato"/>
                <a:ea typeface="Lato"/>
                <a:cs typeface="Lato"/>
                <a:sym typeface="Lato"/>
                <a:hlinkClick r:id="rId5">
                  <a:extLst>
                    <a:ext uri="{A12FA001-AC4F-418D-AE19-62706E023703}">
                      <ahyp:hlinkClr xmlns:ahyp="http://schemas.microsoft.com/office/drawing/2018/hyperlinkcolor" val="tx"/>
                    </a:ext>
                  </a:extLst>
                </a:hlinkClick>
              </a:rPr>
              <a:t>Freepik</a:t>
            </a:r>
            <a:r>
              <a:rPr lang="en" sz="1200">
                <a:solidFill>
                  <a:schemeClr val="lt1"/>
                </a:solidFill>
                <a:latin typeface="Lato"/>
                <a:ea typeface="Lato"/>
                <a:cs typeface="Lato"/>
                <a:sym typeface="Lato"/>
              </a:rPr>
              <a:t> and illustrations by </a:t>
            </a:r>
            <a:r>
              <a:rPr lang="en" sz="1200" b="1">
                <a:solidFill>
                  <a:schemeClr val="lt1"/>
                </a:solidFill>
                <a:latin typeface="Lato"/>
                <a:ea typeface="Lato"/>
                <a:cs typeface="Lato"/>
                <a:sym typeface="Lato"/>
              </a:rPr>
              <a:t>Stories</a:t>
            </a:r>
            <a:endParaRPr sz="1200" b="1">
              <a:solidFill>
                <a:schemeClr val="lt1"/>
              </a:solidFill>
              <a:latin typeface="Lato"/>
              <a:ea typeface="Lato"/>
              <a:cs typeface="Lato"/>
              <a:sym typeface="Lato"/>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 Bullet Points 1">
  <p:cSld name="TITLE_AND_TWO_COLUMNS_1">
    <p:bg>
      <p:bgPr>
        <a:solidFill>
          <a:schemeClr val="lt1"/>
        </a:solidFill>
        <a:effectLst/>
      </p:bgPr>
    </p:bg>
    <p:spTree>
      <p:nvGrpSpPr>
        <p:cNvPr id="1" name="Shape 743"/>
        <p:cNvGrpSpPr/>
        <p:nvPr/>
      </p:nvGrpSpPr>
      <p:grpSpPr>
        <a:xfrm>
          <a:off x="0" y="0"/>
          <a:ext cx="0" cy="0"/>
          <a:chOff x="0" y="0"/>
          <a:chExt cx="0" cy="0"/>
        </a:xfrm>
      </p:grpSpPr>
      <p:pic>
        <p:nvPicPr>
          <p:cNvPr id="744" name="Google Shape;744;p33"/>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45" name="Google Shape;745;p33"/>
          <p:cNvSpPr txBox="1">
            <a:spLocks noGrp="1"/>
          </p:cNvSpPr>
          <p:nvPr>
            <p:ph type="body" idx="1"/>
          </p:nvPr>
        </p:nvSpPr>
        <p:spPr>
          <a:xfrm>
            <a:off x="875562" y="1384500"/>
            <a:ext cx="3470400" cy="324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746" name="Google Shape;746;p33"/>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ONE_COLUMN_TEXT_1_2_1">
    <p:bg>
      <p:bgPr>
        <a:solidFill>
          <a:schemeClr val="lt1"/>
        </a:solidFill>
        <a:effectLst/>
      </p:bgPr>
    </p:bg>
    <p:spTree>
      <p:nvGrpSpPr>
        <p:cNvPr id="1" name="Shape 747"/>
        <p:cNvGrpSpPr/>
        <p:nvPr/>
      </p:nvGrpSpPr>
      <p:grpSpPr>
        <a:xfrm>
          <a:off x="0" y="0"/>
          <a:ext cx="0" cy="0"/>
          <a:chOff x="0" y="0"/>
          <a:chExt cx="0" cy="0"/>
        </a:xfrm>
      </p:grpSpPr>
      <p:pic>
        <p:nvPicPr>
          <p:cNvPr id="748" name="Google Shape;748;p34"/>
          <p:cNvPicPr preferRelativeResize="0"/>
          <p:nvPr/>
        </p:nvPicPr>
        <p:blipFill>
          <a:blip r:embed="rId2">
            <a:alphaModFix amt="6000"/>
          </a:blip>
          <a:stretch>
            <a:fillRect/>
          </a:stretch>
        </p:blipFill>
        <p:spPr>
          <a:xfrm>
            <a:off x="-410777" y="-622475"/>
            <a:ext cx="10100898" cy="6261002"/>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ONE_COLUMN_TEXT_1_1_1">
    <p:bg>
      <p:bgPr>
        <a:solidFill>
          <a:schemeClr val="dk1"/>
        </a:solidFill>
        <a:effectLst/>
      </p:bgPr>
    </p:bg>
    <p:spTree>
      <p:nvGrpSpPr>
        <p:cNvPr id="1" name="Shape 749"/>
        <p:cNvGrpSpPr/>
        <p:nvPr/>
      </p:nvGrpSpPr>
      <p:grpSpPr>
        <a:xfrm>
          <a:off x="0" y="0"/>
          <a:ext cx="0" cy="0"/>
          <a:chOff x="0" y="0"/>
          <a:chExt cx="0" cy="0"/>
        </a:xfrm>
      </p:grpSpPr>
      <p:pic>
        <p:nvPicPr>
          <p:cNvPr id="750" name="Google Shape;750;p35"/>
          <p:cNvPicPr preferRelativeResize="0"/>
          <p:nvPr/>
        </p:nvPicPr>
        <p:blipFill>
          <a:blip r:embed="rId2">
            <a:alphaModFix amt="6000"/>
          </a:blip>
          <a:stretch>
            <a:fillRect/>
          </a:stretch>
        </p:blipFill>
        <p:spPr>
          <a:xfrm>
            <a:off x="-410777" y="-660200"/>
            <a:ext cx="10100898" cy="6261002"/>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2">
  <p:cSld name="ONE_COLUMN_TEXT_1_2_2">
    <p:bg>
      <p:bgPr>
        <a:solidFill>
          <a:schemeClr val="lt1"/>
        </a:solidFill>
        <a:effectLst/>
      </p:bgPr>
    </p:bg>
    <p:spTree>
      <p:nvGrpSpPr>
        <p:cNvPr id="1" name="Shape 751"/>
        <p:cNvGrpSpPr/>
        <p:nvPr/>
      </p:nvGrpSpPr>
      <p:grpSpPr>
        <a:xfrm>
          <a:off x="0" y="0"/>
          <a:ext cx="0" cy="0"/>
          <a:chOff x="0" y="0"/>
          <a:chExt cx="0" cy="0"/>
        </a:xfrm>
      </p:grpSpPr>
      <p:pic>
        <p:nvPicPr>
          <p:cNvPr id="752" name="Google Shape;752;p36"/>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53" name="Google Shape;753;p36"/>
          <p:cNvSpPr/>
          <p:nvPr/>
        </p:nvSpPr>
        <p:spPr>
          <a:xfrm>
            <a:off x="4442525" y="62875"/>
            <a:ext cx="10470600" cy="10394400"/>
          </a:xfrm>
          <a:prstGeom prst="pie">
            <a:avLst>
              <a:gd name="adj1" fmla="val 10776176"/>
              <a:gd name="adj2" fmla="val 1620000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3">
  <p:cSld name="TITLE_2_1">
    <p:bg>
      <p:bgPr>
        <a:solidFill>
          <a:schemeClr val="dk1"/>
        </a:solidFill>
        <a:effectLst/>
      </p:bgPr>
    </p:bg>
    <p:spTree>
      <p:nvGrpSpPr>
        <p:cNvPr id="1" name="Shape 754"/>
        <p:cNvGrpSpPr/>
        <p:nvPr/>
      </p:nvGrpSpPr>
      <p:grpSpPr>
        <a:xfrm>
          <a:off x="0" y="0"/>
          <a:ext cx="0" cy="0"/>
          <a:chOff x="0" y="0"/>
          <a:chExt cx="0" cy="0"/>
        </a:xfrm>
      </p:grpSpPr>
      <p:pic>
        <p:nvPicPr>
          <p:cNvPr id="755" name="Google Shape;755;p37"/>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756" name="Google Shape;756;p37"/>
          <p:cNvSpPr/>
          <p:nvPr/>
        </p:nvSpPr>
        <p:spPr>
          <a:xfrm rot="5400000">
            <a:off x="1912237" y="-1764097"/>
            <a:ext cx="5319527" cy="8671696"/>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60"/>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2"/>
        </a:solidFill>
        <a:effectLst/>
      </p:bgPr>
    </p:bg>
    <p:spTree>
      <p:nvGrpSpPr>
        <p:cNvPr id="1" name="Shape 578"/>
        <p:cNvGrpSpPr/>
        <p:nvPr/>
      </p:nvGrpSpPr>
      <p:grpSpPr>
        <a:xfrm>
          <a:off x="0" y="0"/>
          <a:ext cx="0" cy="0"/>
          <a:chOff x="0" y="0"/>
          <a:chExt cx="0" cy="0"/>
        </a:xfrm>
      </p:grpSpPr>
      <p:pic>
        <p:nvPicPr>
          <p:cNvPr id="579" name="Google Shape;579;p5"/>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580" name="Google Shape;580;p5"/>
          <p:cNvSpPr txBox="1">
            <a:spLocks noGrp="1"/>
          </p:cNvSpPr>
          <p:nvPr>
            <p:ph type="body" idx="1"/>
          </p:nvPr>
        </p:nvSpPr>
        <p:spPr>
          <a:xfrm>
            <a:off x="875562" y="1384500"/>
            <a:ext cx="3470400" cy="3247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581" name="Google Shape;581;p5"/>
          <p:cNvSpPr txBox="1">
            <a:spLocks noGrp="1"/>
          </p:cNvSpPr>
          <p:nvPr>
            <p:ph type="body" idx="2"/>
          </p:nvPr>
        </p:nvSpPr>
        <p:spPr>
          <a:xfrm>
            <a:off x="4798048" y="1384500"/>
            <a:ext cx="3470400" cy="3247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582" name="Google Shape;582;p5"/>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83"/>
        <p:cNvGrpSpPr/>
        <p:nvPr/>
      </p:nvGrpSpPr>
      <p:grpSpPr>
        <a:xfrm>
          <a:off x="0" y="0"/>
          <a:ext cx="0" cy="0"/>
          <a:chOff x="0" y="0"/>
          <a:chExt cx="0" cy="0"/>
        </a:xfrm>
      </p:grpSpPr>
      <p:pic>
        <p:nvPicPr>
          <p:cNvPr id="584" name="Google Shape;584;p6"/>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585" name="Google Shape;585;p6"/>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1"/>
        </a:solidFill>
        <a:effectLst/>
      </p:bgPr>
    </p:bg>
    <p:spTree>
      <p:nvGrpSpPr>
        <p:cNvPr id="1" name="Shape 586"/>
        <p:cNvGrpSpPr/>
        <p:nvPr/>
      </p:nvGrpSpPr>
      <p:grpSpPr>
        <a:xfrm>
          <a:off x="0" y="0"/>
          <a:ext cx="0" cy="0"/>
          <a:chOff x="0" y="0"/>
          <a:chExt cx="0" cy="0"/>
        </a:xfrm>
      </p:grpSpPr>
      <p:sp>
        <p:nvSpPr>
          <p:cNvPr id="587" name="Google Shape;587;p7"/>
          <p:cNvSpPr txBox="1">
            <a:spLocks noGrp="1"/>
          </p:cNvSpPr>
          <p:nvPr>
            <p:ph type="title"/>
          </p:nvPr>
        </p:nvSpPr>
        <p:spPr>
          <a:xfrm>
            <a:off x="5592675" y="233645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Clr>
                <a:schemeClr val="lt1"/>
              </a:buClr>
              <a:buSzPts val="3000"/>
              <a:buNone/>
              <a:defRPr sz="3000">
                <a:solidFill>
                  <a:schemeClr val="lt1"/>
                </a:solidFill>
              </a:defRPr>
            </a:lvl1pPr>
            <a:lvl2pPr lvl="1">
              <a:spcBef>
                <a:spcPts val="0"/>
              </a:spcBef>
              <a:spcAft>
                <a:spcPts val="0"/>
              </a:spcAft>
              <a:buClr>
                <a:schemeClr val="lt1"/>
              </a:buClr>
              <a:buSzPts val="3000"/>
              <a:buNone/>
              <a:defRPr sz="3000">
                <a:solidFill>
                  <a:schemeClr val="lt1"/>
                </a:solidFill>
              </a:defRPr>
            </a:lvl2pPr>
            <a:lvl3pPr lvl="2">
              <a:spcBef>
                <a:spcPts val="0"/>
              </a:spcBef>
              <a:spcAft>
                <a:spcPts val="0"/>
              </a:spcAft>
              <a:buClr>
                <a:schemeClr val="lt1"/>
              </a:buClr>
              <a:buSzPts val="3000"/>
              <a:buNone/>
              <a:defRPr sz="3000">
                <a:solidFill>
                  <a:schemeClr val="lt1"/>
                </a:solidFill>
              </a:defRPr>
            </a:lvl3pPr>
            <a:lvl4pPr lvl="3">
              <a:spcBef>
                <a:spcPts val="0"/>
              </a:spcBef>
              <a:spcAft>
                <a:spcPts val="0"/>
              </a:spcAft>
              <a:buClr>
                <a:schemeClr val="lt1"/>
              </a:buClr>
              <a:buSzPts val="3000"/>
              <a:buNone/>
              <a:defRPr sz="3000">
                <a:solidFill>
                  <a:schemeClr val="lt1"/>
                </a:solidFill>
              </a:defRPr>
            </a:lvl4pPr>
            <a:lvl5pPr lvl="4">
              <a:spcBef>
                <a:spcPts val="0"/>
              </a:spcBef>
              <a:spcAft>
                <a:spcPts val="0"/>
              </a:spcAft>
              <a:buClr>
                <a:schemeClr val="lt1"/>
              </a:buClr>
              <a:buSzPts val="3000"/>
              <a:buNone/>
              <a:defRPr sz="3000">
                <a:solidFill>
                  <a:schemeClr val="lt1"/>
                </a:solidFill>
              </a:defRPr>
            </a:lvl5pPr>
            <a:lvl6pPr lvl="5">
              <a:spcBef>
                <a:spcPts val="0"/>
              </a:spcBef>
              <a:spcAft>
                <a:spcPts val="0"/>
              </a:spcAft>
              <a:buClr>
                <a:schemeClr val="lt1"/>
              </a:buClr>
              <a:buSzPts val="3000"/>
              <a:buNone/>
              <a:defRPr sz="3000">
                <a:solidFill>
                  <a:schemeClr val="lt1"/>
                </a:solidFill>
              </a:defRPr>
            </a:lvl6pPr>
            <a:lvl7pPr lvl="6">
              <a:spcBef>
                <a:spcPts val="0"/>
              </a:spcBef>
              <a:spcAft>
                <a:spcPts val="0"/>
              </a:spcAft>
              <a:buClr>
                <a:schemeClr val="lt1"/>
              </a:buClr>
              <a:buSzPts val="3000"/>
              <a:buNone/>
              <a:defRPr sz="3000">
                <a:solidFill>
                  <a:schemeClr val="lt1"/>
                </a:solidFill>
              </a:defRPr>
            </a:lvl7pPr>
            <a:lvl8pPr lvl="7">
              <a:spcBef>
                <a:spcPts val="0"/>
              </a:spcBef>
              <a:spcAft>
                <a:spcPts val="0"/>
              </a:spcAft>
              <a:buClr>
                <a:schemeClr val="lt1"/>
              </a:buClr>
              <a:buSzPts val="3000"/>
              <a:buNone/>
              <a:defRPr sz="3000">
                <a:solidFill>
                  <a:schemeClr val="lt1"/>
                </a:solidFill>
              </a:defRPr>
            </a:lvl8pPr>
            <a:lvl9pPr lvl="8">
              <a:spcBef>
                <a:spcPts val="0"/>
              </a:spcBef>
              <a:spcAft>
                <a:spcPts val="0"/>
              </a:spcAft>
              <a:buClr>
                <a:schemeClr val="lt1"/>
              </a:buClr>
              <a:buSzPts val="3000"/>
              <a:buNone/>
              <a:defRPr sz="3000">
                <a:solidFill>
                  <a:schemeClr val="lt1"/>
                </a:solidFill>
              </a:defRPr>
            </a:lvl9pPr>
          </a:lstStyle>
          <a:p>
            <a:endParaRPr/>
          </a:p>
        </p:txBody>
      </p:sp>
      <p:sp>
        <p:nvSpPr>
          <p:cNvPr id="588" name="Google Shape;588;p7"/>
          <p:cNvSpPr txBox="1">
            <a:spLocks noGrp="1"/>
          </p:cNvSpPr>
          <p:nvPr>
            <p:ph type="body" idx="1"/>
          </p:nvPr>
        </p:nvSpPr>
        <p:spPr>
          <a:xfrm>
            <a:off x="5592675" y="3170450"/>
            <a:ext cx="2808000" cy="11124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Clr>
                <a:schemeClr val="lt1"/>
              </a:buClr>
              <a:buSzPts val="1600"/>
              <a:buChar char="●"/>
              <a:defRPr sz="1600">
                <a:solidFill>
                  <a:schemeClr val="lt1"/>
                </a:solidFill>
              </a:defRPr>
            </a:lvl1pPr>
            <a:lvl2pPr marL="914400" lvl="1" indent="-330200">
              <a:spcBef>
                <a:spcPts val="1600"/>
              </a:spcBef>
              <a:spcAft>
                <a:spcPts val="0"/>
              </a:spcAft>
              <a:buClr>
                <a:schemeClr val="lt1"/>
              </a:buClr>
              <a:buSzPts val="1600"/>
              <a:buChar char="○"/>
              <a:defRPr sz="1600">
                <a:solidFill>
                  <a:schemeClr val="lt1"/>
                </a:solidFill>
              </a:defRPr>
            </a:lvl2pPr>
            <a:lvl3pPr marL="1371600" lvl="2" indent="-330200">
              <a:spcBef>
                <a:spcPts val="1600"/>
              </a:spcBef>
              <a:spcAft>
                <a:spcPts val="0"/>
              </a:spcAft>
              <a:buClr>
                <a:schemeClr val="lt1"/>
              </a:buClr>
              <a:buSzPts val="1600"/>
              <a:buChar char="■"/>
              <a:defRPr sz="1600">
                <a:solidFill>
                  <a:schemeClr val="lt1"/>
                </a:solidFill>
              </a:defRPr>
            </a:lvl3pPr>
            <a:lvl4pPr marL="1828800" lvl="3" indent="-330200">
              <a:spcBef>
                <a:spcPts val="1600"/>
              </a:spcBef>
              <a:spcAft>
                <a:spcPts val="0"/>
              </a:spcAft>
              <a:buClr>
                <a:schemeClr val="lt1"/>
              </a:buClr>
              <a:buSzPts val="1600"/>
              <a:buChar char="●"/>
              <a:defRPr sz="1600">
                <a:solidFill>
                  <a:schemeClr val="lt1"/>
                </a:solidFill>
              </a:defRPr>
            </a:lvl4pPr>
            <a:lvl5pPr marL="2286000" lvl="4" indent="-330200">
              <a:spcBef>
                <a:spcPts val="1600"/>
              </a:spcBef>
              <a:spcAft>
                <a:spcPts val="0"/>
              </a:spcAft>
              <a:buClr>
                <a:schemeClr val="lt1"/>
              </a:buClr>
              <a:buSzPts val="1600"/>
              <a:buChar char="○"/>
              <a:defRPr sz="1600">
                <a:solidFill>
                  <a:schemeClr val="lt1"/>
                </a:solidFill>
              </a:defRPr>
            </a:lvl5pPr>
            <a:lvl6pPr marL="2743200" lvl="5" indent="-330200">
              <a:spcBef>
                <a:spcPts val="1600"/>
              </a:spcBef>
              <a:spcAft>
                <a:spcPts val="0"/>
              </a:spcAft>
              <a:buClr>
                <a:schemeClr val="lt1"/>
              </a:buClr>
              <a:buSzPts val="1600"/>
              <a:buChar char="■"/>
              <a:defRPr sz="1600">
                <a:solidFill>
                  <a:schemeClr val="lt1"/>
                </a:solidFill>
              </a:defRPr>
            </a:lvl6pPr>
            <a:lvl7pPr marL="3200400" lvl="6" indent="-330200">
              <a:spcBef>
                <a:spcPts val="1600"/>
              </a:spcBef>
              <a:spcAft>
                <a:spcPts val="0"/>
              </a:spcAft>
              <a:buClr>
                <a:schemeClr val="lt1"/>
              </a:buClr>
              <a:buSzPts val="1600"/>
              <a:buChar char="●"/>
              <a:defRPr sz="1600">
                <a:solidFill>
                  <a:schemeClr val="lt1"/>
                </a:solidFill>
              </a:defRPr>
            </a:lvl7pPr>
            <a:lvl8pPr marL="3657600" lvl="7" indent="-330200">
              <a:spcBef>
                <a:spcPts val="1600"/>
              </a:spcBef>
              <a:spcAft>
                <a:spcPts val="0"/>
              </a:spcAft>
              <a:buClr>
                <a:schemeClr val="lt1"/>
              </a:buClr>
              <a:buSzPts val="1600"/>
              <a:buChar char="○"/>
              <a:defRPr sz="1600">
                <a:solidFill>
                  <a:schemeClr val="lt1"/>
                </a:solidFill>
              </a:defRPr>
            </a:lvl8pPr>
            <a:lvl9pPr marL="4114800" lvl="8" indent="-330200">
              <a:spcBef>
                <a:spcPts val="1600"/>
              </a:spcBef>
              <a:spcAft>
                <a:spcPts val="1600"/>
              </a:spcAft>
              <a:buClr>
                <a:schemeClr val="lt1"/>
              </a:buClr>
              <a:buSzPts val="1600"/>
              <a:buChar char="■"/>
              <a:defRPr sz="1600">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9"/>
        <p:cNvGrpSpPr/>
        <p:nvPr/>
      </p:nvGrpSpPr>
      <p:grpSpPr>
        <a:xfrm>
          <a:off x="0" y="0"/>
          <a:ext cx="0" cy="0"/>
          <a:chOff x="0" y="0"/>
          <a:chExt cx="0" cy="0"/>
        </a:xfrm>
      </p:grpSpPr>
      <p:sp>
        <p:nvSpPr>
          <p:cNvPr id="590" name="Google Shape;590;p8"/>
          <p:cNvSpPr txBox="1">
            <a:spLocks noGrp="1"/>
          </p:cNvSpPr>
          <p:nvPr>
            <p:ph type="title"/>
          </p:nvPr>
        </p:nvSpPr>
        <p:spPr>
          <a:xfrm>
            <a:off x="646325" y="506000"/>
            <a:ext cx="2496300" cy="4035000"/>
          </a:xfrm>
          <a:prstGeom prst="rect">
            <a:avLst/>
          </a:prstGeom>
        </p:spPr>
        <p:txBody>
          <a:bodyPr spcFirstLastPara="1" wrap="square" lIns="91425" tIns="91425" rIns="91425" bIns="91425" anchor="b" anchorCtr="0">
            <a:noAutofit/>
          </a:bodyPr>
          <a:lstStyle>
            <a:lvl1pPr lvl="0">
              <a:spcBef>
                <a:spcPts val="0"/>
              </a:spcBef>
              <a:spcAft>
                <a:spcPts val="0"/>
              </a:spcAft>
              <a:buSzPts val="3000"/>
              <a:buNone/>
              <a:defRPr sz="3000"/>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91"/>
        <p:cNvGrpSpPr/>
        <p:nvPr/>
      </p:nvGrpSpPr>
      <p:grpSpPr>
        <a:xfrm>
          <a:off x="0" y="0"/>
          <a:ext cx="0" cy="0"/>
          <a:chOff x="0" y="0"/>
          <a:chExt cx="0" cy="0"/>
        </a:xfrm>
      </p:grpSpPr>
      <p:pic>
        <p:nvPicPr>
          <p:cNvPr id="592" name="Google Shape;592;p9"/>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593" name="Google Shape;593;p9"/>
          <p:cNvSpPr txBox="1">
            <a:spLocks noGrp="1"/>
          </p:cNvSpPr>
          <p:nvPr>
            <p:ph type="subTitle" idx="1"/>
          </p:nvPr>
        </p:nvSpPr>
        <p:spPr>
          <a:xfrm>
            <a:off x="993425" y="1542125"/>
            <a:ext cx="3105000" cy="5727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2100"/>
              <a:buFont typeface="Lato Black"/>
              <a:buNone/>
              <a:defRPr sz="2100">
                <a:latin typeface="Lato Black"/>
                <a:ea typeface="Lato Black"/>
                <a:cs typeface="Lato Black"/>
                <a:sym typeface="Lato Black"/>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594" name="Google Shape;594;p9"/>
          <p:cNvSpPr txBox="1">
            <a:spLocks noGrp="1"/>
          </p:cNvSpPr>
          <p:nvPr>
            <p:ph type="body" idx="2"/>
          </p:nvPr>
        </p:nvSpPr>
        <p:spPr>
          <a:xfrm>
            <a:off x="993425" y="2191025"/>
            <a:ext cx="3595500" cy="24144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
        <p:nvSpPr>
          <p:cNvPr id="595" name="Google Shape;595;p9"/>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96"/>
        <p:cNvGrpSpPr/>
        <p:nvPr/>
      </p:nvGrpSpPr>
      <p:grpSpPr>
        <a:xfrm>
          <a:off x="0" y="0"/>
          <a:ext cx="0" cy="0"/>
          <a:chOff x="0" y="0"/>
          <a:chExt cx="0" cy="0"/>
        </a:xfrm>
      </p:grpSpPr>
      <p:pic>
        <p:nvPicPr>
          <p:cNvPr id="597" name="Google Shape;597;p10"/>
          <p:cNvPicPr preferRelativeResize="0"/>
          <p:nvPr/>
        </p:nvPicPr>
        <p:blipFill>
          <a:blip r:embed="rId2">
            <a:alphaModFix amt="6000"/>
          </a:blip>
          <a:stretch>
            <a:fillRect/>
          </a:stretch>
        </p:blipFill>
        <p:spPr>
          <a:xfrm>
            <a:off x="-410777" y="-622475"/>
            <a:ext cx="10100898" cy="6261002"/>
          </a:xfrm>
          <a:prstGeom prst="rect">
            <a:avLst/>
          </a:prstGeom>
          <a:noFill/>
          <a:ln>
            <a:noFill/>
          </a:ln>
        </p:spPr>
      </p:pic>
      <p:sp>
        <p:nvSpPr>
          <p:cNvPr id="598" name="Google Shape;598;p10"/>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Elsie Black"/>
              <a:buNone/>
              <a:defRPr sz="2800">
                <a:solidFill>
                  <a:schemeClr val="dk1"/>
                </a:solidFill>
                <a:latin typeface="Elsie Black"/>
                <a:ea typeface="Elsie Black"/>
                <a:cs typeface="Elsie Black"/>
                <a:sym typeface="Elsie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Lato"/>
              <a:buChar char="●"/>
              <a:defRPr sz="1800">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57"/>
        <p:cNvGrpSpPr/>
        <p:nvPr/>
      </p:nvGrpSpPr>
      <p:grpSpPr>
        <a:xfrm>
          <a:off x="0" y="0"/>
          <a:ext cx="0" cy="0"/>
          <a:chOff x="0" y="0"/>
          <a:chExt cx="0" cy="0"/>
        </a:xfrm>
      </p:grpSpPr>
      <p:sp>
        <p:nvSpPr>
          <p:cNvPr id="758" name="Google Shape;758;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59" name="Google Shape;759;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PDkBeMkEtZXcvP_CtjlnVhiO7KYj7eQu_akAxL3N3tM/copy" TargetMode="Externa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8" Type="http://schemas.openxmlformats.org/officeDocument/2006/relationships/slide" Target="slide36.xml"/><Relationship Id="rId13" Type="http://schemas.openxmlformats.org/officeDocument/2006/relationships/slide" Target="slide41.xml"/><Relationship Id="rId3" Type="http://schemas.openxmlformats.org/officeDocument/2006/relationships/hyperlink" Target="http://bit.ly/2Tynxth" TargetMode="External"/><Relationship Id="rId7" Type="http://schemas.openxmlformats.org/officeDocument/2006/relationships/slide" Target="slide33.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slide" Target="slide35.xml"/><Relationship Id="rId11" Type="http://schemas.openxmlformats.org/officeDocument/2006/relationships/slide" Target="slide40.xml"/><Relationship Id="rId5" Type="http://schemas.openxmlformats.org/officeDocument/2006/relationships/hyperlink" Target="http://bit.ly/33VAFh3" TargetMode="External"/><Relationship Id="rId10" Type="http://schemas.openxmlformats.org/officeDocument/2006/relationships/slide" Target="slide39.xml"/><Relationship Id="rId4" Type="http://schemas.openxmlformats.org/officeDocument/2006/relationships/hyperlink" Target="http://bit.ly/30B07Gq" TargetMode="External"/><Relationship Id="rId9" Type="http://schemas.openxmlformats.org/officeDocument/2006/relationships/slide" Target="slide38.xml"/><Relationship Id="rId14" Type="http://schemas.openxmlformats.org/officeDocument/2006/relationships/slide" Target="slide4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8.xml"/><Relationship Id="rId1" Type="http://schemas.openxmlformats.org/officeDocument/2006/relationships/slideLayout" Target="../slideLayouts/slideLayout26.xml"/><Relationship Id="rId4" Type="http://schemas.openxmlformats.org/officeDocument/2006/relationships/image" Target="../media/image7.jpg"/></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1.xml"/><Relationship Id="rId1" Type="http://schemas.openxmlformats.org/officeDocument/2006/relationships/slideLayout" Target="../slideLayouts/slideLayout29.xml"/><Relationship Id="rId4" Type="http://schemas.openxmlformats.org/officeDocument/2006/relationships/image" Target="../media/image2.jp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vector/ramadan-background-concept_7451289.htm/?utm_source=slidesgo_template&amp;utm_medium=referral-link&amp;utm_campaign=sg_resources&amp;utm_content=freepik" TargetMode="External"/><Relationship Id="rId13" Type="http://schemas.openxmlformats.org/officeDocument/2006/relationships/hyperlink" Target="https://www.freepik.com/free-vector/flat-design-ramadan-banners_7166041.htm/?utm_source=slidesgo_template&amp;utm_medium=referral-link&amp;utm_campaign=sg_resources&amp;utm_content=freepik" TargetMode="External"/><Relationship Id="rId18" Type="http://schemas.openxmlformats.org/officeDocument/2006/relationships/hyperlink" Target="https://www.freepik.com/free-vector/flat-design-ramadan-illustration_7166043.htm/?utm_source=slidesgo_template&amp;utm_medium=referral-link&amp;utm_campaign=sg_resources&amp;utm_content=freepik" TargetMode="External"/><Relationship Id="rId3" Type="http://schemas.openxmlformats.org/officeDocument/2006/relationships/hyperlink" Target="https://www.freepik.com/free-vector/man-praying-flat-design-eid-mubarak_8034212.htm/?utm_source=slidesgo_template&amp;utm_medium=referral-link&amp;utm_campaign=sg_resources&amp;utm_content=freepik" TargetMode="External"/><Relationship Id="rId7" Type="http://schemas.openxmlformats.org/officeDocument/2006/relationships/hyperlink" Target="https://www.freepik.com/free-vector/flat-iftar-invitation-template_7549080.htm/?utm_source=slidesgo_template&amp;utm_medium=referral-link&amp;utm_campaign=sg_resources&amp;utm_content=freepik" TargetMode="External"/><Relationship Id="rId12" Type="http://schemas.openxmlformats.org/officeDocument/2006/relationships/hyperlink" Target="https://www.freepik.com/free-vector/flat-design-ramadan-illustration-smiley-man_7166044.htm/?utm_source=slidesgo_template&amp;utm_medium=referral-link&amp;utm_campaign=sg_resources&amp;utm_content=freepik" TargetMode="External"/><Relationship Id="rId17" Type="http://schemas.openxmlformats.org/officeDocument/2006/relationships/hyperlink" Target="https://www.freepik.com/free-vector/happy-eid-mubarak-religious-temple_8050103.htm/?utm_source=slidesgo_template&amp;utm_medium=referral-link&amp;utm_campaign=sg_resources&amp;utm_content=freepik" TargetMode="External"/><Relationship Id="rId2" Type="http://schemas.openxmlformats.org/officeDocument/2006/relationships/notesSlide" Target="../notesSlides/notesSlide36.xml"/><Relationship Id="rId16" Type="http://schemas.openxmlformats.org/officeDocument/2006/relationships/hyperlink" Target="https://www.freepik.com/free-vector/happy-eid-mubarak-religious-temple_8050103.htm" TargetMode="External"/><Relationship Id="rId20" Type="http://schemas.openxmlformats.org/officeDocument/2006/relationships/hyperlink" Target="https://www.freepik.com/free-vector/eid-mubarak-muslim-characters-praying_8050095.htm/?utm_source=slidesgo_template&amp;utm_medium=referral-link&amp;utm_campaign=sg_resources&amp;utm_content=freepik" TargetMode="External"/><Relationship Id="rId1" Type="http://schemas.openxmlformats.org/officeDocument/2006/relationships/slideLayout" Target="../slideLayouts/slideLayout4.xml"/><Relationship Id="rId6" Type="http://schemas.openxmlformats.org/officeDocument/2006/relationships/hyperlink" Target="https://www.freepik.com/free-vector/flat-iftar-invitation-template_7549080.htm" TargetMode="External"/><Relationship Id="rId11" Type="http://schemas.openxmlformats.org/officeDocument/2006/relationships/hyperlink" Target="https://www.freepik.com/free-vector/flat-ramadan-concept-background_7291871.htm/?utm_source=slidesgo_template&amp;utm_medium=referral-link&amp;utm_campaign=sg_resources&amp;utm_content=freepik" TargetMode="External"/><Relationship Id="rId5" Type="http://schemas.openxmlformats.org/officeDocument/2006/relationships/hyperlink" Target="https://www.freepik.com/free-vector/flat-design-eid-mubarak-with-lanterns-mosque_7961258.htm/?utm_source=slidesgo_template&amp;utm_medium=referral-link&amp;utm_campaign=sg_resources&amp;utm_content=freepik" TargetMode="External"/><Relationship Id="rId15" Type="http://schemas.openxmlformats.org/officeDocument/2006/relationships/hyperlink" Target="https://www.freepik.com/free-vector/hand-drawn-ramadan-label-collection_7327737.htm/?utm_source=slidesgo_template&amp;utm_medium=referral-link&amp;utm_campaign=sg_resources&amp;utm_content=freepik" TargetMode="External"/><Relationship Id="rId10" Type="http://schemas.openxmlformats.org/officeDocument/2006/relationships/hyperlink" Target="https://www.freepik.com/free-vector/hand-drawn-eid-mubarak-concept_7971873.htm/?utm_source=slidesgo_template&amp;utm_medium=referral-link&amp;utm_campaign=sg_resources&amp;utm_content=freepik" TargetMode="External"/><Relationship Id="rId19" Type="http://schemas.openxmlformats.org/officeDocument/2006/relationships/hyperlink" Target="https://www.freepik.com/free-vector/eid-mubarak-muslim-characters-praying_8050095.htm" TargetMode="External"/><Relationship Id="rId4" Type="http://schemas.openxmlformats.org/officeDocument/2006/relationships/hyperlink" Target="https://www.freepik.com/free-vector/flat-ramadan-mubarak-background_7549075.htm/?utm_source=slidesgo_template&amp;utm_medium=referral-link&amp;utm_campaign=sg_resources&amp;utm_content=freepik" TargetMode="External"/><Relationship Id="rId9" Type="http://schemas.openxmlformats.org/officeDocument/2006/relationships/hyperlink" Target="https://www.freepik.com/free-vector/flat-ramadan-label-collection_7549081.htm/?utm_source=slidesgo_template&amp;utm_medium=referral-link&amp;utm_campaign=sg_resources&amp;utm_content=freepik" TargetMode="External"/><Relationship Id="rId14" Type="http://schemas.openxmlformats.org/officeDocument/2006/relationships/hyperlink" Target="https://www.freepik.com/free-vector/hand-drawn-ramadan-label-collection_7327737.htm"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hands-holding-plate-arab-food_2062141.htm" TargetMode="External"/><Relationship Id="rId3" Type="http://schemas.openxmlformats.org/officeDocument/2006/relationships/hyperlink" Target="https://www.freepik.com/free-photo/ramadan-concept-with-tea_2059680.htm" TargetMode="External"/><Relationship Id="rId7" Type="http://schemas.openxmlformats.org/officeDocument/2006/relationships/hyperlink" Target="https://www.freepik.com/free-photo/close-up-opened-quran-with-tea-cup_4939437.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6" Type="http://schemas.openxmlformats.org/officeDocument/2006/relationships/hyperlink" Target="https://www.freepik.com/free-photo/portrait-muslim-woman_2065208.htm/?utm_source=slidesgo_template&amp;utm_medium=referral-link&amp;utm_campaign=sg_resources&amp;utm_content=freepik" TargetMode="External"/><Relationship Id="rId5" Type="http://schemas.openxmlformats.org/officeDocument/2006/relationships/hyperlink" Target="https://www.freepik.com/free-photo/happy-islamic-woman-presenting-something-background_4830620.htm/?utm_source=slidesgo_template&amp;utm_medium=referral-link&amp;utm_campaign=sg_resources&amp;utm_content=freepik" TargetMode="External"/><Relationship Id="rId10" Type="http://schemas.openxmlformats.org/officeDocument/2006/relationships/hyperlink" Target="https://www.flaticon.com/packs/ramadan-31?k=1589869409582/?utm_source=slidesgo_template&amp;utm_medium=referral-link&amp;utm_campaign=sg_resources&amp;utm_content=flaticon" TargetMode="External"/><Relationship Id="rId4" Type="http://schemas.openxmlformats.org/officeDocument/2006/relationships/hyperlink" Target="https://www.freepik.com/free-photo/ramadan-concept-with-tea_2059680.htm/?utm_source=slidesgo_template&amp;utm_medium=referral-link&amp;utm_campaign=sg_resources&amp;utm_content=freepik" TargetMode="External"/><Relationship Id="rId9" Type="http://schemas.openxmlformats.org/officeDocument/2006/relationships/hyperlink" Target="https://www.freepik.com/free-photo/hands-holding-plate-arab-food_2062141.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8.xml"/><Relationship Id="rId1" Type="http://schemas.openxmlformats.org/officeDocument/2006/relationships/slideLayout" Target="../slideLayouts/slideLayout3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3.xml"/></Relationships>
</file>

<file path=ppt/slides/_rels/slide39.xml.rels><?xml version="1.0" encoding="UTF-8" standalone="yes"?>
<Relationships xmlns="http://schemas.openxmlformats.org/package/2006/relationships"><Relationship Id="rId3" Type="http://schemas.openxmlformats.org/officeDocument/2006/relationships/hyperlink" Target="https://fonts.google.com/specimen/Elsie" TargetMode="External"/><Relationship Id="rId2" Type="http://schemas.openxmlformats.org/officeDocument/2006/relationships/notesSlide" Target="../notesSlides/notesSlide39.xml"/><Relationship Id="rId1" Type="http://schemas.openxmlformats.org/officeDocument/2006/relationships/slideLayout" Target="../slideLayouts/slideLayout37.xml"/><Relationship Id="rId4" Type="http://schemas.openxmlformats.org/officeDocument/2006/relationships/hyperlink" Target="https://fonts.google.com/specimen/Lato"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11.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40.xml"/><Relationship Id="rId1" Type="http://schemas.openxmlformats.org/officeDocument/2006/relationships/slideLayout" Target="../slideLayouts/slideLayout37.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3.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12.gif"/></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7.xml"/></Relationships>
</file>

<file path=ppt/slides/_rels/slide5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4.xml"/><Relationship Id="rId1" Type="http://schemas.openxmlformats.org/officeDocument/2006/relationships/slideLayout" Target="../slideLayouts/slideLayout37.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40"/>
          <p:cNvSpPr txBox="1">
            <a:spLocks noGrp="1"/>
          </p:cNvSpPr>
          <p:nvPr>
            <p:ph type="ctrTitle"/>
          </p:nvPr>
        </p:nvSpPr>
        <p:spPr>
          <a:xfrm>
            <a:off x="1696375" y="1395873"/>
            <a:ext cx="5886600" cy="1566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Eid</a:t>
            </a:r>
            <a:br>
              <a:rPr lang="en"/>
            </a:br>
            <a:r>
              <a:rPr lang="en"/>
              <a:t>Mubarak</a:t>
            </a:r>
            <a:endParaRPr/>
          </a:p>
        </p:txBody>
      </p:sp>
      <p:sp>
        <p:nvSpPr>
          <p:cNvPr id="766" name="Google Shape;766;p40"/>
          <p:cNvSpPr txBox="1">
            <a:spLocks noGrp="1"/>
          </p:cNvSpPr>
          <p:nvPr>
            <p:ph type="subTitle" idx="1"/>
          </p:nvPr>
        </p:nvSpPr>
        <p:spPr>
          <a:xfrm>
            <a:off x="3058050" y="3193548"/>
            <a:ext cx="30279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767" name="Google Shape;767;p40"/>
          <p:cNvGrpSpPr/>
          <p:nvPr/>
        </p:nvGrpSpPr>
        <p:grpSpPr>
          <a:xfrm>
            <a:off x="641354" y="-9"/>
            <a:ext cx="624900" cy="1916329"/>
            <a:chOff x="641354" y="-9"/>
            <a:chExt cx="624900" cy="1916329"/>
          </a:xfrm>
        </p:grpSpPr>
        <p:sp>
          <p:nvSpPr>
            <p:cNvPr id="768" name="Google Shape;768;p40"/>
            <p:cNvSpPr/>
            <p:nvPr/>
          </p:nvSpPr>
          <p:spPr>
            <a:xfrm>
              <a:off x="641354" y="729876"/>
              <a:ext cx="313206" cy="821797"/>
            </a:xfrm>
            <a:custGeom>
              <a:avLst/>
              <a:gdLst/>
              <a:ahLst/>
              <a:cxnLst/>
              <a:rect l="l" t="t" r="r" b="b"/>
              <a:pathLst>
                <a:path w="13249" h="34763" extrusionOk="0">
                  <a:moveTo>
                    <a:pt x="3463" y="1"/>
                  </a:moveTo>
                  <a:cubicBezTo>
                    <a:pt x="3463" y="1"/>
                    <a:pt x="0" y="3058"/>
                    <a:pt x="0" y="8140"/>
                  </a:cubicBezTo>
                  <a:cubicBezTo>
                    <a:pt x="0" y="13222"/>
                    <a:pt x="4746" y="16069"/>
                    <a:pt x="4746" y="16069"/>
                  </a:cubicBezTo>
                  <a:lnTo>
                    <a:pt x="4467" y="17704"/>
                  </a:lnTo>
                  <a:lnTo>
                    <a:pt x="8339" y="34762"/>
                  </a:lnTo>
                  <a:lnTo>
                    <a:pt x="13248" y="34762"/>
                  </a:lnTo>
                  <a:lnTo>
                    <a:pt x="13248" y="98"/>
                  </a:lnTo>
                  <a:lnTo>
                    <a:pt x="34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0"/>
            <p:cNvSpPr/>
            <p:nvPr/>
          </p:nvSpPr>
          <p:spPr>
            <a:xfrm>
              <a:off x="844635" y="1597512"/>
              <a:ext cx="109926" cy="178222"/>
            </a:xfrm>
            <a:custGeom>
              <a:avLst/>
              <a:gdLst/>
              <a:ahLst/>
              <a:cxnLst/>
              <a:rect l="l" t="t" r="r" b="b"/>
              <a:pathLst>
                <a:path w="4650" h="7539" extrusionOk="0">
                  <a:moveTo>
                    <a:pt x="0" y="0"/>
                  </a:moveTo>
                  <a:cubicBezTo>
                    <a:pt x="0" y="0"/>
                    <a:pt x="29" y="1033"/>
                    <a:pt x="532" y="2820"/>
                  </a:cubicBezTo>
                  <a:cubicBezTo>
                    <a:pt x="1034" y="4606"/>
                    <a:pt x="2709" y="4998"/>
                    <a:pt x="3490" y="5472"/>
                  </a:cubicBezTo>
                  <a:cubicBezTo>
                    <a:pt x="4272" y="5947"/>
                    <a:pt x="4301" y="7539"/>
                    <a:pt x="4301" y="7539"/>
                  </a:cubicBezTo>
                  <a:lnTo>
                    <a:pt x="4649" y="7539"/>
                  </a:lnTo>
                  <a:lnTo>
                    <a:pt x="4649" y="405"/>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0"/>
            <p:cNvSpPr/>
            <p:nvPr/>
          </p:nvSpPr>
          <p:spPr>
            <a:xfrm>
              <a:off x="732770" y="362558"/>
              <a:ext cx="221790" cy="319826"/>
            </a:xfrm>
            <a:custGeom>
              <a:avLst/>
              <a:gdLst/>
              <a:ahLst/>
              <a:cxnLst/>
              <a:rect l="l" t="t" r="r" b="b"/>
              <a:pathLst>
                <a:path w="9382" h="13529" extrusionOk="0">
                  <a:moveTo>
                    <a:pt x="8628" y="1"/>
                  </a:moveTo>
                  <a:cubicBezTo>
                    <a:pt x="8628" y="1"/>
                    <a:pt x="8627" y="1592"/>
                    <a:pt x="8125" y="2975"/>
                  </a:cubicBezTo>
                  <a:cubicBezTo>
                    <a:pt x="7623" y="4357"/>
                    <a:pt x="4524" y="4817"/>
                    <a:pt x="2262" y="6995"/>
                  </a:cubicBezTo>
                  <a:cubicBezTo>
                    <a:pt x="0" y="9172"/>
                    <a:pt x="376" y="13529"/>
                    <a:pt x="376" y="13529"/>
                  </a:cubicBezTo>
                  <a:lnTo>
                    <a:pt x="9381" y="13529"/>
                  </a:lnTo>
                  <a:lnTo>
                    <a:pt x="9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0"/>
            <p:cNvSpPr/>
            <p:nvPr/>
          </p:nvSpPr>
          <p:spPr>
            <a:xfrm>
              <a:off x="701069" y="682360"/>
              <a:ext cx="253492" cy="55483"/>
            </a:xfrm>
            <a:custGeom>
              <a:avLst/>
              <a:gdLst/>
              <a:ahLst/>
              <a:cxnLst/>
              <a:rect l="l" t="t" r="r" b="b"/>
              <a:pathLst>
                <a:path w="10723" h="2347" extrusionOk="0">
                  <a:moveTo>
                    <a:pt x="1159" y="1"/>
                  </a:moveTo>
                  <a:cubicBezTo>
                    <a:pt x="521" y="2"/>
                    <a:pt x="3" y="519"/>
                    <a:pt x="1" y="1158"/>
                  </a:cubicBezTo>
                  <a:lnTo>
                    <a:pt x="1" y="1188"/>
                  </a:lnTo>
                  <a:cubicBezTo>
                    <a:pt x="3" y="1826"/>
                    <a:pt x="521" y="2344"/>
                    <a:pt x="1159" y="2346"/>
                  </a:cubicBezTo>
                  <a:lnTo>
                    <a:pt x="10722" y="2346"/>
                  </a:lnTo>
                  <a:lnTo>
                    <a:pt x="107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0"/>
            <p:cNvSpPr/>
            <p:nvPr/>
          </p:nvSpPr>
          <p:spPr>
            <a:xfrm>
              <a:off x="839245" y="763540"/>
              <a:ext cx="115316" cy="303679"/>
            </a:xfrm>
            <a:custGeom>
              <a:avLst/>
              <a:gdLst/>
              <a:ahLst/>
              <a:cxnLst/>
              <a:rect l="l" t="t" r="r" b="b"/>
              <a:pathLst>
                <a:path w="4878" h="12846" extrusionOk="0">
                  <a:moveTo>
                    <a:pt x="1438" y="1"/>
                  </a:moveTo>
                  <a:cubicBezTo>
                    <a:pt x="1438" y="1"/>
                    <a:pt x="1" y="3659"/>
                    <a:pt x="1" y="6401"/>
                  </a:cubicBezTo>
                  <a:cubicBezTo>
                    <a:pt x="1" y="9145"/>
                    <a:pt x="2439" y="12846"/>
                    <a:pt x="2439" y="12846"/>
                  </a:cubicBezTo>
                  <a:lnTo>
                    <a:pt x="4877" y="12846"/>
                  </a:lnTo>
                  <a:lnTo>
                    <a:pt x="48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0"/>
            <p:cNvSpPr/>
            <p:nvPr/>
          </p:nvSpPr>
          <p:spPr>
            <a:xfrm>
              <a:off x="669415" y="763540"/>
              <a:ext cx="189404" cy="303679"/>
            </a:xfrm>
            <a:custGeom>
              <a:avLst/>
              <a:gdLst/>
              <a:ahLst/>
              <a:cxnLst/>
              <a:rect l="l" t="t" r="r" b="b"/>
              <a:pathLst>
                <a:path w="8012" h="12846" extrusionOk="0">
                  <a:moveTo>
                    <a:pt x="2675" y="1"/>
                  </a:moveTo>
                  <a:cubicBezTo>
                    <a:pt x="2675" y="1"/>
                    <a:pt x="0" y="2178"/>
                    <a:pt x="0" y="6423"/>
                  </a:cubicBezTo>
                  <a:cubicBezTo>
                    <a:pt x="0" y="10669"/>
                    <a:pt x="3744" y="12846"/>
                    <a:pt x="3744" y="12846"/>
                  </a:cubicBezTo>
                  <a:lnTo>
                    <a:pt x="8012" y="12846"/>
                  </a:lnTo>
                  <a:cubicBezTo>
                    <a:pt x="8012" y="12846"/>
                    <a:pt x="5574" y="10060"/>
                    <a:pt x="5574" y="6664"/>
                  </a:cubicBezTo>
                  <a:cubicBezTo>
                    <a:pt x="5574" y="3266"/>
                    <a:pt x="6925" y="1"/>
                    <a:pt x="69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0"/>
            <p:cNvSpPr/>
            <p:nvPr/>
          </p:nvSpPr>
          <p:spPr>
            <a:xfrm>
              <a:off x="701069" y="1092963"/>
              <a:ext cx="253492" cy="55459"/>
            </a:xfrm>
            <a:custGeom>
              <a:avLst/>
              <a:gdLst/>
              <a:ahLst/>
              <a:cxnLst/>
              <a:rect l="l" t="t" r="r" b="b"/>
              <a:pathLst>
                <a:path w="10723" h="2346" extrusionOk="0">
                  <a:moveTo>
                    <a:pt x="1159" y="0"/>
                  </a:moveTo>
                  <a:cubicBezTo>
                    <a:pt x="521" y="2"/>
                    <a:pt x="3" y="519"/>
                    <a:pt x="1" y="1158"/>
                  </a:cubicBezTo>
                  <a:lnTo>
                    <a:pt x="1" y="1188"/>
                  </a:lnTo>
                  <a:cubicBezTo>
                    <a:pt x="3" y="1826"/>
                    <a:pt x="521" y="2344"/>
                    <a:pt x="1159" y="2345"/>
                  </a:cubicBezTo>
                  <a:lnTo>
                    <a:pt x="10722" y="2345"/>
                  </a:lnTo>
                  <a:lnTo>
                    <a:pt x="107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0"/>
            <p:cNvSpPr/>
            <p:nvPr/>
          </p:nvSpPr>
          <p:spPr>
            <a:xfrm>
              <a:off x="810759" y="1551603"/>
              <a:ext cx="143802" cy="55483"/>
            </a:xfrm>
            <a:custGeom>
              <a:avLst/>
              <a:gdLst/>
              <a:ahLst/>
              <a:cxnLst/>
              <a:rect l="l" t="t" r="r" b="b"/>
              <a:pathLst>
                <a:path w="6083" h="2347" extrusionOk="0">
                  <a:moveTo>
                    <a:pt x="1159" y="1"/>
                  </a:moveTo>
                  <a:cubicBezTo>
                    <a:pt x="519" y="4"/>
                    <a:pt x="3" y="521"/>
                    <a:pt x="0" y="1160"/>
                  </a:cubicBezTo>
                  <a:lnTo>
                    <a:pt x="0" y="1189"/>
                  </a:lnTo>
                  <a:cubicBezTo>
                    <a:pt x="3" y="1828"/>
                    <a:pt x="520" y="2346"/>
                    <a:pt x="1159" y="2347"/>
                  </a:cubicBezTo>
                  <a:lnTo>
                    <a:pt x="6082" y="2347"/>
                  </a:lnTo>
                  <a:lnTo>
                    <a:pt x="60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885248" y="1197216"/>
              <a:ext cx="69336" cy="354458"/>
            </a:xfrm>
            <a:custGeom>
              <a:avLst/>
              <a:gdLst/>
              <a:ahLst/>
              <a:cxnLst/>
              <a:rect l="l" t="t" r="r" b="b"/>
              <a:pathLst>
                <a:path w="2933" h="14994" extrusionOk="0">
                  <a:moveTo>
                    <a:pt x="2932" y="0"/>
                  </a:moveTo>
                  <a:lnTo>
                    <a:pt x="0" y="2303"/>
                  </a:lnTo>
                  <a:lnTo>
                    <a:pt x="1466" y="14993"/>
                  </a:lnTo>
                  <a:lnTo>
                    <a:pt x="2932" y="14993"/>
                  </a:lnTo>
                  <a:lnTo>
                    <a:pt x="29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0"/>
            <p:cNvSpPr/>
            <p:nvPr/>
          </p:nvSpPr>
          <p:spPr>
            <a:xfrm>
              <a:off x="798111" y="1190265"/>
              <a:ext cx="98792" cy="361408"/>
            </a:xfrm>
            <a:custGeom>
              <a:avLst/>
              <a:gdLst/>
              <a:ahLst/>
              <a:cxnLst/>
              <a:rect l="l" t="t" r="r" b="b"/>
              <a:pathLst>
                <a:path w="4179" h="15288" extrusionOk="0">
                  <a:moveTo>
                    <a:pt x="880" y="0"/>
                  </a:moveTo>
                  <a:lnTo>
                    <a:pt x="1" y="2680"/>
                  </a:lnTo>
                  <a:lnTo>
                    <a:pt x="2568" y="15287"/>
                  </a:lnTo>
                  <a:lnTo>
                    <a:pt x="4179" y="15287"/>
                  </a:lnTo>
                  <a:lnTo>
                    <a:pt x="2807" y="2429"/>
                  </a:lnTo>
                  <a:lnTo>
                    <a:pt x="8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0"/>
            <p:cNvSpPr/>
            <p:nvPr/>
          </p:nvSpPr>
          <p:spPr>
            <a:xfrm>
              <a:off x="953048" y="729876"/>
              <a:ext cx="313206" cy="821797"/>
            </a:xfrm>
            <a:custGeom>
              <a:avLst/>
              <a:gdLst/>
              <a:ahLst/>
              <a:cxnLst/>
              <a:rect l="l" t="t" r="r" b="b"/>
              <a:pathLst>
                <a:path w="13249" h="34763" extrusionOk="0">
                  <a:moveTo>
                    <a:pt x="9787" y="1"/>
                  </a:moveTo>
                  <a:lnTo>
                    <a:pt x="1" y="98"/>
                  </a:lnTo>
                  <a:lnTo>
                    <a:pt x="1" y="34762"/>
                  </a:lnTo>
                  <a:lnTo>
                    <a:pt x="4910" y="34762"/>
                  </a:lnTo>
                  <a:lnTo>
                    <a:pt x="8782" y="17704"/>
                  </a:lnTo>
                  <a:lnTo>
                    <a:pt x="8502" y="16069"/>
                  </a:lnTo>
                  <a:cubicBezTo>
                    <a:pt x="8502" y="16069"/>
                    <a:pt x="13249" y="13222"/>
                    <a:pt x="13249" y="8140"/>
                  </a:cubicBezTo>
                  <a:cubicBezTo>
                    <a:pt x="13249" y="3058"/>
                    <a:pt x="9787" y="1"/>
                    <a:pt x="9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0"/>
            <p:cNvSpPr/>
            <p:nvPr/>
          </p:nvSpPr>
          <p:spPr>
            <a:xfrm>
              <a:off x="953048" y="1597512"/>
              <a:ext cx="109926" cy="178222"/>
            </a:xfrm>
            <a:custGeom>
              <a:avLst/>
              <a:gdLst/>
              <a:ahLst/>
              <a:cxnLst/>
              <a:rect l="l" t="t" r="r" b="b"/>
              <a:pathLst>
                <a:path w="4650" h="7539" extrusionOk="0">
                  <a:moveTo>
                    <a:pt x="4649" y="0"/>
                  </a:moveTo>
                  <a:lnTo>
                    <a:pt x="1" y="405"/>
                  </a:lnTo>
                  <a:lnTo>
                    <a:pt x="1" y="7539"/>
                  </a:lnTo>
                  <a:lnTo>
                    <a:pt x="349" y="7539"/>
                  </a:lnTo>
                  <a:cubicBezTo>
                    <a:pt x="349" y="7539"/>
                    <a:pt x="378" y="5947"/>
                    <a:pt x="1159" y="5472"/>
                  </a:cubicBezTo>
                  <a:cubicBezTo>
                    <a:pt x="1941" y="4998"/>
                    <a:pt x="3616" y="4606"/>
                    <a:pt x="4119" y="2820"/>
                  </a:cubicBezTo>
                  <a:cubicBezTo>
                    <a:pt x="4622" y="1033"/>
                    <a:pt x="4649" y="0"/>
                    <a:pt x="4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0"/>
            <p:cNvSpPr/>
            <p:nvPr/>
          </p:nvSpPr>
          <p:spPr>
            <a:xfrm>
              <a:off x="953048" y="362558"/>
              <a:ext cx="221814" cy="319826"/>
            </a:xfrm>
            <a:custGeom>
              <a:avLst/>
              <a:gdLst/>
              <a:ahLst/>
              <a:cxnLst/>
              <a:rect l="l" t="t" r="r" b="b"/>
              <a:pathLst>
                <a:path w="9383" h="13529" extrusionOk="0">
                  <a:moveTo>
                    <a:pt x="1" y="1"/>
                  </a:moveTo>
                  <a:lnTo>
                    <a:pt x="1" y="13529"/>
                  </a:lnTo>
                  <a:lnTo>
                    <a:pt x="9006" y="13529"/>
                  </a:lnTo>
                  <a:cubicBezTo>
                    <a:pt x="9006" y="13529"/>
                    <a:pt x="9383" y="9172"/>
                    <a:pt x="7120" y="6995"/>
                  </a:cubicBezTo>
                  <a:cubicBezTo>
                    <a:pt x="4858" y="4817"/>
                    <a:pt x="1760" y="4357"/>
                    <a:pt x="1257" y="2975"/>
                  </a:cubicBezTo>
                  <a:cubicBezTo>
                    <a:pt x="754" y="1592"/>
                    <a:pt x="755" y="1"/>
                    <a:pt x="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0"/>
            <p:cNvSpPr/>
            <p:nvPr/>
          </p:nvSpPr>
          <p:spPr>
            <a:xfrm>
              <a:off x="953048" y="682360"/>
              <a:ext cx="253492" cy="55483"/>
            </a:xfrm>
            <a:custGeom>
              <a:avLst/>
              <a:gdLst/>
              <a:ahLst/>
              <a:cxnLst/>
              <a:rect l="l" t="t" r="r" b="b"/>
              <a:pathLst>
                <a:path w="10723" h="2347" extrusionOk="0">
                  <a:moveTo>
                    <a:pt x="1" y="1"/>
                  </a:moveTo>
                  <a:lnTo>
                    <a:pt x="1" y="2346"/>
                  </a:lnTo>
                  <a:lnTo>
                    <a:pt x="9564" y="2346"/>
                  </a:lnTo>
                  <a:cubicBezTo>
                    <a:pt x="10202" y="2344"/>
                    <a:pt x="10720" y="1826"/>
                    <a:pt x="10722" y="1188"/>
                  </a:cubicBezTo>
                  <a:lnTo>
                    <a:pt x="10722" y="1158"/>
                  </a:lnTo>
                  <a:cubicBezTo>
                    <a:pt x="10720" y="519"/>
                    <a:pt x="10203" y="2"/>
                    <a:pt x="95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0"/>
            <p:cNvSpPr/>
            <p:nvPr/>
          </p:nvSpPr>
          <p:spPr>
            <a:xfrm>
              <a:off x="953048" y="763540"/>
              <a:ext cx="115340" cy="303679"/>
            </a:xfrm>
            <a:custGeom>
              <a:avLst/>
              <a:gdLst/>
              <a:ahLst/>
              <a:cxnLst/>
              <a:rect l="l" t="t" r="r" b="b"/>
              <a:pathLst>
                <a:path w="4879" h="12846" extrusionOk="0">
                  <a:moveTo>
                    <a:pt x="1" y="1"/>
                  </a:moveTo>
                  <a:lnTo>
                    <a:pt x="2" y="12846"/>
                  </a:lnTo>
                  <a:lnTo>
                    <a:pt x="2440" y="12846"/>
                  </a:lnTo>
                  <a:cubicBezTo>
                    <a:pt x="2440" y="12846"/>
                    <a:pt x="4878" y="9145"/>
                    <a:pt x="4878" y="6401"/>
                  </a:cubicBezTo>
                  <a:cubicBezTo>
                    <a:pt x="4878" y="3659"/>
                    <a:pt x="3441" y="1"/>
                    <a:pt x="3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0"/>
            <p:cNvSpPr/>
            <p:nvPr/>
          </p:nvSpPr>
          <p:spPr>
            <a:xfrm>
              <a:off x="1048766" y="763540"/>
              <a:ext cx="189451" cy="303679"/>
            </a:xfrm>
            <a:custGeom>
              <a:avLst/>
              <a:gdLst/>
              <a:ahLst/>
              <a:cxnLst/>
              <a:rect l="l" t="t" r="r" b="b"/>
              <a:pathLst>
                <a:path w="8014" h="12846" extrusionOk="0">
                  <a:moveTo>
                    <a:pt x="1091" y="1"/>
                  </a:moveTo>
                  <a:cubicBezTo>
                    <a:pt x="1091" y="1"/>
                    <a:pt x="2439" y="3267"/>
                    <a:pt x="2439" y="6663"/>
                  </a:cubicBezTo>
                  <a:cubicBezTo>
                    <a:pt x="2439" y="10059"/>
                    <a:pt x="1" y="12846"/>
                    <a:pt x="1" y="12846"/>
                  </a:cubicBezTo>
                  <a:lnTo>
                    <a:pt x="4269" y="12846"/>
                  </a:lnTo>
                  <a:cubicBezTo>
                    <a:pt x="4269" y="12846"/>
                    <a:pt x="8014" y="10669"/>
                    <a:pt x="8014" y="6423"/>
                  </a:cubicBezTo>
                  <a:cubicBezTo>
                    <a:pt x="8014" y="2178"/>
                    <a:pt x="5338" y="1"/>
                    <a:pt x="5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0"/>
            <p:cNvSpPr/>
            <p:nvPr/>
          </p:nvSpPr>
          <p:spPr>
            <a:xfrm>
              <a:off x="953048" y="1092963"/>
              <a:ext cx="253492" cy="55459"/>
            </a:xfrm>
            <a:custGeom>
              <a:avLst/>
              <a:gdLst/>
              <a:ahLst/>
              <a:cxnLst/>
              <a:rect l="l" t="t" r="r" b="b"/>
              <a:pathLst>
                <a:path w="10723" h="2346" extrusionOk="0">
                  <a:moveTo>
                    <a:pt x="1" y="0"/>
                  </a:moveTo>
                  <a:lnTo>
                    <a:pt x="1" y="2345"/>
                  </a:lnTo>
                  <a:lnTo>
                    <a:pt x="9564" y="2345"/>
                  </a:lnTo>
                  <a:cubicBezTo>
                    <a:pt x="10202" y="2344"/>
                    <a:pt x="10720" y="1826"/>
                    <a:pt x="10722" y="1188"/>
                  </a:cubicBezTo>
                  <a:lnTo>
                    <a:pt x="10722" y="1158"/>
                  </a:lnTo>
                  <a:cubicBezTo>
                    <a:pt x="10720" y="519"/>
                    <a:pt x="10203" y="2"/>
                    <a:pt x="9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0"/>
            <p:cNvSpPr/>
            <p:nvPr/>
          </p:nvSpPr>
          <p:spPr>
            <a:xfrm>
              <a:off x="953048" y="1551650"/>
              <a:ext cx="143802" cy="55436"/>
            </a:xfrm>
            <a:custGeom>
              <a:avLst/>
              <a:gdLst/>
              <a:ahLst/>
              <a:cxnLst/>
              <a:rect l="l" t="t" r="r" b="b"/>
              <a:pathLst>
                <a:path w="6083" h="2345" extrusionOk="0">
                  <a:moveTo>
                    <a:pt x="1" y="0"/>
                  </a:moveTo>
                  <a:lnTo>
                    <a:pt x="1" y="2345"/>
                  </a:lnTo>
                  <a:lnTo>
                    <a:pt x="4925" y="2345"/>
                  </a:lnTo>
                  <a:cubicBezTo>
                    <a:pt x="5564" y="2344"/>
                    <a:pt x="6080" y="1826"/>
                    <a:pt x="6082" y="1187"/>
                  </a:cubicBezTo>
                  <a:lnTo>
                    <a:pt x="6082" y="1158"/>
                  </a:lnTo>
                  <a:cubicBezTo>
                    <a:pt x="6081" y="519"/>
                    <a:pt x="5564" y="2"/>
                    <a:pt x="49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0"/>
            <p:cNvSpPr/>
            <p:nvPr/>
          </p:nvSpPr>
          <p:spPr>
            <a:xfrm>
              <a:off x="953048" y="1197216"/>
              <a:ext cx="69336" cy="354458"/>
            </a:xfrm>
            <a:custGeom>
              <a:avLst/>
              <a:gdLst/>
              <a:ahLst/>
              <a:cxnLst/>
              <a:rect l="l" t="t" r="r" b="b"/>
              <a:pathLst>
                <a:path w="2933" h="14994" extrusionOk="0">
                  <a:moveTo>
                    <a:pt x="1" y="0"/>
                  </a:moveTo>
                  <a:lnTo>
                    <a:pt x="1" y="14993"/>
                  </a:lnTo>
                  <a:lnTo>
                    <a:pt x="1467" y="14993"/>
                  </a:lnTo>
                  <a:lnTo>
                    <a:pt x="2933" y="230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0"/>
            <p:cNvSpPr/>
            <p:nvPr/>
          </p:nvSpPr>
          <p:spPr>
            <a:xfrm>
              <a:off x="1010682" y="1190265"/>
              <a:ext cx="98839" cy="361408"/>
            </a:xfrm>
            <a:custGeom>
              <a:avLst/>
              <a:gdLst/>
              <a:ahLst/>
              <a:cxnLst/>
              <a:rect l="l" t="t" r="r" b="b"/>
              <a:pathLst>
                <a:path w="4181" h="15288" extrusionOk="0">
                  <a:moveTo>
                    <a:pt x="3301" y="0"/>
                  </a:moveTo>
                  <a:lnTo>
                    <a:pt x="1374" y="2429"/>
                  </a:lnTo>
                  <a:lnTo>
                    <a:pt x="1" y="15287"/>
                  </a:lnTo>
                  <a:lnTo>
                    <a:pt x="1612" y="15287"/>
                  </a:lnTo>
                  <a:lnTo>
                    <a:pt x="4180" y="2680"/>
                  </a:lnTo>
                  <a:lnTo>
                    <a:pt x="33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0"/>
            <p:cNvSpPr/>
            <p:nvPr/>
          </p:nvSpPr>
          <p:spPr>
            <a:xfrm>
              <a:off x="857849" y="1175065"/>
              <a:ext cx="25295" cy="24349"/>
            </a:xfrm>
            <a:custGeom>
              <a:avLst/>
              <a:gdLst/>
              <a:ahLst/>
              <a:cxnLst/>
              <a:rect l="l" t="t" r="r" b="b"/>
              <a:pathLst>
                <a:path w="1070" h="1030" extrusionOk="0">
                  <a:moveTo>
                    <a:pt x="556" y="1"/>
                  </a:moveTo>
                  <a:cubicBezTo>
                    <a:pt x="348" y="1"/>
                    <a:pt x="159" y="126"/>
                    <a:pt x="80" y="318"/>
                  </a:cubicBezTo>
                  <a:cubicBezTo>
                    <a:pt x="0" y="511"/>
                    <a:pt x="45" y="732"/>
                    <a:pt x="192" y="879"/>
                  </a:cubicBezTo>
                  <a:cubicBezTo>
                    <a:pt x="290" y="977"/>
                    <a:pt x="422" y="1029"/>
                    <a:pt x="556" y="1029"/>
                  </a:cubicBezTo>
                  <a:cubicBezTo>
                    <a:pt x="622" y="1029"/>
                    <a:pt x="689" y="1017"/>
                    <a:pt x="752" y="990"/>
                  </a:cubicBezTo>
                  <a:cubicBezTo>
                    <a:pt x="943" y="911"/>
                    <a:pt x="1069" y="724"/>
                    <a:pt x="1069" y="516"/>
                  </a:cubicBezTo>
                  <a:cubicBezTo>
                    <a:pt x="1069" y="231"/>
                    <a:pt x="839"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0"/>
            <p:cNvSpPr/>
            <p:nvPr/>
          </p:nvSpPr>
          <p:spPr>
            <a:xfrm>
              <a:off x="773809" y="1175065"/>
              <a:ext cx="25295" cy="24349"/>
            </a:xfrm>
            <a:custGeom>
              <a:avLst/>
              <a:gdLst/>
              <a:ahLst/>
              <a:cxnLst/>
              <a:rect l="l" t="t" r="r" b="b"/>
              <a:pathLst>
                <a:path w="1070" h="1030" extrusionOk="0">
                  <a:moveTo>
                    <a:pt x="514" y="1"/>
                  </a:moveTo>
                  <a:cubicBezTo>
                    <a:pt x="448" y="1"/>
                    <a:pt x="381" y="14"/>
                    <a:pt x="318" y="40"/>
                  </a:cubicBezTo>
                  <a:cubicBezTo>
                    <a:pt x="125" y="119"/>
                    <a:pt x="0" y="308"/>
                    <a:pt x="0" y="516"/>
                  </a:cubicBezTo>
                  <a:cubicBezTo>
                    <a:pt x="0" y="799"/>
                    <a:pt x="230" y="1029"/>
                    <a:pt x="515" y="1029"/>
                  </a:cubicBezTo>
                  <a:cubicBezTo>
                    <a:pt x="722" y="1029"/>
                    <a:pt x="911" y="905"/>
                    <a:pt x="990" y="712"/>
                  </a:cubicBezTo>
                  <a:cubicBezTo>
                    <a:pt x="1069" y="520"/>
                    <a:pt x="1025" y="299"/>
                    <a:pt x="878" y="152"/>
                  </a:cubicBezTo>
                  <a:cubicBezTo>
                    <a:pt x="780" y="53"/>
                    <a:pt x="648" y="1"/>
                    <a:pt x="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0"/>
            <p:cNvSpPr/>
            <p:nvPr/>
          </p:nvSpPr>
          <p:spPr>
            <a:xfrm>
              <a:off x="1106424" y="1175065"/>
              <a:ext cx="25295" cy="24349"/>
            </a:xfrm>
            <a:custGeom>
              <a:avLst/>
              <a:gdLst/>
              <a:ahLst/>
              <a:cxnLst/>
              <a:rect l="l" t="t" r="r" b="b"/>
              <a:pathLst>
                <a:path w="1070" h="1030" extrusionOk="0">
                  <a:moveTo>
                    <a:pt x="554" y="1"/>
                  </a:moveTo>
                  <a:cubicBezTo>
                    <a:pt x="346" y="1"/>
                    <a:pt x="159" y="126"/>
                    <a:pt x="80" y="318"/>
                  </a:cubicBezTo>
                  <a:cubicBezTo>
                    <a:pt x="0" y="511"/>
                    <a:pt x="43" y="732"/>
                    <a:pt x="191" y="879"/>
                  </a:cubicBezTo>
                  <a:cubicBezTo>
                    <a:pt x="290" y="977"/>
                    <a:pt x="421" y="1029"/>
                    <a:pt x="555" y="1029"/>
                  </a:cubicBezTo>
                  <a:cubicBezTo>
                    <a:pt x="621" y="1029"/>
                    <a:pt x="687" y="1017"/>
                    <a:pt x="750" y="990"/>
                  </a:cubicBezTo>
                  <a:cubicBezTo>
                    <a:pt x="943" y="911"/>
                    <a:pt x="1069" y="724"/>
                    <a:pt x="1069" y="516"/>
                  </a:cubicBezTo>
                  <a:cubicBezTo>
                    <a:pt x="1069" y="231"/>
                    <a:pt x="839" y="1"/>
                    <a:pt x="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0"/>
            <p:cNvSpPr/>
            <p:nvPr/>
          </p:nvSpPr>
          <p:spPr>
            <a:xfrm>
              <a:off x="1022360" y="1175065"/>
              <a:ext cx="25295" cy="24349"/>
            </a:xfrm>
            <a:custGeom>
              <a:avLst/>
              <a:gdLst/>
              <a:ahLst/>
              <a:cxnLst/>
              <a:rect l="l" t="t" r="r" b="b"/>
              <a:pathLst>
                <a:path w="1070" h="1030" extrusionOk="0">
                  <a:moveTo>
                    <a:pt x="515" y="1"/>
                  </a:moveTo>
                  <a:cubicBezTo>
                    <a:pt x="449" y="1"/>
                    <a:pt x="382" y="14"/>
                    <a:pt x="318" y="40"/>
                  </a:cubicBezTo>
                  <a:cubicBezTo>
                    <a:pt x="126" y="120"/>
                    <a:pt x="1" y="308"/>
                    <a:pt x="1" y="516"/>
                  </a:cubicBezTo>
                  <a:cubicBezTo>
                    <a:pt x="1" y="799"/>
                    <a:pt x="230" y="1029"/>
                    <a:pt x="515" y="1029"/>
                  </a:cubicBezTo>
                  <a:cubicBezTo>
                    <a:pt x="723" y="1029"/>
                    <a:pt x="910" y="905"/>
                    <a:pt x="989" y="712"/>
                  </a:cubicBezTo>
                  <a:cubicBezTo>
                    <a:pt x="1070" y="521"/>
                    <a:pt x="1026" y="300"/>
                    <a:pt x="879" y="152"/>
                  </a:cubicBezTo>
                  <a:cubicBezTo>
                    <a:pt x="780" y="53"/>
                    <a:pt x="649"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0"/>
            <p:cNvSpPr/>
            <p:nvPr/>
          </p:nvSpPr>
          <p:spPr>
            <a:xfrm>
              <a:off x="682748" y="898406"/>
              <a:ext cx="34373" cy="34633"/>
            </a:xfrm>
            <a:custGeom>
              <a:avLst/>
              <a:gdLst/>
              <a:ahLst/>
              <a:cxnLst/>
              <a:rect l="l" t="t" r="r" b="b"/>
              <a:pathLst>
                <a:path w="1454" h="1465" extrusionOk="0">
                  <a:moveTo>
                    <a:pt x="528" y="1"/>
                  </a:moveTo>
                  <a:cubicBezTo>
                    <a:pt x="467" y="1"/>
                    <a:pt x="410" y="19"/>
                    <a:pt x="361" y="62"/>
                  </a:cubicBezTo>
                  <a:cubicBezTo>
                    <a:pt x="1" y="368"/>
                    <a:pt x="23" y="1206"/>
                    <a:pt x="361" y="1430"/>
                  </a:cubicBezTo>
                  <a:cubicBezTo>
                    <a:pt x="397" y="1453"/>
                    <a:pt x="438" y="1464"/>
                    <a:pt x="482" y="1464"/>
                  </a:cubicBezTo>
                  <a:cubicBezTo>
                    <a:pt x="851" y="1464"/>
                    <a:pt x="1453" y="718"/>
                    <a:pt x="1453" y="718"/>
                  </a:cubicBezTo>
                  <a:cubicBezTo>
                    <a:pt x="1453" y="718"/>
                    <a:pt x="909" y="1"/>
                    <a:pt x="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0"/>
            <p:cNvSpPr/>
            <p:nvPr/>
          </p:nvSpPr>
          <p:spPr>
            <a:xfrm>
              <a:off x="741240" y="898406"/>
              <a:ext cx="52221" cy="34633"/>
            </a:xfrm>
            <a:custGeom>
              <a:avLst/>
              <a:gdLst/>
              <a:ahLst/>
              <a:cxnLst/>
              <a:rect l="l" t="t" r="r" b="b"/>
              <a:pathLst>
                <a:path w="2209" h="1465" extrusionOk="0">
                  <a:moveTo>
                    <a:pt x="1409" y="1"/>
                  </a:moveTo>
                  <a:cubicBezTo>
                    <a:pt x="830" y="1"/>
                    <a:pt x="1" y="718"/>
                    <a:pt x="1" y="718"/>
                  </a:cubicBezTo>
                  <a:cubicBezTo>
                    <a:pt x="1" y="718"/>
                    <a:pt x="916" y="1464"/>
                    <a:pt x="1478" y="1464"/>
                  </a:cubicBezTo>
                  <a:cubicBezTo>
                    <a:pt x="1546" y="1464"/>
                    <a:pt x="1608" y="1453"/>
                    <a:pt x="1663" y="1430"/>
                  </a:cubicBezTo>
                  <a:cubicBezTo>
                    <a:pt x="2176" y="1206"/>
                    <a:pt x="2209" y="368"/>
                    <a:pt x="1663" y="62"/>
                  </a:cubicBezTo>
                  <a:cubicBezTo>
                    <a:pt x="1587" y="19"/>
                    <a:pt x="1501" y="1"/>
                    <a:pt x="1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0"/>
            <p:cNvSpPr/>
            <p:nvPr/>
          </p:nvSpPr>
          <p:spPr>
            <a:xfrm>
              <a:off x="728066" y="798551"/>
              <a:ext cx="47162" cy="85979"/>
            </a:xfrm>
            <a:custGeom>
              <a:avLst/>
              <a:gdLst/>
              <a:ahLst/>
              <a:cxnLst/>
              <a:rect l="l" t="t" r="r" b="b"/>
              <a:pathLst>
                <a:path w="1995" h="3637" extrusionOk="0">
                  <a:moveTo>
                    <a:pt x="1387" y="0"/>
                  </a:moveTo>
                  <a:cubicBezTo>
                    <a:pt x="1157" y="0"/>
                    <a:pt x="887" y="152"/>
                    <a:pt x="636" y="490"/>
                  </a:cubicBezTo>
                  <a:cubicBezTo>
                    <a:pt x="0" y="1348"/>
                    <a:pt x="199" y="3637"/>
                    <a:pt x="199" y="3637"/>
                  </a:cubicBezTo>
                  <a:lnTo>
                    <a:pt x="201" y="3637"/>
                  </a:lnTo>
                  <a:cubicBezTo>
                    <a:pt x="201" y="3637"/>
                    <a:pt x="1807" y="1937"/>
                    <a:pt x="1924" y="955"/>
                  </a:cubicBezTo>
                  <a:cubicBezTo>
                    <a:pt x="1995" y="360"/>
                    <a:pt x="1740" y="0"/>
                    <a:pt x="1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0"/>
            <p:cNvSpPr/>
            <p:nvPr/>
          </p:nvSpPr>
          <p:spPr>
            <a:xfrm>
              <a:off x="730052" y="939681"/>
              <a:ext cx="47611" cy="83969"/>
            </a:xfrm>
            <a:custGeom>
              <a:avLst/>
              <a:gdLst/>
              <a:ahLst/>
              <a:cxnLst/>
              <a:rect l="l" t="t" r="r" b="b"/>
              <a:pathLst>
                <a:path w="2014" h="3552" extrusionOk="0">
                  <a:moveTo>
                    <a:pt x="1" y="1"/>
                  </a:moveTo>
                  <a:cubicBezTo>
                    <a:pt x="1" y="1"/>
                    <a:pt x="66" y="2339"/>
                    <a:pt x="678" y="3117"/>
                  </a:cubicBezTo>
                  <a:cubicBezTo>
                    <a:pt x="912" y="3413"/>
                    <a:pt x="1170" y="3552"/>
                    <a:pt x="1392" y="3552"/>
                  </a:cubicBezTo>
                  <a:cubicBezTo>
                    <a:pt x="1751" y="3552"/>
                    <a:pt x="2014" y="3187"/>
                    <a:pt x="1916" y="2534"/>
                  </a:cubicBezTo>
                  <a:cubicBezTo>
                    <a:pt x="1759" y="1478"/>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0"/>
            <p:cNvSpPr/>
            <p:nvPr/>
          </p:nvSpPr>
          <p:spPr>
            <a:xfrm>
              <a:off x="1196192" y="898406"/>
              <a:ext cx="34349" cy="34633"/>
            </a:xfrm>
            <a:custGeom>
              <a:avLst/>
              <a:gdLst/>
              <a:ahLst/>
              <a:cxnLst/>
              <a:rect l="l" t="t" r="r" b="b"/>
              <a:pathLst>
                <a:path w="1453" h="1465" extrusionOk="0">
                  <a:moveTo>
                    <a:pt x="926" y="1"/>
                  </a:moveTo>
                  <a:cubicBezTo>
                    <a:pt x="545" y="1"/>
                    <a:pt x="0" y="718"/>
                    <a:pt x="0" y="718"/>
                  </a:cubicBezTo>
                  <a:cubicBezTo>
                    <a:pt x="0" y="718"/>
                    <a:pt x="602" y="1464"/>
                    <a:pt x="971" y="1464"/>
                  </a:cubicBezTo>
                  <a:cubicBezTo>
                    <a:pt x="1015" y="1464"/>
                    <a:pt x="1056" y="1453"/>
                    <a:pt x="1092" y="1430"/>
                  </a:cubicBezTo>
                  <a:cubicBezTo>
                    <a:pt x="1432" y="1206"/>
                    <a:pt x="1453" y="368"/>
                    <a:pt x="1092" y="62"/>
                  </a:cubicBezTo>
                  <a:cubicBezTo>
                    <a:pt x="1043" y="19"/>
                    <a:pt x="986"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0"/>
            <p:cNvSpPr/>
            <p:nvPr/>
          </p:nvSpPr>
          <p:spPr>
            <a:xfrm>
              <a:off x="1119953" y="898406"/>
              <a:ext cx="52221" cy="34633"/>
            </a:xfrm>
            <a:custGeom>
              <a:avLst/>
              <a:gdLst/>
              <a:ahLst/>
              <a:cxnLst/>
              <a:rect l="l" t="t" r="r" b="b"/>
              <a:pathLst>
                <a:path w="2209" h="1465" extrusionOk="0">
                  <a:moveTo>
                    <a:pt x="801" y="1"/>
                  </a:moveTo>
                  <a:cubicBezTo>
                    <a:pt x="709" y="1"/>
                    <a:pt x="623" y="19"/>
                    <a:pt x="548" y="62"/>
                  </a:cubicBezTo>
                  <a:cubicBezTo>
                    <a:pt x="0" y="368"/>
                    <a:pt x="33" y="1206"/>
                    <a:pt x="548" y="1430"/>
                  </a:cubicBezTo>
                  <a:cubicBezTo>
                    <a:pt x="602" y="1453"/>
                    <a:pt x="665" y="1464"/>
                    <a:pt x="732" y="1464"/>
                  </a:cubicBezTo>
                  <a:cubicBezTo>
                    <a:pt x="1293" y="1464"/>
                    <a:pt x="2208" y="718"/>
                    <a:pt x="2208" y="718"/>
                  </a:cubicBezTo>
                  <a:cubicBezTo>
                    <a:pt x="2208" y="718"/>
                    <a:pt x="1380" y="1"/>
                    <a:pt x="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0"/>
            <p:cNvSpPr/>
            <p:nvPr/>
          </p:nvSpPr>
          <p:spPr>
            <a:xfrm>
              <a:off x="1138085" y="798551"/>
              <a:ext cx="47138" cy="85979"/>
            </a:xfrm>
            <a:custGeom>
              <a:avLst/>
              <a:gdLst/>
              <a:ahLst/>
              <a:cxnLst/>
              <a:rect l="l" t="t" r="r" b="b"/>
              <a:pathLst>
                <a:path w="1994" h="3637" extrusionOk="0">
                  <a:moveTo>
                    <a:pt x="607" y="0"/>
                  </a:moveTo>
                  <a:cubicBezTo>
                    <a:pt x="255" y="0"/>
                    <a:pt x="1" y="360"/>
                    <a:pt x="72" y="955"/>
                  </a:cubicBezTo>
                  <a:cubicBezTo>
                    <a:pt x="188" y="1937"/>
                    <a:pt x="1795" y="3637"/>
                    <a:pt x="1795" y="3637"/>
                  </a:cubicBezTo>
                  <a:cubicBezTo>
                    <a:pt x="1795" y="3637"/>
                    <a:pt x="1994" y="1348"/>
                    <a:pt x="1358" y="490"/>
                  </a:cubicBezTo>
                  <a:cubicBezTo>
                    <a:pt x="1107" y="152"/>
                    <a:pt x="836" y="0"/>
                    <a:pt x="6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0"/>
            <p:cNvSpPr/>
            <p:nvPr/>
          </p:nvSpPr>
          <p:spPr>
            <a:xfrm>
              <a:off x="1135626" y="939681"/>
              <a:ext cx="47635" cy="83969"/>
            </a:xfrm>
            <a:custGeom>
              <a:avLst/>
              <a:gdLst/>
              <a:ahLst/>
              <a:cxnLst/>
              <a:rect l="l" t="t" r="r" b="b"/>
              <a:pathLst>
                <a:path w="2015" h="3552" extrusionOk="0">
                  <a:moveTo>
                    <a:pt x="2015" y="1"/>
                  </a:moveTo>
                  <a:cubicBezTo>
                    <a:pt x="2014" y="1"/>
                    <a:pt x="255" y="1478"/>
                    <a:pt x="98" y="2534"/>
                  </a:cubicBezTo>
                  <a:cubicBezTo>
                    <a:pt x="1" y="3187"/>
                    <a:pt x="263" y="3552"/>
                    <a:pt x="622" y="3552"/>
                  </a:cubicBezTo>
                  <a:cubicBezTo>
                    <a:pt x="844" y="3552"/>
                    <a:pt x="1103" y="3413"/>
                    <a:pt x="1336" y="3117"/>
                  </a:cubicBezTo>
                  <a:cubicBezTo>
                    <a:pt x="1947" y="2339"/>
                    <a:pt x="2015" y="1"/>
                    <a:pt x="2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0"/>
            <p:cNvSpPr/>
            <p:nvPr/>
          </p:nvSpPr>
          <p:spPr>
            <a:xfrm>
              <a:off x="929344" y="794910"/>
              <a:ext cx="23853" cy="104962"/>
            </a:xfrm>
            <a:custGeom>
              <a:avLst/>
              <a:gdLst/>
              <a:ahLst/>
              <a:cxnLst/>
              <a:rect l="l" t="t" r="r" b="b"/>
              <a:pathLst>
                <a:path w="1009" h="4440" extrusionOk="0">
                  <a:moveTo>
                    <a:pt x="1009" y="0"/>
                  </a:moveTo>
                  <a:cubicBezTo>
                    <a:pt x="1009" y="0"/>
                    <a:pt x="56" y="195"/>
                    <a:pt x="28" y="1395"/>
                  </a:cubicBezTo>
                  <a:cubicBezTo>
                    <a:pt x="1" y="2597"/>
                    <a:pt x="1009" y="4440"/>
                    <a:pt x="1009" y="4440"/>
                  </a:cubicBezTo>
                  <a:lnTo>
                    <a:pt x="10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0"/>
            <p:cNvSpPr/>
            <p:nvPr/>
          </p:nvSpPr>
          <p:spPr>
            <a:xfrm>
              <a:off x="854097" y="898406"/>
              <a:ext cx="68674" cy="34633"/>
            </a:xfrm>
            <a:custGeom>
              <a:avLst/>
              <a:gdLst/>
              <a:ahLst/>
              <a:cxnLst/>
              <a:rect l="l" t="t" r="r" b="b"/>
              <a:pathLst>
                <a:path w="2905" h="1465" extrusionOk="0">
                  <a:moveTo>
                    <a:pt x="1053" y="1"/>
                  </a:moveTo>
                  <a:cubicBezTo>
                    <a:pt x="932" y="1"/>
                    <a:pt x="819" y="19"/>
                    <a:pt x="720" y="62"/>
                  </a:cubicBezTo>
                  <a:cubicBezTo>
                    <a:pt x="1" y="368"/>
                    <a:pt x="42" y="1206"/>
                    <a:pt x="720" y="1430"/>
                  </a:cubicBezTo>
                  <a:cubicBezTo>
                    <a:pt x="792" y="1453"/>
                    <a:pt x="874" y="1464"/>
                    <a:pt x="962" y="1464"/>
                  </a:cubicBezTo>
                  <a:cubicBezTo>
                    <a:pt x="1702" y="1464"/>
                    <a:pt x="2904" y="718"/>
                    <a:pt x="2904" y="718"/>
                  </a:cubicBezTo>
                  <a:cubicBezTo>
                    <a:pt x="2904" y="718"/>
                    <a:pt x="1814" y="1"/>
                    <a:pt x="10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0"/>
            <p:cNvSpPr/>
            <p:nvPr/>
          </p:nvSpPr>
          <p:spPr>
            <a:xfrm>
              <a:off x="953173" y="939681"/>
              <a:ext cx="23876" cy="104985"/>
            </a:xfrm>
            <a:custGeom>
              <a:avLst/>
              <a:gdLst/>
              <a:ahLst/>
              <a:cxnLst/>
              <a:rect l="l" t="t" r="r" b="b"/>
              <a:pathLst>
                <a:path w="1010" h="4441" extrusionOk="0">
                  <a:moveTo>
                    <a:pt x="1" y="1"/>
                  </a:moveTo>
                  <a:lnTo>
                    <a:pt x="1" y="4440"/>
                  </a:lnTo>
                  <a:cubicBezTo>
                    <a:pt x="1" y="4440"/>
                    <a:pt x="954" y="4245"/>
                    <a:pt x="981" y="3045"/>
                  </a:cubicBezTo>
                  <a:cubicBezTo>
                    <a:pt x="1010" y="1843"/>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0"/>
            <p:cNvSpPr/>
            <p:nvPr/>
          </p:nvSpPr>
          <p:spPr>
            <a:xfrm>
              <a:off x="952936" y="794910"/>
              <a:ext cx="23876" cy="104962"/>
            </a:xfrm>
            <a:custGeom>
              <a:avLst/>
              <a:gdLst/>
              <a:ahLst/>
              <a:cxnLst/>
              <a:rect l="l" t="t" r="r" b="b"/>
              <a:pathLst>
                <a:path w="1010" h="4440" extrusionOk="0">
                  <a:moveTo>
                    <a:pt x="0" y="0"/>
                  </a:moveTo>
                  <a:lnTo>
                    <a:pt x="0" y="4440"/>
                  </a:lnTo>
                  <a:cubicBezTo>
                    <a:pt x="0" y="4440"/>
                    <a:pt x="1009" y="2597"/>
                    <a:pt x="981" y="1395"/>
                  </a:cubicBezTo>
                  <a:cubicBezTo>
                    <a:pt x="953" y="19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0"/>
            <p:cNvSpPr/>
            <p:nvPr/>
          </p:nvSpPr>
          <p:spPr>
            <a:xfrm>
              <a:off x="983361" y="898406"/>
              <a:ext cx="68674" cy="34633"/>
            </a:xfrm>
            <a:custGeom>
              <a:avLst/>
              <a:gdLst/>
              <a:ahLst/>
              <a:cxnLst/>
              <a:rect l="l" t="t" r="r" b="b"/>
              <a:pathLst>
                <a:path w="2905" h="1465" extrusionOk="0">
                  <a:moveTo>
                    <a:pt x="1853" y="1"/>
                  </a:moveTo>
                  <a:cubicBezTo>
                    <a:pt x="1091" y="1"/>
                    <a:pt x="1" y="718"/>
                    <a:pt x="1" y="718"/>
                  </a:cubicBezTo>
                  <a:cubicBezTo>
                    <a:pt x="1" y="718"/>
                    <a:pt x="1204" y="1464"/>
                    <a:pt x="1944" y="1464"/>
                  </a:cubicBezTo>
                  <a:cubicBezTo>
                    <a:pt x="2032" y="1464"/>
                    <a:pt x="2114" y="1453"/>
                    <a:pt x="2187" y="1430"/>
                  </a:cubicBezTo>
                  <a:cubicBezTo>
                    <a:pt x="2863" y="1206"/>
                    <a:pt x="2904" y="368"/>
                    <a:pt x="2187" y="62"/>
                  </a:cubicBezTo>
                  <a:cubicBezTo>
                    <a:pt x="2088" y="19"/>
                    <a:pt x="1974" y="1"/>
                    <a:pt x="1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0"/>
            <p:cNvSpPr/>
            <p:nvPr/>
          </p:nvSpPr>
          <p:spPr>
            <a:xfrm>
              <a:off x="929344" y="939681"/>
              <a:ext cx="23853" cy="104985"/>
            </a:xfrm>
            <a:custGeom>
              <a:avLst/>
              <a:gdLst/>
              <a:ahLst/>
              <a:cxnLst/>
              <a:rect l="l" t="t" r="r" b="b"/>
              <a:pathLst>
                <a:path w="1009" h="4441" extrusionOk="0">
                  <a:moveTo>
                    <a:pt x="1009" y="1"/>
                  </a:moveTo>
                  <a:cubicBezTo>
                    <a:pt x="1009" y="1"/>
                    <a:pt x="1" y="1843"/>
                    <a:pt x="28" y="3045"/>
                  </a:cubicBezTo>
                  <a:cubicBezTo>
                    <a:pt x="56" y="4245"/>
                    <a:pt x="1009" y="4440"/>
                    <a:pt x="1009" y="4440"/>
                  </a:cubicBezTo>
                  <a:lnTo>
                    <a:pt x="1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0"/>
            <p:cNvSpPr/>
            <p:nvPr/>
          </p:nvSpPr>
          <p:spPr>
            <a:xfrm>
              <a:off x="952811" y="1798972"/>
              <a:ext cx="15390" cy="77870"/>
            </a:xfrm>
            <a:custGeom>
              <a:avLst/>
              <a:gdLst/>
              <a:ahLst/>
              <a:cxnLst/>
              <a:rect l="l" t="t" r="r" b="b"/>
              <a:pathLst>
                <a:path w="651" h="3294" extrusionOk="0">
                  <a:moveTo>
                    <a:pt x="269" y="1"/>
                  </a:moveTo>
                  <a:cubicBezTo>
                    <a:pt x="182" y="30"/>
                    <a:pt x="93" y="44"/>
                    <a:pt x="0" y="44"/>
                  </a:cubicBezTo>
                  <a:lnTo>
                    <a:pt x="0" y="3245"/>
                  </a:lnTo>
                  <a:cubicBezTo>
                    <a:pt x="98" y="3245"/>
                    <a:pt x="193" y="3261"/>
                    <a:pt x="285" y="3294"/>
                  </a:cubicBezTo>
                  <a:cubicBezTo>
                    <a:pt x="501" y="2998"/>
                    <a:pt x="650" y="2377"/>
                    <a:pt x="650" y="1658"/>
                  </a:cubicBezTo>
                  <a:cubicBezTo>
                    <a:pt x="650" y="920"/>
                    <a:pt x="494" y="287"/>
                    <a:pt x="2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0"/>
            <p:cNvSpPr/>
            <p:nvPr/>
          </p:nvSpPr>
          <p:spPr>
            <a:xfrm>
              <a:off x="937445" y="1798972"/>
              <a:ext cx="15390" cy="77870"/>
            </a:xfrm>
            <a:custGeom>
              <a:avLst/>
              <a:gdLst/>
              <a:ahLst/>
              <a:cxnLst/>
              <a:rect l="l" t="t" r="r" b="b"/>
              <a:pathLst>
                <a:path w="651" h="3294" extrusionOk="0">
                  <a:moveTo>
                    <a:pt x="381" y="1"/>
                  </a:moveTo>
                  <a:cubicBezTo>
                    <a:pt x="156" y="288"/>
                    <a:pt x="0" y="922"/>
                    <a:pt x="0" y="1658"/>
                  </a:cubicBezTo>
                  <a:cubicBezTo>
                    <a:pt x="0" y="2378"/>
                    <a:pt x="150" y="2998"/>
                    <a:pt x="367" y="3294"/>
                  </a:cubicBezTo>
                  <a:cubicBezTo>
                    <a:pt x="458" y="3262"/>
                    <a:pt x="554" y="3245"/>
                    <a:pt x="650" y="3245"/>
                  </a:cubicBezTo>
                  <a:lnTo>
                    <a:pt x="650" y="45"/>
                  </a:lnTo>
                  <a:cubicBezTo>
                    <a:pt x="559" y="45"/>
                    <a:pt x="468" y="31"/>
                    <a:pt x="3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0"/>
            <p:cNvSpPr/>
            <p:nvPr/>
          </p:nvSpPr>
          <p:spPr>
            <a:xfrm>
              <a:off x="932481" y="1759446"/>
              <a:ext cx="20354" cy="40614"/>
            </a:xfrm>
            <a:custGeom>
              <a:avLst/>
              <a:gdLst/>
              <a:ahLst/>
              <a:cxnLst/>
              <a:rect l="l" t="t" r="r" b="b"/>
              <a:pathLst>
                <a:path w="861" h="1718" extrusionOk="0">
                  <a:moveTo>
                    <a:pt x="860" y="1"/>
                  </a:moveTo>
                  <a:cubicBezTo>
                    <a:pt x="386" y="1"/>
                    <a:pt x="1" y="384"/>
                    <a:pt x="2" y="859"/>
                  </a:cubicBezTo>
                  <a:cubicBezTo>
                    <a:pt x="2" y="1228"/>
                    <a:pt x="240" y="1557"/>
                    <a:pt x="591" y="1673"/>
                  </a:cubicBezTo>
                  <a:cubicBezTo>
                    <a:pt x="678" y="1702"/>
                    <a:pt x="768" y="1717"/>
                    <a:pt x="860" y="1717"/>
                  </a:cubicBezTo>
                  <a:lnTo>
                    <a:pt x="8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0"/>
            <p:cNvSpPr/>
            <p:nvPr/>
          </p:nvSpPr>
          <p:spPr>
            <a:xfrm>
              <a:off x="952811" y="1759422"/>
              <a:ext cx="21631" cy="40637"/>
            </a:xfrm>
            <a:custGeom>
              <a:avLst/>
              <a:gdLst/>
              <a:ahLst/>
              <a:cxnLst/>
              <a:rect l="l" t="t" r="r" b="b"/>
              <a:pathLst>
                <a:path w="915" h="1719" extrusionOk="0">
                  <a:moveTo>
                    <a:pt x="0" y="0"/>
                  </a:moveTo>
                  <a:lnTo>
                    <a:pt x="0" y="1718"/>
                  </a:lnTo>
                  <a:cubicBezTo>
                    <a:pt x="93" y="1718"/>
                    <a:pt x="182" y="1704"/>
                    <a:pt x="269" y="1674"/>
                  </a:cubicBezTo>
                  <a:cubicBezTo>
                    <a:pt x="670" y="1543"/>
                    <a:pt x="914" y="1140"/>
                    <a:pt x="848" y="723"/>
                  </a:cubicBezTo>
                  <a:cubicBezTo>
                    <a:pt x="780" y="307"/>
                    <a:pt x="422"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0"/>
            <p:cNvSpPr/>
            <p:nvPr/>
          </p:nvSpPr>
          <p:spPr>
            <a:xfrm>
              <a:off x="952811" y="1875684"/>
              <a:ext cx="21702" cy="40637"/>
            </a:xfrm>
            <a:custGeom>
              <a:avLst/>
              <a:gdLst/>
              <a:ahLst/>
              <a:cxnLst/>
              <a:rect l="l" t="t" r="r" b="b"/>
              <a:pathLst>
                <a:path w="918" h="1719" extrusionOk="0">
                  <a:moveTo>
                    <a:pt x="0" y="0"/>
                  </a:moveTo>
                  <a:lnTo>
                    <a:pt x="0" y="1718"/>
                  </a:lnTo>
                  <a:cubicBezTo>
                    <a:pt x="419" y="1718"/>
                    <a:pt x="777" y="1417"/>
                    <a:pt x="847" y="1004"/>
                  </a:cubicBezTo>
                  <a:cubicBezTo>
                    <a:pt x="917" y="591"/>
                    <a:pt x="680" y="188"/>
                    <a:pt x="285" y="50"/>
                  </a:cubicBezTo>
                  <a:lnTo>
                    <a:pt x="285" y="49"/>
                  </a:lnTo>
                  <a:cubicBezTo>
                    <a:pt x="194" y="17"/>
                    <a:pt x="98"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0"/>
            <p:cNvSpPr/>
            <p:nvPr/>
          </p:nvSpPr>
          <p:spPr>
            <a:xfrm>
              <a:off x="931062" y="1875684"/>
              <a:ext cx="21772" cy="40637"/>
            </a:xfrm>
            <a:custGeom>
              <a:avLst/>
              <a:gdLst/>
              <a:ahLst/>
              <a:cxnLst/>
              <a:rect l="l" t="t" r="r" b="b"/>
              <a:pathLst>
                <a:path w="921" h="1719" extrusionOk="0">
                  <a:moveTo>
                    <a:pt x="920" y="0"/>
                  </a:moveTo>
                  <a:cubicBezTo>
                    <a:pt x="824" y="0"/>
                    <a:pt x="728" y="16"/>
                    <a:pt x="637" y="49"/>
                  </a:cubicBezTo>
                  <a:cubicBezTo>
                    <a:pt x="240" y="186"/>
                    <a:pt x="1" y="591"/>
                    <a:pt x="72" y="1004"/>
                  </a:cubicBezTo>
                  <a:cubicBezTo>
                    <a:pt x="143" y="1416"/>
                    <a:pt x="500" y="1718"/>
                    <a:pt x="918" y="1718"/>
                  </a:cubicBezTo>
                  <a:cubicBezTo>
                    <a:pt x="918" y="1718"/>
                    <a:pt x="919" y="1718"/>
                    <a:pt x="920" y="1718"/>
                  </a:cubicBezTo>
                  <a:lnTo>
                    <a:pt x="9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0"/>
            <p:cNvSpPr/>
            <p:nvPr/>
          </p:nvSpPr>
          <p:spPr>
            <a:xfrm>
              <a:off x="917351" y="311992"/>
              <a:ext cx="35484" cy="70896"/>
            </a:xfrm>
            <a:custGeom>
              <a:avLst/>
              <a:gdLst/>
              <a:ahLst/>
              <a:cxnLst/>
              <a:rect l="l" t="t" r="r" b="b"/>
              <a:pathLst>
                <a:path w="1501" h="2999" extrusionOk="0">
                  <a:moveTo>
                    <a:pt x="1500" y="1"/>
                  </a:moveTo>
                  <a:cubicBezTo>
                    <a:pt x="672" y="1"/>
                    <a:pt x="1" y="672"/>
                    <a:pt x="2" y="1500"/>
                  </a:cubicBezTo>
                  <a:cubicBezTo>
                    <a:pt x="1" y="2327"/>
                    <a:pt x="672" y="2998"/>
                    <a:pt x="1500" y="2998"/>
                  </a:cubicBezTo>
                  <a:lnTo>
                    <a:pt x="1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0"/>
            <p:cNvSpPr/>
            <p:nvPr/>
          </p:nvSpPr>
          <p:spPr>
            <a:xfrm>
              <a:off x="952811" y="311992"/>
              <a:ext cx="35460" cy="70896"/>
            </a:xfrm>
            <a:custGeom>
              <a:avLst/>
              <a:gdLst/>
              <a:ahLst/>
              <a:cxnLst/>
              <a:rect l="l" t="t" r="r" b="b"/>
              <a:pathLst>
                <a:path w="1500" h="2999" extrusionOk="0">
                  <a:moveTo>
                    <a:pt x="0" y="1"/>
                  </a:moveTo>
                  <a:lnTo>
                    <a:pt x="0" y="2998"/>
                  </a:lnTo>
                  <a:cubicBezTo>
                    <a:pt x="829" y="2998"/>
                    <a:pt x="1500" y="2327"/>
                    <a:pt x="1500" y="1500"/>
                  </a:cubicBezTo>
                  <a:cubicBezTo>
                    <a:pt x="1500" y="672"/>
                    <a:pt x="829"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0"/>
            <p:cNvSpPr/>
            <p:nvPr/>
          </p:nvSpPr>
          <p:spPr>
            <a:xfrm>
              <a:off x="843642" y="93369"/>
              <a:ext cx="108886" cy="221601"/>
            </a:xfrm>
            <a:custGeom>
              <a:avLst/>
              <a:gdLst/>
              <a:ahLst/>
              <a:cxnLst/>
              <a:rect l="l" t="t" r="r" b="b"/>
              <a:pathLst>
                <a:path w="4606" h="9374" extrusionOk="0">
                  <a:moveTo>
                    <a:pt x="4605" y="1"/>
                  </a:moveTo>
                  <a:cubicBezTo>
                    <a:pt x="2055" y="49"/>
                    <a:pt x="1" y="2125"/>
                    <a:pt x="1" y="4687"/>
                  </a:cubicBezTo>
                  <a:cubicBezTo>
                    <a:pt x="1" y="7249"/>
                    <a:pt x="2055" y="9327"/>
                    <a:pt x="4605" y="9374"/>
                  </a:cubicBezTo>
                  <a:lnTo>
                    <a:pt x="4605" y="7814"/>
                  </a:lnTo>
                  <a:cubicBezTo>
                    <a:pt x="2868" y="7814"/>
                    <a:pt x="1461" y="6406"/>
                    <a:pt x="1461" y="4670"/>
                  </a:cubicBezTo>
                  <a:cubicBezTo>
                    <a:pt x="1461" y="2933"/>
                    <a:pt x="2868" y="1525"/>
                    <a:pt x="4605" y="1525"/>
                  </a:cubicBezTo>
                  <a:lnTo>
                    <a:pt x="46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0"/>
            <p:cNvSpPr/>
            <p:nvPr/>
          </p:nvSpPr>
          <p:spPr>
            <a:xfrm>
              <a:off x="952504" y="93275"/>
              <a:ext cx="112928" cy="221790"/>
            </a:xfrm>
            <a:custGeom>
              <a:avLst/>
              <a:gdLst/>
              <a:ahLst/>
              <a:cxnLst/>
              <a:rect l="l" t="t" r="r" b="b"/>
              <a:pathLst>
                <a:path w="4777" h="9382" extrusionOk="0">
                  <a:moveTo>
                    <a:pt x="86" y="1"/>
                  </a:moveTo>
                  <a:cubicBezTo>
                    <a:pt x="57" y="1"/>
                    <a:pt x="29" y="5"/>
                    <a:pt x="0" y="5"/>
                  </a:cubicBezTo>
                  <a:lnTo>
                    <a:pt x="0" y="1530"/>
                  </a:lnTo>
                  <a:cubicBezTo>
                    <a:pt x="1736" y="1530"/>
                    <a:pt x="3145" y="2937"/>
                    <a:pt x="3145" y="4674"/>
                  </a:cubicBezTo>
                  <a:cubicBezTo>
                    <a:pt x="3145" y="6410"/>
                    <a:pt x="1736" y="7818"/>
                    <a:pt x="0" y="7818"/>
                  </a:cubicBezTo>
                  <a:lnTo>
                    <a:pt x="0" y="9378"/>
                  </a:lnTo>
                  <a:cubicBezTo>
                    <a:pt x="29" y="9378"/>
                    <a:pt x="57" y="9381"/>
                    <a:pt x="86" y="9381"/>
                  </a:cubicBezTo>
                  <a:cubicBezTo>
                    <a:pt x="2678" y="9381"/>
                    <a:pt x="4776" y="7281"/>
                    <a:pt x="4776" y="4691"/>
                  </a:cubicBezTo>
                  <a:cubicBezTo>
                    <a:pt x="4776" y="2101"/>
                    <a:pt x="267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0"/>
            <p:cNvSpPr/>
            <p:nvPr/>
          </p:nvSpPr>
          <p:spPr>
            <a:xfrm>
              <a:off x="937989" y="-9"/>
              <a:ext cx="32576" cy="93307"/>
            </a:xfrm>
            <a:custGeom>
              <a:avLst/>
              <a:gdLst/>
              <a:ahLst/>
              <a:cxnLst/>
              <a:rect l="l" t="t" r="r" b="b"/>
              <a:pathLst>
                <a:path w="1378" h="3947" extrusionOk="0">
                  <a:moveTo>
                    <a:pt x="0" y="0"/>
                  </a:moveTo>
                  <a:lnTo>
                    <a:pt x="0" y="3947"/>
                  </a:lnTo>
                  <a:lnTo>
                    <a:pt x="1378" y="3947"/>
                  </a:lnTo>
                  <a:lnTo>
                    <a:pt x="13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40"/>
          <p:cNvGrpSpPr/>
          <p:nvPr/>
        </p:nvGrpSpPr>
        <p:grpSpPr>
          <a:xfrm>
            <a:off x="7728983" y="-105145"/>
            <a:ext cx="847552" cy="5248642"/>
            <a:chOff x="-3346946" y="-505649"/>
            <a:chExt cx="624900" cy="3870395"/>
          </a:xfrm>
        </p:grpSpPr>
        <p:sp>
          <p:nvSpPr>
            <p:cNvPr id="818" name="Google Shape;818;p40"/>
            <p:cNvSpPr/>
            <p:nvPr/>
          </p:nvSpPr>
          <p:spPr>
            <a:xfrm>
              <a:off x="-3346946" y="2178301"/>
              <a:ext cx="313206" cy="821797"/>
            </a:xfrm>
            <a:custGeom>
              <a:avLst/>
              <a:gdLst/>
              <a:ahLst/>
              <a:cxnLst/>
              <a:rect l="l" t="t" r="r" b="b"/>
              <a:pathLst>
                <a:path w="13249" h="34763" extrusionOk="0">
                  <a:moveTo>
                    <a:pt x="3463" y="1"/>
                  </a:moveTo>
                  <a:cubicBezTo>
                    <a:pt x="3463" y="1"/>
                    <a:pt x="0" y="3058"/>
                    <a:pt x="0" y="8140"/>
                  </a:cubicBezTo>
                  <a:cubicBezTo>
                    <a:pt x="0" y="13222"/>
                    <a:pt x="4746" y="16069"/>
                    <a:pt x="4746" y="16069"/>
                  </a:cubicBezTo>
                  <a:lnTo>
                    <a:pt x="4467" y="17704"/>
                  </a:lnTo>
                  <a:lnTo>
                    <a:pt x="8339" y="34762"/>
                  </a:lnTo>
                  <a:lnTo>
                    <a:pt x="13248" y="34762"/>
                  </a:lnTo>
                  <a:lnTo>
                    <a:pt x="13248" y="98"/>
                  </a:lnTo>
                  <a:lnTo>
                    <a:pt x="34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0"/>
            <p:cNvSpPr/>
            <p:nvPr/>
          </p:nvSpPr>
          <p:spPr>
            <a:xfrm>
              <a:off x="-3143665" y="3045937"/>
              <a:ext cx="109926" cy="178222"/>
            </a:xfrm>
            <a:custGeom>
              <a:avLst/>
              <a:gdLst/>
              <a:ahLst/>
              <a:cxnLst/>
              <a:rect l="l" t="t" r="r" b="b"/>
              <a:pathLst>
                <a:path w="4650" h="7539" extrusionOk="0">
                  <a:moveTo>
                    <a:pt x="0" y="0"/>
                  </a:moveTo>
                  <a:cubicBezTo>
                    <a:pt x="0" y="0"/>
                    <a:pt x="29" y="1033"/>
                    <a:pt x="532" y="2820"/>
                  </a:cubicBezTo>
                  <a:cubicBezTo>
                    <a:pt x="1034" y="4606"/>
                    <a:pt x="2709" y="4998"/>
                    <a:pt x="3490" y="5472"/>
                  </a:cubicBezTo>
                  <a:cubicBezTo>
                    <a:pt x="4272" y="5947"/>
                    <a:pt x="4301" y="7539"/>
                    <a:pt x="4301" y="7539"/>
                  </a:cubicBezTo>
                  <a:lnTo>
                    <a:pt x="4649" y="7539"/>
                  </a:lnTo>
                  <a:lnTo>
                    <a:pt x="4649" y="405"/>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0"/>
            <p:cNvSpPr/>
            <p:nvPr/>
          </p:nvSpPr>
          <p:spPr>
            <a:xfrm>
              <a:off x="-3255530" y="1810983"/>
              <a:ext cx="221790" cy="319826"/>
            </a:xfrm>
            <a:custGeom>
              <a:avLst/>
              <a:gdLst/>
              <a:ahLst/>
              <a:cxnLst/>
              <a:rect l="l" t="t" r="r" b="b"/>
              <a:pathLst>
                <a:path w="9382" h="13529" extrusionOk="0">
                  <a:moveTo>
                    <a:pt x="8628" y="1"/>
                  </a:moveTo>
                  <a:cubicBezTo>
                    <a:pt x="8628" y="1"/>
                    <a:pt x="8627" y="1592"/>
                    <a:pt x="8125" y="2975"/>
                  </a:cubicBezTo>
                  <a:cubicBezTo>
                    <a:pt x="7623" y="4357"/>
                    <a:pt x="4524" y="4817"/>
                    <a:pt x="2262" y="6995"/>
                  </a:cubicBezTo>
                  <a:cubicBezTo>
                    <a:pt x="0" y="9172"/>
                    <a:pt x="376" y="13529"/>
                    <a:pt x="376" y="13529"/>
                  </a:cubicBezTo>
                  <a:lnTo>
                    <a:pt x="9381" y="13529"/>
                  </a:lnTo>
                  <a:lnTo>
                    <a:pt x="938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0"/>
            <p:cNvSpPr/>
            <p:nvPr/>
          </p:nvSpPr>
          <p:spPr>
            <a:xfrm>
              <a:off x="-3287231" y="2130785"/>
              <a:ext cx="253492" cy="55483"/>
            </a:xfrm>
            <a:custGeom>
              <a:avLst/>
              <a:gdLst/>
              <a:ahLst/>
              <a:cxnLst/>
              <a:rect l="l" t="t" r="r" b="b"/>
              <a:pathLst>
                <a:path w="10723" h="2347" extrusionOk="0">
                  <a:moveTo>
                    <a:pt x="1159" y="1"/>
                  </a:moveTo>
                  <a:cubicBezTo>
                    <a:pt x="521" y="2"/>
                    <a:pt x="3" y="519"/>
                    <a:pt x="1" y="1158"/>
                  </a:cubicBezTo>
                  <a:lnTo>
                    <a:pt x="1" y="1188"/>
                  </a:lnTo>
                  <a:cubicBezTo>
                    <a:pt x="3" y="1826"/>
                    <a:pt x="521" y="2344"/>
                    <a:pt x="1159" y="2346"/>
                  </a:cubicBezTo>
                  <a:lnTo>
                    <a:pt x="10722" y="2346"/>
                  </a:lnTo>
                  <a:lnTo>
                    <a:pt x="107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0"/>
            <p:cNvSpPr/>
            <p:nvPr/>
          </p:nvSpPr>
          <p:spPr>
            <a:xfrm>
              <a:off x="-3149055" y="2211965"/>
              <a:ext cx="115316" cy="303679"/>
            </a:xfrm>
            <a:custGeom>
              <a:avLst/>
              <a:gdLst/>
              <a:ahLst/>
              <a:cxnLst/>
              <a:rect l="l" t="t" r="r" b="b"/>
              <a:pathLst>
                <a:path w="4878" h="12846" extrusionOk="0">
                  <a:moveTo>
                    <a:pt x="1438" y="1"/>
                  </a:moveTo>
                  <a:cubicBezTo>
                    <a:pt x="1438" y="1"/>
                    <a:pt x="1" y="3659"/>
                    <a:pt x="1" y="6401"/>
                  </a:cubicBezTo>
                  <a:cubicBezTo>
                    <a:pt x="1" y="9145"/>
                    <a:pt x="2439" y="12846"/>
                    <a:pt x="2439" y="12846"/>
                  </a:cubicBezTo>
                  <a:lnTo>
                    <a:pt x="4877" y="12846"/>
                  </a:lnTo>
                  <a:lnTo>
                    <a:pt x="48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0"/>
            <p:cNvSpPr/>
            <p:nvPr/>
          </p:nvSpPr>
          <p:spPr>
            <a:xfrm>
              <a:off x="-3318885" y="2211965"/>
              <a:ext cx="189404" cy="303679"/>
            </a:xfrm>
            <a:custGeom>
              <a:avLst/>
              <a:gdLst/>
              <a:ahLst/>
              <a:cxnLst/>
              <a:rect l="l" t="t" r="r" b="b"/>
              <a:pathLst>
                <a:path w="8012" h="12846" extrusionOk="0">
                  <a:moveTo>
                    <a:pt x="2675" y="1"/>
                  </a:moveTo>
                  <a:cubicBezTo>
                    <a:pt x="2675" y="1"/>
                    <a:pt x="0" y="2178"/>
                    <a:pt x="0" y="6423"/>
                  </a:cubicBezTo>
                  <a:cubicBezTo>
                    <a:pt x="0" y="10669"/>
                    <a:pt x="3744" y="12846"/>
                    <a:pt x="3744" y="12846"/>
                  </a:cubicBezTo>
                  <a:lnTo>
                    <a:pt x="8012" y="12846"/>
                  </a:lnTo>
                  <a:cubicBezTo>
                    <a:pt x="8012" y="12846"/>
                    <a:pt x="5574" y="10060"/>
                    <a:pt x="5574" y="6664"/>
                  </a:cubicBezTo>
                  <a:cubicBezTo>
                    <a:pt x="5574" y="3266"/>
                    <a:pt x="6925" y="1"/>
                    <a:pt x="69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0"/>
            <p:cNvSpPr/>
            <p:nvPr/>
          </p:nvSpPr>
          <p:spPr>
            <a:xfrm>
              <a:off x="-3287231" y="2541388"/>
              <a:ext cx="253492" cy="55459"/>
            </a:xfrm>
            <a:custGeom>
              <a:avLst/>
              <a:gdLst/>
              <a:ahLst/>
              <a:cxnLst/>
              <a:rect l="l" t="t" r="r" b="b"/>
              <a:pathLst>
                <a:path w="10723" h="2346" extrusionOk="0">
                  <a:moveTo>
                    <a:pt x="1159" y="0"/>
                  </a:moveTo>
                  <a:cubicBezTo>
                    <a:pt x="521" y="2"/>
                    <a:pt x="3" y="519"/>
                    <a:pt x="1" y="1158"/>
                  </a:cubicBezTo>
                  <a:lnTo>
                    <a:pt x="1" y="1188"/>
                  </a:lnTo>
                  <a:cubicBezTo>
                    <a:pt x="3" y="1826"/>
                    <a:pt x="521" y="2344"/>
                    <a:pt x="1159" y="2345"/>
                  </a:cubicBezTo>
                  <a:lnTo>
                    <a:pt x="10722" y="2345"/>
                  </a:lnTo>
                  <a:lnTo>
                    <a:pt x="107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0"/>
            <p:cNvSpPr/>
            <p:nvPr/>
          </p:nvSpPr>
          <p:spPr>
            <a:xfrm>
              <a:off x="-3177541" y="3000028"/>
              <a:ext cx="143802" cy="55483"/>
            </a:xfrm>
            <a:custGeom>
              <a:avLst/>
              <a:gdLst/>
              <a:ahLst/>
              <a:cxnLst/>
              <a:rect l="l" t="t" r="r" b="b"/>
              <a:pathLst>
                <a:path w="6083" h="2347" extrusionOk="0">
                  <a:moveTo>
                    <a:pt x="1159" y="1"/>
                  </a:moveTo>
                  <a:cubicBezTo>
                    <a:pt x="519" y="4"/>
                    <a:pt x="3" y="521"/>
                    <a:pt x="0" y="1160"/>
                  </a:cubicBezTo>
                  <a:lnTo>
                    <a:pt x="0" y="1189"/>
                  </a:lnTo>
                  <a:cubicBezTo>
                    <a:pt x="3" y="1828"/>
                    <a:pt x="520" y="2346"/>
                    <a:pt x="1159" y="2347"/>
                  </a:cubicBezTo>
                  <a:lnTo>
                    <a:pt x="6082" y="2347"/>
                  </a:lnTo>
                  <a:lnTo>
                    <a:pt x="60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103052" y="2645641"/>
              <a:ext cx="69336" cy="354458"/>
            </a:xfrm>
            <a:custGeom>
              <a:avLst/>
              <a:gdLst/>
              <a:ahLst/>
              <a:cxnLst/>
              <a:rect l="l" t="t" r="r" b="b"/>
              <a:pathLst>
                <a:path w="2933" h="14994" extrusionOk="0">
                  <a:moveTo>
                    <a:pt x="2932" y="0"/>
                  </a:moveTo>
                  <a:lnTo>
                    <a:pt x="0" y="2303"/>
                  </a:lnTo>
                  <a:lnTo>
                    <a:pt x="1466" y="14993"/>
                  </a:lnTo>
                  <a:lnTo>
                    <a:pt x="2932" y="14993"/>
                  </a:lnTo>
                  <a:lnTo>
                    <a:pt x="29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190189" y="2638690"/>
              <a:ext cx="98792" cy="361408"/>
            </a:xfrm>
            <a:custGeom>
              <a:avLst/>
              <a:gdLst/>
              <a:ahLst/>
              <a:cxnLst/>
              <a:rect l="l" t="t" r="r" b="b"/>
              <a:pathLst>
                <a:path w="4179" h="15288" extrusionOk="0">
                  <a:moveTo>
                    <a:pt x="880" y="0"/>
                  </a:moveTo>
                  <a:lnTo>
                    <a:pt x="1" y="2680"/>
                  </a:lnTo>
                  <a:lnTo>
                    <a:pt x="2568" y="15287"/>
                  </a:lnTo>
                  <a:lnTo>
                    <a:pt x="4179" y="15287"/>
                  </a:lnTo>
                  <a:lnTo>
                    <a:pt x="2807" y="2429"/>
                  </a:lnTo>
                  <a:lnTo>
                    <a:pt x="8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3035252" y="2178301"/>
              <a:ext cx="313206" cy="821797"/>
            </a:xfrm>
            <a:custGeom>
              <a:avLst/>
              <a:gdLst/>
              <a:ahLst/>
              <a:cxnLst/>
              <a:rect l="l" t="t" r="r" b="b"/>
              <a:pathLst>
                <a:path w="13249" h="34763" extrusionOk="0">
                  <a:moveTo>
                    <a:pt x="9787" y="1"/>
                  </a:moveTo>
                  <a:lnTo>
                    <a:pt x="1" y="98"/>
                  </a:lnTo>
                  <a:lnTo>
                    <a:pt x="1" y="34762"/>
                  </a:lnTo>
                  <a:lnTo>
                    <a:pt x="4910" y="34762"/>
                  </a:lnTo>
                  <a:lnTo>
                    <a:pt x="8782" y="17704"/>
                  </a:lnTo>
                  <a:lnTo>
                    <a:pt x="8502" y="16069"/>
                  </a:lnTo>
                  <a:cubicBezTo>
                    <a:pt x="8502" y="16069"/>
                    <a:pt x="13249" y="13222"/>
                    <a:pt x="13249" y="8140"/>
                  </a:cubicBezTo>
                  <a:cubicBezTo>
                    <a:pt x="13249" y="3058"/>
                    <a:pt x="9787" y="1"/>
                    <a:pt x="9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0"/>
            <p:cNvSpPr/>
            <p:nvPr/>
          </p:nvSpPr>
          <p:spPr>
            <a:xfrm>
              <a:off x="-3035252" y="3045937"/>
              <a:ext cx="109926" cy="178222"/>
            </a:xfrm>
            <a:custGeom>
              <a:avLst/>
              <a:gdLst/>
              <a:ahLst/>
              <a:cxnLst/>
              <a:rect l="l" t="t" r="r" b="b"/>
              <a:pathLst>
                <a:path w="4650" h="7539" extrusionOk="0">
                  <a:moveTo>
                    <a:pt x="4649" y="0"/>
                  </a:moveTo>
                  <a:lnTo>
                    <a:pt x="1" y="405"/>
                  </a:lnTo>
                  <a:lnTo>
                    <a:pt x="1" y="7539"/>
                  </a:lnTo>
                  <a:lnTo>
                    <a:pt x="349" y="7539"/>
                  </a:lnTo>
                  <a:cubicBezTo>
                    <a:pt x="349" y="7539"/>
                    <a:pt x="378" y="5947"/>
                    <a:pt x="1159" y="5472"/>
                  </a:cubicBezTo>
                  <a:cubicBezTo>
                    <a:pt x="1941" y="4998"/>
                    <a:pt x="3616" y="4606"/>
                    <a:pt x="4119" y="2820"/>
                  </a:cubicBezTo>
                  <a:cubicBezTo>
                    <a:pt x="4622" y="1033"/>
                    <a:pt x="4649" y="0"/>
                    <a:pt x="4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0"/>
            <p:cNvSpPr/>
            <p:nvPr/>
          </p:nvSpPr>
          <p:spPr>
            <a:xfrm>
              <a:off x="-3035252" y="1810983"/>
              <a:ext cx="221814" cy="319826"/>
            </a:xfrm>
            <a:custGeom>
              <a:avLst/>
              <a:gdLst/>
              <a:ahLst/>
              <a:cxnLst/>
              <a:rect l="l" t="t" r="r" b="b"/>
              <a:pathLst>
                <a:path w="9383" h="13529" extrusionOk="0">
                  <a:moveTo>
                    <a:pt x="1" y="1"/>
                  </a:moveTo>
                  <a:lnTo>
                    <a:pt x="1" y="13529"/>
                  </a:lnTo>
                  <a:lnTo>
                    <a:pt x="9006" y="13529"/>
                  </a:lnTo>
                  <a:cubicBezTo>
                    <a:pt x="9006" y="13529"/>
                    <a:pt x="9383" y="9172"/>
                    <a:pt x="7120" y="6995"/>
                  </a:cubicBezTo>
                  <a:cubicBezTo>
                    <a:pt x="4858" y="4817"/>
                    <a:pt x="1760" y="4357"/>
                    <a:pt x="1257" y="2975"/>
                  </a:cubicBezTo>
                  <a:cubicBezTo>
                    <a:pt x="754" y="1592"/>
                    <a:pt x="755" y="1"/>
                    <a:pt x="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0"/>
            <p:cNvSpPr/>
            <p:nvPr/>
          </p:nvSpPr>
          <p:spPr>
            <a:xfrm>
              <a:off x="-3035252" y="2130785"/>
              <a:ext cx="253492" cy="55483"/>
            </a:xfrm>
            <a:custGeom>
              <a:avLst/>
              <a:gdLst/>
              <a:ahLst/>
              <a:cxnLst/>
              <a:rect l="l" t="t" r="r" b="b"/>
              <a:pathLst>
                <a:path w="10723" h="2347" extrusionOk="0">
                  <a:moveTo>
                    <a:pt x="1" y="1"/>
                  </a:moveTo>
                  <a:lnTo>
                    <a:pt x="1" y="2346"/>
                  </a:lnTo>
                  <a:lnTo>
                    <a:pt x="9564" y="2346"/>
                  </a:lnTo>
                  <a:cubicBezTo>
                    <a:pt x="10202" y="2344"/>
                    <a:pt x="10720" y="1826"/>
                    <a:pt x="10722" y="1188"/>
                  </a:cubicBezTo>
                  <a:lnTo>
                    <a:pt x="10722" y="1158"/>
                  </a:lnTo>
                  <a:cubicBezTo>
                    <a:pt x="10720" y="519"/>
                    <a:pt x="10203" y="2"/>
                    <a:pt x="95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0"/>
            <p:cNvSpPr/>
            <p:nvPr/>
          </p:nvSpPr>
          <p:spPr>
            <a:xfrm>
              <a:off x="-3035252" y="2211965"/>
              <a:ext cx="115340" cy="303679"/>
            </a:xfrm>
            <a:custGeom>
              <a:avLst/>
              <a:gdLst/>
              <a:ahLst/>
              <a:cxnLst/>
              <a:rect l="l" t="t" r="r" b="b"/>
              <a:pathLst>
                <a:path w="4879" h="12846" extrusionOk="0">
                  <a:moveTo>
                    <a:pt x="1" y="1"/>
                  </a:moveTo>
                  <a:lnTo>
                    <a:pt x="2" y="12846"/>
                  </a:lnTo>
                  <a:lnTo>
                    <a:pt x="2440" y="12846"/>
                  </a:lnTo>
                  <a:cubicBezTo>
                    <a:pt x="2440" y="12846"/>
                    <a:pt x="4878" y="9145"/>
                    <a:pt x="4878" y="6401"/>
                  </a:cubicBezTo>
                  <a:cubicBezTo>
                    <a:pt x="4878" y="3659"/>
                    <a:pt x="3441" y="1"/>
                    <a:pt x="3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0"/>
            <p:cNvSpPr/>
            <p:nvPr/>
          </p:nvSpPr>
          <p:spPr>
            <a:xfrm>
              <a:off x="-2939534" y="2211965"/>
              <a:ext cx="189451" cy="303679"/>
            </a:xfrm>
            <a:custGeom>
              <a:avLst/>
              <a:gdLst/>
              <a:ahLst/>
              <a:cxnLst/>
              <a:rect l="l" t="t" r="r" b="b"/>
              <a:pathLst>
                <a:path w="8014" h="12846" extrusionOk="0">
                  <a:moveTo>
                    <a:pt x="1091" y="1"/>
                  </a:moveTo>
                  <a:cubicBezTo>
                    <a:pt x="1091" y="1"/>
                    <a:pt x="2439" y="3267"/>
                    <a:pt x="2439" y="6663"/>
                  </a:cubicBezTo>
                  <a:cubicBezTo>
                    <a:pt x="2439" y="10059"/>
                    <a:pt x="1" y="12846"/>
                    <a:pt x="1" y="12846"/>
                  </a:cubicBezTo>
                  <a:lnTo>
                    <a:pt x="4269" y="12846"/>
                  </a:lnTo>
                  <a:cubicBezTo>
                    <a:pt x="4269" y="12846"/>
                    <a:pt x="8014" y="10669"/>
                    <a:pt x="8014" y="6423"/>
                  </a:cubicBezTo>
                  <a:cubicBezTo>
                    <a:pt x="8014" y="2178"/>
                    <a:pt x="5338" y="1"/>
                    <a:pt x="5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0"/>
            <p:cNvSpPr/>
            <p:nvPr/>
          </p:nvSpPr>
          <p:spPr>
            <a:xfrm>
              <a:off x="-3035252" y="2541388"/>
              <a:ext cx="253492" cy="55459"/>
            </a:xfrm>
            <a:custGeom>
              <a:avLst/>
              <a:gdLst/>
              <a:ahLst/>
              <a:cxnLst/>
              <a:rect l="l" t="t" r="r" b="b"/>
              <a:pathLst>
                <a:path w="10723" h="2346" extrusionOk="0">
                  <a:moveTo>
                    <a:pt x="1" y="0"/>
                  </a:moveTo>
                  <a:lnTo>
                    <a:pt x="1" y="2345"/>
                  </a:lnTo>
                  <a:lnTo>
                    <a:pt x="9564" y="2345"/>
                  </a:lnTo>
                  <a:cubicBezTo>
                    <a:pt x="10202" y="2344"/>
                    <a:pt x="10720" y="1826"/>
                    <a:pt x="10722" y="1188"/>
                  </a:cubicBezTo>
                  <a:lnTo>
                    <a:pt x="10722" y="1158"/>
                  </a:lnTo>
                  <a:cubicBezTo>
                    <a:pt x="10720" y="519"/>
                    <a:pt x="10203" y="2"/>
                    <a:pt x="9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0"/>
            <p:cNvSpPr/>
            <p:nvPr/>
          </p:nvSpPr>
          <p:spPr>
            <a:xfrm>
              <a:off x="-3035252" y="3000075"/>
              <a:ext cx="143802" cy="55436"/>
            </a:xfrm>
            <a:custGeom>
              <a:avLst/>
              <a:gdLst/>
              <a:ahLst/>
              <a:cxnLst/>
              <a:rect l="l" t="t" r="r" b="b"/>
              <a:pathLst>
                <a:path w="6083" h="2345" extrusionOk="0">
                  <a:moveTo>
                    <a:pt x="1" y="0"/>
                  </a:moveTo>
                  <a:lnTo>
                    <a:pt x="1" y="2345"/>
                  </a:lnTo>
                  <a:lnTo>
                    <a:pt x="4925" y="2345"/>
                  </a:lnTo>
                  <a:cubicBezTo>
                    <a:pt x="5564" y="2344"/>
                    <a:pt x="6080" y="1826"/>
                    <a:pt x="6082" y="1187"/>
                  </a:cubicBezTo>
                  <a:lnTo>
                    <a:pt x="6082" y="1158"/>
                  </a:lnTo>
                  <a:cubicBezTo>
                    <a:pt x="6081" y="519"/>
                    <a:pt x="5564" y="2"/>
                    <a:pt x="49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0"/>
            <p:cNvSpPr/>
            <p:nvPr/>
          </p:nvSpPr>
          <p:spPr>
            <a:xfrm>
              <a:off x="-3035252" y="2645641"/>
              <a:ext cx="69336" cy="354458"/>
            </a:xfrm>
            <a:custGeom>
              <a:avLst/>
              <a:gdLst/>
              <a:ahLst/>
              <a:cxnLst/>
              <a:rect l="l" t="t" r="r" b="b"/>
              <a:pathLst>
                <a:path w="2933" h="14994" extrusionOk="0">
                  <a:moveTo>
                    <a:pt x="1" y="0"/>
                  </a:moveTo>
                  <a:lnTo>
                    <a:pt x="1" y="14993"/>
                  </a:lnTo>
                  <a:lnTo>
                    <a:pt x="1467" y="14993"/>
                  </a:lnTo>
                  <a:lnTo>
                    <a:pt x="2933" y="2303"/>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0"/>
            <p:cNvSpPr/>
            <p:nvPr/>
          </p:nvSpPr>
          <p:spPr>
            <a:xfrm>
              <a:off x="-2977618" y="2638690"/>
              <a:ext cx="98839" cy="361408"/>
            </a:xfrm>
            <a:custGeom>
              <a:avLst/>
              <a:gdLst/>
              <a:ahLst/>
              <a:cxnLst/>
              <a:rect l="l" t="t" r="r" b="b"/>
              <a:pathLst>
                <a:path w="4181" h="15288" extrusionOk="0">
                  <a:moveTo>
                    <a:pt x="3301" y="0"/>
                  </a:moveTo>
                  <a:lnTo>
                    <a:pt x="1374" y="2429"/>
                  </a:lnTo>
                  <a:lnTo>
                    <a:pt x="1" y="15287"/>
                  </a:lnTo>
                  <a:lnTo>
                    <a:pt x="1612" y="15287"/>
                  </a:lnTo>
                  <a:lnTo>
                    <a:pt x="4180" y="2680"/>
                  </a:lnTo>
                  <a:lnTo>
                    <a:pt x="33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0"/>
            <p:cNvSpPr/>
            <p:nvPr/>
          </p:nvSpPr>
          <p:spPr>
            <a:xfrm>
              <a:off x="-3130451" y="2623490"/>
              <a:ext cx="25295" cy="24349"/>
            </a:xfrm>
            <a:custGeom>
              <a:avLst/>
              <a:gdLst/>
              <a:ahLst/>
              <a:cxnLst/>
              <a:rect l="l" t="t" r="r" b="b"/>
              <a:pathLst>
                <a:path w="1070" h="1030" extrusionOk="0">
                  <a:moveTo>
                    <a:pt x="556" y="1"/>
                  </a:moveTo>
                  <a:cubicBezTo>
                    <a:pt x="348" y="1"/>
                    <a:pt x="159" y="126"/>
                    <a:pt x="80" y="318"/>
                  </a:cubicBezTo>
                  <a:cubicBezTo>
                    <a:pt x="0" y="511"/>
                    <a:pt x="45" y="732"/>
                    <a:pt x="192" y="879"/>
                  </a:cubicBezTo>
                  <a:cubicBezTo>
                    <a:pt x="290" y="977"/>
                    <a:pt x="422" y="1029"/>
                    <a:pt x="556" y="1029"/>
                  </a:cubicBezTo>
                  <a:cubicBezTo>
                    <a:pt x="622" y="1029"/>
                    <a:pt x="689" y="1017"/>
                    <a:pt x="752" y="990"/>
                  </a:cubicBezTo>
                  <a:cubicBezTo>
                    <a:pt x="943" y="911"/>
                    <a:pt x="1069" y="724"/>
                    <a:pt x="1069" y="516"/>
                  </a:cubicBezTo>
                  <a:cubicBezTo>
                    <a:pt x="1069" y="231"/>
                    <a:pt x="839"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0"/>
            <p:cNvSpPr/>
            <p:nvPr/>
          </p:nvSpPr>
          <p:spPr>
            <a:xfrm>
              <a:off x="-3214491" y="2623490"/>
              <a:ext cx="25295" cy="24349"/>
            </a:xfrm>
            <a:custGeom>
              <a:avLst/>
              <a:gdLst/>
              <a:ahLst/>
              <a:cxnLst/>
              <a:rect l="l" t="t" r="r" b="b"/>
              <a:pathLst>
                <a:path w="1070" h="1030" extrusionOk="0">
                  <a:moveTo>
                    <a:pt x="514" y="1"/>
                  </a:moveTo>
                  <a:cubicBezTo>
                    <a:pt x="448" y="1"/>
                    <a:pt x="381" y="14"/>
                    <a:pt x="318" y="40"/>
                  </a:cubicBezTo>
                  <a:cubicBezTo>
                    <a:pt x="125" y="119"/>
                    <a:pt x="0" y="308"/>
                    <a:pt x="0" y="516"/>
                  </a:cubicBezTo>
                  <a:cubicBezTo>
                    <a:pt x="0" y="799"/>
                    <a:pt x="230" y="1029"/>
                    <a:pt x="515" y="1029"/>
                  </a:cubicBezTo>
                  <a:cubicBezTo>
                    <a:pt x="722" y="1029"/>
                    <a:pt x="911" y="905"/>
                    <a:pt x="990" y="712"/>
                  </a:cubicBezTo>
                  <a:cubicBezTo>
                    <a:pt x="1069" y="520"/>
                    <a:pt x="1025" y="299"/>
                    <a:pt x="878" y="152"/>
                  </a:cubicBezTo>
                  <a:cubicBezTo>
                    <a:pt x="780" y="53"/>
                    <a:pt x="648" y="1"/>
                    <a:pt x="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0"/>
            <p:cNvSpPr/>
            <p:nvPr/>
          </p:nvSpPr>
          <p:spPr>
            <a:xfrm>
              <a:off x="-2881876" y="2623490"/>
              <a:ext cx="25295" cy="24349"/>
            </a:xfrm>
            <a:custGeom>
              <a:avLst/>
              <a:gdLst/>
              <a:ahLst/>
              <a:cxnLst/>
              <a:rect l="l" t="t" r="r" b="b"/>
              <a:pathLst>
                <a:path w="1070" h="1030" extrusionOk="0">
                  <a:moveTo>
                    <a:pt x="554" y="1"/>
                  </a:moveTo>
                  <a:cubicBezTo>
                    <a:pt x="346" y="1"/>
                    <a:pt x="159" y="126"/>
                    <a:pt x="80" y="318"/>
                  </a:cubicBezTo>
                  <a:cubicBezTo>
                    <a:pt x="0" y="511"/>
                    <a:pt x="43" y="732"/>
                    <a:pt x="191" y="879"/>
                  </a:cubicBezTo>
                  <a:cubicBezTo>
                    <a:pt x="290" y="977"/>
                    <a:pt x="421" y="1029"/>
                    <a:pt x="555" y="1029"/>
                  </a:cubicBezTo>
                  <a:cubicBezTo>
                    <a:pt x="621" y="1029"/>
                    <a:pt x="687" y="1017"/>
                    <a:pt x="750" y="990"/>
                  </a:cubicBezTo>
                  <a:cubicBezTo>
                    <a:pt x="943" y="911"/>
                    <a:pt x="1069" y="724"/>
                    <a:pt x="1069" y="516"/>
                  </a:cubicBezTo>
                  <a:cubicBezTo>
                    <a:pt x="1069" y="231"/>
                    <a:pt x="839" y="1"/>
                    <a:pt x="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0"/>
            <p:cNvSpPr/>
            <p:nvPr/>
          </p:nvSpPr>
          <p:spPr>
            <a:xfrm>
              <a:off x="-2965940" y="2623490"/>
              <a:ext cx="25295" cy="24349"/>
            </a:xfrm>
            <a:custGeom>
              <a:avLst/>
              <a:gdLst/>
              <a:ahLst/>
              <a:cxnLst/>
              <a:rect l="l" t="t" r="r" b="b"/>
              <a:pathLst>
                <a:path w="1070" h="1030" extrusionOk="0">
                  <a:moveTo>
                    <a:pt x="515" y="1"/>
                  </a:moveTo>
                  <a:cubicBezTo>
                    <a:pt x="449" y="1"/>
                    <a:pt x="382" y="14"/>
                    <a:pt x="318" y="40"/>
                  </a:cubicBezTo>
                  <a:cubicBezTo>
                    <a:pt x="126" y="120"/>
                    <a:pt x="1" y="308"/>
                    <a:pt x="1" y="516"/>
                  </a:cubicBezTo>
                  <a:cubicBezTo>
                    <a:pt x="1" y="799"/>
                    <a:pt x="230" y="1029"/>
                    <a:pt x="515" y="1029"/>
                  </a:cubicBezTo>
                  <a:cubicBezTo>
                    <a:pt x="723" y="1029"/>
                    <a:pt x="910" y="905"/>
                    <a:pt x="989" y="712"/>
                  </a:cubicBezTo>
                  <a:cubicBezTo>
                    <a:pt x="1070" y="521"/>
                    <a:pt x="1026" y="300"/>
                    <a:pt x="879" y="152"/>
                  </a:cubicBezTo>
                  <a:cubicBezTo>
                    <a:pt x="780" y="53"/>
                    <a:pt x="649" y="1"/>
                    <a:pt x="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0"/>
            <p:cNvSpPr/>
            <p:nvPr/>
          </p:nvSpPr>
          <p:spPr>
            <a:xfrm>
              <a:off x="-3305552" y="2346831"/>
              <a:ext cx="34373" cy="34633"/>
            </a:xfrm>
            <a:custGeom>
              <a:avLst/>
              <a:gdLst/>
              <a:ahLst/>
              <a:cxnLst/>
              <a:rect l="l" t="t" r="r" b="b"/>
              <a:pathLst>
                <a:path w="1454" h="1465" extrusionOk="0">
                  <a:moveTo>
                    <a:pt x="528" y="1"/>
                  </a:moveTo>
                  <a:cubicBezTo>
                    <a:pt x="467" y="1"/>
                    <a:pt x="410" y="19"/>
                    <a:pt x="361" y="62"/>
                  </a:cubicBezTo>
                  <a:cubicBezTo>
                    <a:pt x="1" y="368"/>
                    <a:pt x="23" y="1206"/>
                    <a:pt x="361" y="1430"/>
                  </a:cubicBezTo>
                  <a:cubicBezTo>
                    <a:pt x="397" y="1453"/>
                    <a:pt x="438" y="1464"/>
                    <a:pt x="482" y="1464"/>
                  </a:cubicBezTo>
                  <a:cubicBezTo>
                    <a:pt x="851" y="1464"/>
                    <a:pt x="1453" y="718"/>
                    <a:pt x="1453" y="718"/>
                  </a:cubicBezTo>
                  <a:cubicBezTo>
                    <a:pt x="1453" y="718"/>
                    <a:pt x="909" y="1"/>
                    <a:pt x="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0"/>
            <p:cNvSpPr/>
            <p:nvPr/>
          </p:nvSpPr>
          <p:spPr>
            <a:xfrm>
              <a:off x="-3247060" y="2346831"/>
              <a:ext cx="52221" cy="34633"/>
            </a:xfrm>
            <a:custGeom>
              <a:avLst/>
              <a:gdLst/>
              <a:ahLst/>
              <a:cxnLst/>
              <a:rect l="l" t="t" r="r" b="b"/>
              <a:pathLst>
                <a:path w="2209" h="1465" extrusionOk="0">
                  <a:moveTo>
                    <a:pt x="1409" y="1"/>
                  </a:moveTo>
                  <a:cubicBezTo>
                    <a:pt x="830" y="1"/>
                    <a:pt x="1" y="718"/>
                    <a:pt x="1" y="718"/>
                  </a:cubicBezTo>
                  <a:cubicBezTo>
                    <a:pt x="1" y="718"/>
                    <a:pt x="916" y="1464"/>
                    <a:pt x="1478" y="1464"/>
                  </a:cubicBezTo>
                  <a:cubicBezTo>
                    <a:pt x="1546" y="1464"/>
                    <a:pt x="1608" y="1453"/>
                    <a:pt x="1663" y="1430"/>
                  </a:cubicBezTo>
                  <a:cubicBezTo>
                    <a:pt x="2176" y="1206"/>
                    <a:pt x="2209" y="368"/>
                    <a:pt x="1663" y="62"/>
                  </a:cubicBezTo>
                  <a:cubicBezTo>
                    <a:pt x="1587" y="19"/>
                    <a:pt x="1501" y="1"/>
                    <a:pt x="1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0"/>
            <p:cNvSpPr/>
            <p:nvPr/>
          </p:nvSpPr>
          <p:spPr>
            <a:xfrm>
              <a:off x="-3260234" y="2246976"/>
              <a:ext cx="47162" cy="85979"/>
            </a:xfrm>
            <a:custGeom>
              <a:avLst/>
              <a:gdLst/>
              <a:ahLst/>
              <a:cxnLst/>
              <a:rect l="l" t="t" r="r" b="b"/>
              <a:pathLst>
                <a:path w="1995" h="3637" extrusionOk="0">
                  <a:moveTo>
                    <a:pt x="1387" y="0"/>
                  </a:moveTo>
                  <a:cubicBezTo>
                    <a:pt x="1157" y="0"/>
                    <a:pt x="887" y="152"/>
                    <a:pt x="636" y="490"/>
                  </a:cubicBezTo>
                  <a:cubicBezTo>
                    <a:pt x="0" y="1348"/>
                    <a:pt x="199" y="3637"/>
                    <a:pt x="199" y="3637"/>
                  </a:cubicBezTo>
                  <a:lnTo>
                    <a:pt x="201" y="3637"/>
                  </a:lnTo>
                  <a:cubicBezTo>
                    <a:pt x="201" y="3637"/>
                    <a:pt x="1807" y="1937"/>
                    <a:pt x="1924" y="955"/>
                  </a:cubicBezTo>
                  <a:cubicBezTo>
                    <a:pt x="1995" y="360"/>
                    <a:pt x="1740" y="0"/>
                    <a:pt x="1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0"/>
            <p:cNvSpPr/>
            <p:nvPr/>
          </p:nvSpPr>
          <p:spPr>
            <a:xfrm>
              <a:off x="-3258248" y="2388106"/>
              <a:ext cx="47611" cy="83969"/>
            </a:xfrm>
            <a:custGeom>
              <a:avLst/>
              <a:gdLst/>
              <a:ahLst/>
              <a:cxnLst/>
              <a:rect l="l" t="t" r="r" b="b"/>
              <a:pathLst>
                <a:path w="2014" h="3552" extrusionOk="0">
                  <a:moveTo>
                    <a:pt x="1" y="1"/>
                  </a:moveTo>
                  <a:cubicBezTo>
                    <a:pt x="1" y="1"/>
                    <a:pt x="66" y="2339"/>
                    <a:pt x="678" y="3117"/>
                  </a:cubicBezTo>
                  <a:cubicBezTo>
                    <a:pt x="912" y="3413"/>
                    <a:pt x="1170" y="3552"/>
                    <a:pt x="1392" y="3552"/>
                  </a:cubicBezTo>
                  <a:cubicBezTo>
                    <a:pt x="1751" y="3552"/>
                    <a:pt x="2014" y="3187"/>
                    <a:pt x="1916" y="2534"/>
                  </a:cubicBezTo>
                  <a:cubicBezTo>
                    <a:pt x="1759" y="1478"/>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0"/>
            <p:cNvSpPr/>
            <p:nvPr/>
          </p:nvSpPr>
          <p:spPr>
            <a:xfrm>
              <a:off x="-2792108" y="2346831"/>
              <a:ext cx="34349" cy="34633"/>
            </a:xfrm>
            <a:custGeom>
              <a:avLst/>
              <a:gdLst/>
              <a:ahLst/>
              <a:cxnLst/>
              <a:rect l="l" t="t" r="r" b="b"/>
              <a:pathLst>
                <a:path w="1453" h="1465" extrusionOk="0">
                  <a:moveTo>
                    <a:pt x="926" y="1"/>
                  </a:moveTo>
                  <a:cubicBezTo>
                    <a:pt x="545" y="1"/>
                    <a:pt x="0" y="718"/>
                    <a:pt x="0" y="718"/>
                  </a:cubicBezTo>
                  <a:cubicBezTo>
                    <a:pt x="0" y="718"/>
                    <a:pt x="602" y="1464"/>
                    <a:pt x="971" y="1464"/>
                  </a:cubicBezTo>
                  <a:cubicBezTo>
                    <a:pt x="1015" y="1464"/>
                    <a:pt x="1056" y="1453"/>
                    <a:pt x="1092" y="1430"/>
                  </a:cubicBezTo>
                  <a:cubicBezTo>
                    <a:pt x="1432" y="1206"/>
                    <a:pt x="1453" y="368"/>
                    <a:pt x="1092" y="62"/>
                  </a:cubicBezTo>
                  <a:cubicBezTo>
                    <a:pt x="1043" y="19"/>
                    <a:pt x="986" y="1"/>
                    <a:pt x="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0"/>
            <p:cNvSpPr/>
            <p:nvPr/>
          </p:nvSpPr>
          <p:spPr>
            <a:xfrm>
              <a:off x="-2868347" y="2346831"/>
              <a:ext cx="52221" cy="34633"/>
            </a:xfrm>
            <a:custGeom>
              <a:avLst/>
              <a:gdLst/>
              <a:ahLst/>
              <a:cxnLst/>
              <a:rect l="l" t="t" r="r" b="b"/>
              <a:pathLst>
                <a:path w="2209" h="1465" extrusionOk="0">
                  <a:moveTo>
                    <a:pt x="801" y="1"/>
                  </a:moveTo>
                  <a:cubicBezTo>
                    <a:pt x="709" y="1"/>
                    <a:pt x="623" y="19"/>
                    <a:pt x="548" y="62"/>
                  </a:cubicBezTo>
                  <a:cubicBezTo>
                    <a:pt x="0" y="368"/>
                    <a:pt x="33" y="1206"/>
                    <a:pt x="548" y="1430"/>
                  </a:cubicBezTo>
                  <a:cubicBezTo>
                    <a:pt x="602" y="1453"/>
                    <a:pt x="665" y="1464"/>
                    <a:pt x="732" y="1464"/>
                  </a:cubicBezTo>
                  <a:cubicBezTo>
                    <a:pt x="1293" y="1464"/>
                    <a:pt x="2208" y="718"/>
                    <a:pt x="2208" y="718"/>
                  </a:cubicBezTo>
                  <a:cubicBezTo>
                    <a:pt x="2208" y="718"/>
                    <a:pt x="1380" y="1"/>
                    <a:pt x="8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0"/>
            <p:cNvSpPr/>
            <p:nvPr/>
          </p:nvSpPr>
          <p:spPr>
            <a:xfrm>
              <a:off x="-2850215" y="2246976"/>
              <a:ext cx="47138" cy="85979"/>
            </a:xfrm>
            <a:custGeom>
              <a:avLst/>
              <a:gdLst/>
              <a:ahLst/>
              <a:cxnLst/>
              <a:rect l="l" t="t" r="r" b="b"/>
              <a:pathLst>
                <a:path w="1994" h="3637" extrusionOk="0">
                  <a:moveTo>
                    <a:pt x="607" y="0"/>
                  </a:moveTo>
                  <a:cubicBezTo>
                    <a:pt x="255" y="0"/>
                    <a:pt x="1" y="360"/>
                    <a:pt x="72" y="955"/>
                  </a:cubicBezTo>
                  <a:cubicBezTo>
                    <a:pt x="188" y="1937"/>
                    <a:pt x="1795" y="3637"/>
                    <a:pt x="1795" y="3637"/>
                  </a:cubicBezTo>
                  <a:cubicBezTo>
                    <a:pt x="1795" y="3637"/>
                    <a:pt x="1994" y="1348"/>
                    <a:pt x="1358" y="490"/>
                  </a:cubicBezTo>
                  <a:cubicBezTo>
                    <a:pt x="1107" y="152"/>
                    <a:pt x="836" y="0"/>
                    <a:pt x="6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0"/>
            <p:cNvSpPr/>
            <p:nvPr/>
          </p:nvSpPr>
          <p:spPr>
            <a:xfrm>
              <a:off x="-2852674" y="2388106"/>
              <a:ext cx="47635" cy="83969"/>
            </a:xfrm>
            <a:custGeom>
              <a:avLst/>
              <a:gdLst/>
              <a:ahLst/>
              <a:cxnLst/>
              <a:rect l="l" t="t" r="r" b="b"/>
              <a:pathLst>
                <a:path w="2015" h="3552" extrusionOk="0">
                  <a:moveTo>
                    <a:pt x="2015" y="1"/>
                  </a:moveTo>
                  <a:cubicBezTo>
                    <a:pt x="2014" y="1"/>
                    <a:pt x="255" y="1478"/>
                    <a:pt x="98" y="2534"/>
                  </a:cubicBezTo>
                  <a:cubicBezTo>
                    <a:pt x="1" y="3187"/>
                    <a:pt x="263" y="3552"/>
                    <a:pt x="622" y="3552"/>
                  </a:cubicBezTo>
                  <a:cubicBezTo>
                    <a:pt x="844" y="3552"/>
                    <a:pt x="1103" y="3413"/>
                    <a:pt x="1336" y="3117"/>
                  </a:cubicBezTo>
                  <a:cubicBezTo>
                    <a:pt x="1947" y="2339"/>
                    <a:pt x="2015" y="1"/>
                    <a:pt x="2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0"/>
            <p:cNvSpPr/>
            <p:nvPr/>
          </p:nvSpPr>
          <p:spPr>
            <a:xfrm>
              <a:off x="-3058956" y="2243335"/>
              <a:ext cx="23853" cy="104962"/>
            </a:xfrm>
            <a:custGeom>
              <a:avLst/>
              <a:gdLst/>
              <a:ahLst/>
              <a:cxnLst/>
              <a:rect l="l" t="t" r="r" b="b"/>
              <a:pathLst>
                <a:path w="1009" h="4440" extrusionOk="0">
                  <a:moveTo>
                    <a:pt x="1009" y="0"/>
                  </a:moveTo>
                  <a:cubicBezTo>
                    <a:pt x="1009" y="0"/>
                    <a:pt x="56" y="195"/>
                    <a:pt x="28" y="1395"/>
                  </a:cubicBezTo>
                  <a:cubicBezTo>
                    <a:pt x="1" y="2597"/>
                    <a:pt x="1009" y="4440"/>
                    <a:pt x="1009" y="4440"/>
                  </a:cubicBezTo>
                  <a:lnTo>
                    <a:pt x="10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0"/>
            <p:cNvSpPr/>
            <p:nvPr/>
          </p:nvSpPr>
          <p:spPr>
            <a:xfrm>
              <a:off x="-3134203" y="2346831"/>
              <a:ext cx="68674" cy="34633"/>
            </a:xfrm>
            <a:custGeom>
              <a:avLst/>
              <a:gdLst/>
              <a:ahLst/>
              <a:cxnLst/>
              <a:rect l="l" t="t" r="r" b="b"/>
              <a:pathLst>
                <a:path w="2905" h="1465" extrusionOk="0">
                  <a:moveTo>
                    <a:pt x="1053" y="1"/>
                  </a:moveTo>
                  <a:cubicBezTo>
                    <a:pt x="932" y="1"/>
                    <a:pt x="819" y="19"/>
                    <a:pt x="720" y="62"/>
                  </a:cubicBezTo>
                  <a:cubicBezTo>
                    <a:pt x="1" y="368"/>
                    <a:pt x="42" y="1206"/>
                    <a:pt x="720" y="1430"/>
                  </a:cubicBezTo>
                  <a:cubicBezTo>
                    <a:pt x="792" y="1453"/>
                    <a:pt x="874" y="1464"/>
                    <a:pt x="962" y="1464"/>
                  </a:cubicBezTo>
                  <a:cubicBezTo>
                    <a:pt x="1702" y="1464"/>
                    <a:pt x="2904" y="718"/>
                    <a:pt x="2904" y="718"/>
                  </a:cubicBezTo>
                  <a:cubicBezTo>
                    <a:pt x="2904" y="718"/>
                    <a:pt x="1814" y="1"/>
                    <a:pt x="10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0"/>
            <p:cNvSpPr/>
            <p:nvPr/>
          </p:nvSpPr>
          <p:spPr>
            <a:xfrm>
              <a:off x="-3035127" y="2388106"/>
              <a:ext cx="23876" cy="104985"/>
            </a:xfrm>
            <a:custGeom>
              <a:avLst/>
              <a:gdLst/>
              <a:ahLst/>
              <a:cxnLst/>
              <a:rect l="l" t="t" r="r" b="b"/>
              <a:pathLst>
                <a:path w="1010" h="4441" extrusionOk="0">
                  <a:moveTo>
                    <a:pt x="1" y="1"/>
                  </a:moveTo>
                  <a:lnTo>
                    <a:pt x="1" y="4440"/>
                  </a:lnTo>
                  <a:cubicBezTo>
                    <a:pt x="1" y="4440"/>
                    <a:pt x="954" y="4245"/>
                    <a:pt x="981" y="3045"/>
                  </a:cubicBezTo>
                  <a:cubicBezTo>
                    <a:pt x="1010" y="1843"/>
                    <a:pt x="1"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0"/>
            <p:cNvSpPr/>
            <p:nvPr/>
          </p:nvSpPr>
          <p:spPr>
            <a:xfrm>
              <a:off x="-3035364" y="2243335"/>
              <a:ext cx="23876" cy="104962"/>
            </a:xfrm>
            <a:custGeom>
              <a:avLst/>
              <a:gdLst/>
              <a:ahLst/>
              <a:cxnLst/>
              <a:rect l="l" t="t" r="r" b="b"/>
              <a:pathLst>
                <a:path w="1010" h="4440" extrusionOk="0">
                  <a:moveTo>
                    <a:pt x="0" y="0"/>
                  </a:moveTo>
                  <a:lnTo>
                    <a:pt x="0" y="4440"/>
                  </a:lnTo>
                  <a:cubicBezTo>
                    <a:pt x="0" y="4440"/>
                    <a:pt x="1009" y="2597"/>
                    <a:pt x="981" y="1395"/>
                  </a:cubicBezTo>
                  <a:cubicBezTo>
                    <a:pt x="953" y="195"/>
                    <a:pt x="0"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0"/>
            <p:cNvSpPr/>
            <p:nvPr/>
          </p:nvSpPr>
          <p:spPr>
            <a:xfrm>
              <a:off x="-3004939" y="2346831"/>
              <a:ext cx="68674" cy="34633"/>
            </a:xfrm>
            <a:custGeom>
              <a:avLst/>
              <a:gdLst/>
              <a:ahLst/>
              <a:cxnLst/>
              <a:rect l="l" t="t" r="r" b="b"/>
              <a:pathLst>
                <a:path w="2905" h="1465" extrusionOk="0">
                  <a:moveTo>
                    <a:pt x="1853" y="1"/>
                  </a:moveTo>
                  <a:cubicBezTo>
                    <a:pt x="1091" y="1"/>
                    <a:pt x="1" y="718"/>
                    <a:pt x="1" y="718"/>
                  </a:cubicBezTo>
                  <a:cubicBezTo>
                    <a:pt x="1" y="718"/>
                    <a:pt x="1204" y="1464"/>
                    <a:pt x="1944" y="1464"/>
                  </a:cubicBezTo>
                  <a:cubicBezTo>
                    <a:pt x="2032" y="1464"/>
                    <a:pt x="2114" y="1453"/>
                    <a:pt x="2187" y="1430"/>
                  </a:cubicBezTo>
                  <a:cubicBezTo>
                    <a:pt x="2863" y="1206"/>
                    <a:pt x="2904" y="368"/>
                    <a:pt x="2187" y="62"/>
                  </a:cubicBezTo>
                  <a:cubicBezTo>
                    <a:pt x="2088" y="19"/>
                    <a:pt x="1974" y="1"/>
                    <a:pt x="1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0"/>
            <p:cNvSpPr/>
            <p:nvPr/>
          </p:nvSpPr>
          <p:spPr>
            <a:xfrm>
              <a:off x="-3058956" y="2388106"/>
              <a:ext cx="23853" cy="104985"/>
            </a:xfrm>
            <a:custGeom>
              <a:avLst/>
              <a:gdLst/>
              <a:ahLst/>
              <a:cxnLst/>
              <a:rect l="l" t="t" r="r" b="b"/>
              <a:pathLst>
                <a:path w="1009" h="4441" extrusionOk="0">
                  <a:moveTo>
                    <a:pt x="1009" y="1"/>
                  </a:moveTo>
                  <a:cubicBezTo>
                    <a:pt x="1009" y="1"/>
                    <a:pt x="1" y="1843"/>
                    <a:pt x="28" y="3045"/>
                  </a:cubicBezTo>
                  <a:cubicBezTo>
                    <a:pt x="56" y="4245"/>
                    <a:pt x="1009" y="4440"/>
                    <a:pt x="1009" y="4440"/>
                  </a:cubicBezTo>
                  <a:lnTo>
                    <a:pt x="1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0"/>
            <p:cNvSpPr/>
            <p:nvPr/>
          </p:nvSpPr>
          <p:spPr>
            <a:xfrm>
              <a:off x="-3035489" y="3247397"/>
              <a:ext cx="15390" cy="77870"/>
            </a:xfrm>
            <a:custGeom>
              <a:avLst/>
              <a:gdLst/>
              <a:ahLst/>
              <a:cxnLst/>
              <a:rect l="l" t="t" r="r" b="b"/>
              <a:pathLst>
                <a:path w="651" h="3294" extrusionOk="0">
                  <a:moveTo>
                    <a:pt x="269" y="1"/>
                  </a:moveTo>
                  <a:cubicBezTo>
                    <a:pt x="182" y="30"/>
                    <a:pt x="93" y="44"/>
                    <a:pt x="0" y="44"/>
                  </a:cubicBezTo>
                  <a:lnTo>
                    <a:pt x="0" y="3245"/>
                  </a:lnTo>
                  <a:cubicBezTo>
                    <a:pt x="98" y="3245"/>
                    <a:pt x="193" y="3261"/>
                    <a:pt x="285" y="3294"/>
                  </a:cubicBezTo>
                  <a:cubicBezTo>
                    <a:pt x="501" y="2998"/>
                    <a:pt x="650" y="2377"/>
                    <a:pt x="650" y="1658"/>
                  </a:cubicBezTo>
                  <a:cubicBezTo>
                    <a:pt x="650" y="920"/>
                    <a:pt x="494" y="287"/>
                    <a:pt x="2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0"/>
            <p:cNvSpPr/>
            <p:nvPr/>
          </p:nvSpPr>
          <p:spPr>
            <a:xfrm>
              <a:off x="-3050855" y="3247397"/>
              <a:ext cx="15390" cy="77870"/>
            </a:xfrm>
            <a:custGeom>
              <a:avLst/>
              <a:gdLst/>
              <a:ahLst/>
              <a:cxnLst/>
              <a:rect l="l" t="t" r="r" b="b"/>
              <a:pathLst>
                <a:path w="651" h="3294" extrusionOk="0">
                  <a:moveTo>
                    <a:pt x="381" y="1"/>
                  </a:moveTo>
                  <a:cubicBezTo>
                    <a:pt x="156" y="288"/>
                    <a:pt x="0" y="922"/>
                    <a:pt x="0" y="1658"/>
                  </a:cubicBezTo>
                  <a:cubicBezTo>
                    <a:pt x="0" y="2378"/>
                    <a:pt x="150" y="2998"/>
                    <a:pt x="367" y="3294"/>
                  </a:cubicBezTo>
                  <a:cubicBezTo>
                    <a:pt x="458" y="3262"/>
                    <a:pt x="554" y="3245"/>
                    <a:pt x="650" y="3245"/>
                  </a:cubicBezTo>
                  <a:lnTo>
                    <a:pt x="650" y="45"/>
                  </a:lnTo>
                  <a:cubicBezTo>
                    <a:pt x="559" y="45"/>
                    <a:pt x="468" y="31"/>
                    <a:pt x="3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0"/>
            <p:cNvSpPr/>
            <p:nvPr/>
          </p:nvSpPr>
          <p:spPr>
            <a:xfrm>
              <a:off x="-3055819" y="3207871"/>
              <a:ext cx="20354" cy="40614"/>
            </a:xfrm>
            <a:custGeom>
              <a:avLst/>
              <a:gdLst/>
              <a:ahLst/>
              <a:cxnLst/>
              <a:rect l="l" t="t" r="r" b="b"/>
              <a:pathLst>
                <a:path w="861" h="1718" extrusionOk="0">
                  <a:moveTo>
                    <a:pt x="860" y="1"/>
                  </a:moveTo>
                  <a:cubicBezTo>
                    <a:pt x="386" y="1"/>
                    <a:pt x="1" y="384"/>
                    <a:pt x="2" y="859"/>
                  </a:cubicBezTo>
                  <a:cubicBezTo>
                    <a:pt x="2" y="1228"/>
                    <a:pt x="240" y="1557"/>
                    <a:pt x="591" y="1673"/>
                  </a:cubicBezTo>
                  <a:cubicBezTo>
                    <a:pt x="678" y="1702"/>
                    <a:pt x="768" y="1717"/>
                    <a:pt x="860" y="1717"/>
                  </a:cubicBezTo>
                  <a:lnTo>
                    <a:pt x="8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0"/>
            <p:cNvSpPr/>
            <p:nvPr/>
          </p:nvSpPr>
          <p:spPr>
            <a:xfrm>
              <a:off x="-3035489" y="3207847"/>
              <a:ext cx="21631" cy="40637"/>
            </a:xfrm>
            <a:custGeom>
              <a:avLst/>
              <a:gdLst/>
              <a:ahLst/>
              <a:cxnLst/>
              <a:rect l="l" t="t" r="r" b="b"/>
              <a:pathLst>
                <a:path w="915" h="1719" extrusionOk="0">
                  <a:moveTo>
                    <a:pt x="0" y="0"/>
                  </a:moveTo>
                  <a:lnTo>
                    <a:pt x="0" y="1718"/>
                  </a:lnTo>
                  <a:cubicBezTo>
                    <a:pt x="93" y="1718"/>
                    <a:pt x="182" y="1704"/>
                    <a:pt x="269" y="1674"/>
                  </a:cubicBezTo>
                  <a:cubicBezTo>
                    <a:pt x="670" y="1543"/>
                    <a:pt x="914" y="1140"/>
                    <a:pt x="848" y="723"/>
                  </a:cubicBezTo>
                  <a:cubicBezTo>
                    <a:pt x="780" y="307"/>
                    <a:pt x="422"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0"/>
            <p:cNvSpPr/>
            <p:nvPr/>
          </p:nvSpPr>
          <p:spPr>
            <a:xfrm>
              <a:off x="-3035489" y="3324109"/>
              <a:ext cx="21702" cy="40637"/>
            </a:xfrm>
            <a:custGeom>
              <a:avLst/>
              <a:gdLst/>
              <a:ahLst/>
              <a:cxnLst/>
              <a:rect l="l" t="t" r="r" b="b"/>
              <a:pathLst>
                <a:path w="918" h="1719" extrusionOk="0">
                  <a:moveTo>
                    <a:pt x="0" y="0"/>
                  </a:moveTo>
                  <a:lnTo>
                    <a:pt x="0" y="1718"/>
                  </a:lnTo>
                  <a:cubicBezTo>
                    <a:pt x="419" y="1718"/>
                    <a:pt x="777" y="1417"/>
                    <a:pt x="847" y="1004"/>
                  </a:cubicBezTo>
                  <a:cubicBezTo>
                    <a:pt x="917" y="591"/>
                    <a:pt x="680" y="188"/>
                    <a:pt x="285" y="50"/>
                  </a:cubicBezTo>
                  <a:lnTo>
                    <a:pt x="285" y="49"/>
                  </a:lnTo>
                  <a:cubicBezTo>
                    <a:pt x="194" y="17"/>
                    <a:pt x="98"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0"/>
            <p:cNvSpPr/>
            <p:nvPr/>
          </p:nvSpPr>
          <p:spPr>
            <a:xfrm>
              <a:off x="-3057238" y="3324109"/>
              <a:ext cx="21772" cy="40637"/>
            </a:xfrm>
            <a:custGeom>
              <a:avLst/>
              <a:gdLst/>
              <a:ahLst/>
              <a:cxnLst/>
              <a:rect l="l" t="t" r="r" b="b"/>
              <a:pathLst>
                <a:path w="921" h="1719" extrusionOk="0">
                  <a:moveTo>
                    <a:pt x="920" y="0"/>
                  </a:moveTo>
                  <a:cubicBezTo>
                    <a:pt x="824" y="0"/>
                    <a:pt x="728" y="16"/>
                    <a:pt x="637" y="49"/>
                  </a:cubicBezTo>
                  <a:cubicBezTo>
                    <a:pt x="240" y="186"/>
                    <a:pt x="1" y="591"/>
                    <a:pt x="72" y="1004"/>
                  </a:cubicBezTo>
                  <a:cubicBezTo>
                    <a:pt x="143" y="1416"/>
                    <a:pt x="500" y="1718"/>
                    <a:pt x="918" y="1718"/>
                  </a:cubicBezTo>
                  <a:cubicBezTo>
                    <a:pt x="918" y="1718"/>
                    <a:pt x="919" y="1718"/>
                    <a:pt x="920" y="1718"/>
                  </a:cubicBezTo>
                  <a:lnTo>
                    <a:pt x="9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0"/>
            <p:cNvSpPr/>
            <p:nvPr/>
          </p:nvSpPr>
          <p:spPr>
            <a:xfrm>
              <a:off x="-3070949" y="1760417"/>
              <a:ext cx="35484" cy="70896"/>
            </a:xfrm>
            <a:custGeom>
              <a:avLst/>
              <a:gdLst/>
              <a:ahLst/>
              <a:cxnLst/>
              <a:rect l="l" t="t" r="r" b="b"/>
              <a:pathLst>
                <a:path w="1501" h="2999" extrusionOk="0">
                  <a:moveTo>
                    <a:pt x="1500" y="1"/>
                  </a:moveTo>
                  <a:cubicBezTo>
                    <a:pt x="672" y="1"/>
                    <a:pt x="1" y="672"/>
                    <a:pt x="2" y="1500"/>
                  </a:cubicBezTo>
                  <a:cubicBezTo>
                    <a:pt x="1" y="2327"/>
                    <a:pt x="672" y="2998"/>
                    <a:pt x="1500" y="2998"/>
                  </a:cubicBezTo>
                  <a:lnTo>
                    <a:pt x="1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0"/>
            <p:cNvSpPr/>
            <p:nvPr/>
          </p:nvSpPr>
          <p:spPr>
            <a:xfrm>
              <a:off x="-3035489" y="1760417"/>
              <a:ext cx="35460" cy="70896"/>
            </a:xfrm>
            <a:custGeom>
              <a:avLst/>
              <a:gdLst/>
              <a:ahLst/>
              <a:cxnLst/>
              <a:rect l="l" t="t" r="r" b="b"/>
              <a:pathLst>
                <a:path w="1500" h="2999" extrusionOk="0">
                  <a:moveTo>
                    <a:pt x="0" y="1"/>
                  </a:moveTo>
                  <a:lnTo>
                    <a:pt x="0" y="2998"/>
                  </a:lnTo>
                  <a:cubicBezTo>
                    <a:pt x="829" y="2998"/>
                    <a:pt x="1500" y="2327"/>
                    <a:pt x="1500" y="1500"/>
                  </a:cubicBezTo>
                  <a:cubicBezTo>
                    <a:pt x="1500" y="672"/>
                    <a:pt x="829"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0"/>
            <p:cNvSpPr/>
            <p:nvPr/>
          </p:nvSpPr>
          <p:spPr>
            <a:xfrm>
              <a:off x="-3144658" y="1541794"/>
              <a:ext cx="108886" cy="221601"/>
            </a:xfrm>
            <a:custGeom>
              <a:avLst/>
              <a:gdLst/>
              <a:ahLst/>
              <a:cxnLst/>
              <a:rect l="l" t="t" r="r" b="b"/>
              <a:pathLst>
                <a:path w="4606" h="9374" extrusionOk="0">
                  <a:moveTo>
                    <a:pt x="4605" y="1"/>
                  </a:moveTo>
                  <a:cubicBezTo>
                    <a:pt x="2055" y="49"/>
                    <a:pt x="1" y="2125"/>
                    <a:pt x="1" y="4687"/>
                  </a:cubicBezTo>
                  <a:cubicBezTo>
                    <a:pt x="1" y="7249"/>
                    <a:pt x="2055" y="9327"/>
                    <a:pt x="4605" y="9374"/>
                  </a:cubicBezTo>
                  <a:lnTo>
                    <a:pt x="4605" y="7814"/>
                  </a:lnTo>
                  <a:cubicBezTo>
                    <a:pt x="2868" y="7814"/>
                    <a:pt x="1461" y="6406"/>
                    <a:pt x="1461" y="4670"/>
                  </a:cubicBezTo>
                  <a:cubicBezTo>
                    <a:pt x="1461" y="2933"/>
                    <a:pt x="2868" y="1525"/>
                    <a:pt x="4605" y="1525"/>
                  </a:cubicBezTo>
                  <a:lnTo>
                    <a:pt x="46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0"/>
            <p:cNvSpPr/>
            <p:nvPr/>
          </p:nvSpPr>
          <p:spPr>
            <a:xfrm>
              <a:off x="-3035796" y="1541700"/>
              <a:ext cx="112928" cy="221790"/>
            </a:xfrm>
            <a:custGeom>
              <a:avLst/>
              <a:gdLst/>
              <a:ahLst/>
              <a:cxnLst/>
              <a:rect l="l" t="t" r="r" b="b"/>
              <a:pathLst>
                <a:path w="4777" h="9382" extrusionOk="0">
                  <a:moveTo>
                    <a:pt x="86" y="1"/>
                  </a:moveTo>
                  <a:cubicBezTo>
                    <a:pt x="57" y="1"/>
                    <a:pt x="29" y="5"/>
                    <a:pt x="0" y="5"/>
                  </a:cubicBezTo>
                  <a:lnTo>
                    <a:pt x="0" y="1530"/>
                  </a:lnTo>
                  <a:cubicBezTo>
                    <a:pt x="1736" y="1530"/>
                    <a:pt x="3145" y="2937"/>
                    <a:pt x="3145" y="4674"/>
                  </a:cubicBezTo>
                  <a:cubicBezTo>
                    <a:pt x="3145" y="6410"/>
                    <a:pt x="1736" y="7818"/>
                    <a:pt x="0" y="7818"/>
                  </a:cubicBezTo>
                  <a:lnTo>
                    <a:pt x="0" y="9378"/>
                  </a:lnTo>
                  <a:cubicBezTo>
                    <a:pt x="29" y="9378"/>
                    <a:pt x="57" y="9381"/>
                    <a:pt x="86" y="9381"/>
                  </a:cubicBezTo>
                  <a:cubicBezTo>
                    <a:pt x="2678" y="9381"/>
                    <a:pt x="4776" y="7281"/>
                    <a:pt x="4776" y="4691"/>
                  </a:cubicBezTo>
                  <a:cubicBezTo>
                    <a:pt x="4776" y="2101"/>
                    <a:pt x="2678"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0"/>
            <p:cNvSpPr/>
            <p:nvPr/>
          </p:nvSpPr>
          <p:spPr>
            <a:xfrm>
              <a:off x="-3050315" y="-505649"/>
              <a:ext cx="21714" cy="2047417"/>
            </a:xfrm>
            <a:custGeom>
              <a:avLst/>
              <a:gdLst/>
              <a:ahLst/>
              <a:cxnLst/>
              <a:rect l="l" t="t" r="r" b="b"/>
              <a:pathLst>
                <a:path w="1378" h="3947" extrusionOk="0">
                  <a:moveTo>
                    <a:pt x="0" y="0"/>
                  </a:moveTo>
                  <a:lnTo>
                    <a:pt x="0" y="3947"/>
                  </a:lnTo>
                  <a:lnTo>
                    <a:pt x="1378" y="3947"/>
                  </a:lnTo>
                  <a:lnTo>
                    <a:pt x="137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40"/>
          <p:cNvGrpSpPr/>
          <p:nvPr/>
        </p:nvGrpSpPr>
        <p:grpSpPr>
          <a:xfrm>
            <a:off x="1420205" y="-1169938"/>
            <a:ext cx="754703" cy="3725884"/>
            <a:chOff x="474475" y="-1114412"/>
            <a:chExt cx="525742" cy="2595530"/>
          </a:xfrm>
        </p:grpSpPr>
        <p:grpSp>
          <p:nvGrpSpPr>
            <p:cNvPr id="868" name="Google Shape;868;p40"/>
            <p:cNvGrpSpPr/>
            <p:nvPr/>
          </p:nvGrpSpPr>
          <p:grpSpPr>
            <a:xfrm>
              <a:off x="474475" y="-1114412"/>
              <a:ext cx="525742" cy="2595530"/>
              <a:chOff x="-2178682" y="591865"/>
              <a:chExt cx="770770" cy="3805205"/>
            </a:xfrm>
          </p:grpSpPr>
          <p:sp>
            <p:nvSpPr>
              <p:cNvPr id="869" name="Google Shape;869;p40"/>
              <p:cNvSpPr/>
              <p:nvPr/>
            </p:nvSpPr>
            <p:spPr>
              <a:xfrm>
                <a:off x="-1821362" y="2918124"/>
                <a:ext cx="196962" cy="1003447"/>
              </a:xfrm>
              <a:custGeom>
                <a:avLst/>
                <a:gdLst/>
                <a:ahLst/>
                <a:cxnLst/>
                <a:rect l="l" t="t" r="r" b="b"/>
                <a:pathLst>
                  <a:path w="7146" h="42447" extrusionOk="0">
                    <a:moveTo>
                      <a:pt x="1" y="0"/>
                    </a:moveTo>
                    <a:lnTo>
                      <a:pt x="1" y="42447"/>
                    </a:lnTo>
                    <a:lnTo>
                      <a:pt x="7145" y="42447"/>
                    </a:lnTo>
                    <a:lnTo>
                      <a:pt x="71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0"/>
              <p:cNvSpPr/>
              <p:nvPr/>
            </p:nvSpPr>
            <p:spPr>
              <a:xfrm>
                <a:off x="-1633089" y="2918120"/>
                <a:ext cx="177901" cy="760499"/>
              </a:xfrm>
              <a:custGeom>
                <a:avLst/>
                <a:gdLst/>
                <a:ahLst/>
                <a:cxnLst/>
                <a:rect l="l" t="t" r="r" b="b"/>
                <a:pathLst>
                  <a:path w="7159" h="32170" extrusionOk="0">
                    <a:moveTo>
                      <a:pt x="0" y="0"/>
                    </a:moveTo>
                    <a:lnTo>
                      <a:pt x="0" y="32170"/>
                    </a:lnTo>
                    <a:lnTo>
                      <a:pt x="7159" y="32170"/>
                    </a:lnTo>
                    <a:lnTo>
                      <a:pt x="7159"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0"/>
              <p:cNvSpPr/>
              <p:nvPr/>
            </p:nvSpPr>
            <p:spPr>
              <a:xfrm>
                <a:off x="-1793320" y="2632493"/>
                <a:ext cx="88910" cy="183694"/>
              </a:xfrm>
              <a:custGeom>
                <a:avLst/>
                <a:gdLst/>
                <a:ahLst/>
                <a:cxnLst/>
                <a:rect l="l" t="t" r="r" b="b"/>
                <a:pathLst>
                  <a:path w="3761" h="7698" extrusionOk="0">
                    <a:moveTo>
                      <a:pt x="1" y="1"/>
                    </a:moveTo>
                    <a:lnTo>
                      <a:pt x="1" y="7698"/>
                    </a:lnTo>
                    <a:lnTo>
                      <a:pt x="3760" y="7698"/>
                    </a:lnTo>
                    <a:lnTo>
                      <a:pt x="5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0"/>
              <p:cNvSpPr/>
              <p:nvPr/>
            </p:nvSpPr>
            <p:spPr>
              <a:xfrm>
                <a:off x="-1780248" y="2632493"/>
                <a:ext cx="184085" cy="183670"/>
              </a:xfrm>
              <a:custGeom>
                <a:avLst/>
                <a:gdLst/>
                <a:ahLst/>
                <a:cxnLst/>
                <a:rect l="l" t="t" r="r" b="b"/>
                <a:pathLst>
                  <a:path w="7787" h="7697" extrusionOk="0">
                    <a:moveTo>
                      <a:pt x="1" y="1"/>
                    </a:moveTo>
                    <a:lnTo>
                      <a:pt x="3163" y="7697"/>
                    </a:lnTo>
                    <a:lnTo>
                      <a:pt x="7786" y="7697"/>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0"/>
              <p:cNvSpPr/>
              <p:nvPr/>
            </p:nvSpPr>
            <p:spPr>
              <a:xfrm>
                <a:off x="-1820772" y="2814431"/>
                <a:ext cx="116332" cy="105768"/>
              </a:xfrm>
              <a:custGeom>
                <a:avLst/>
                <a:gdLst/>
                <a:ahLst/>
                <a:cxnLst/>
                <a:rect l="l" t="t" r="r" b="b"/>
                <a:pathLst>
                  <a:path w="3759" h="4476" extrusionOk="0">
                    <a:moveTo>
                      <a:pt x="1" y="1"/>
                    </a:moveTo>
                    <a:lnTo>
                      <a:pt x="1" y="4475"/>
                    </a:lnTo>
                    <a:lnTo>
                      <a:pt x="3759" y="4475"/>
                    </a:lnTo>
                    <a:lnTo>
                      <a:pt x="37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0"/>
              <p:cNvSpPr/>
              <p:nvPr/>
            </p:nvSpPr>
            <p:spPr>
              <a:xfrm>
                <a:off x="-1705517" y="2814443"/>
                <a:ext cx="109359" cy="105768"/>
              </a:xfrm>
              <a:custGeom>
                <a:avLst/>
                <a:gdLst/>
                <a:ahLst/>
                <a:cxnLst/>
                <a:rect l="l" t="t" r="r" b="b"/>
                <a:pathLst>
                  <a:path w="4626" h="4476" extrusionOk="0">
                    <a:moveTo>
                      <a:pt x="1" y="1"/>
                    </a:moveTo>
                    <a:lnTo>
                      <a:pt x="1" y="4475"/>
                    </a:lnTo>
                    <a:lnTo>
                      <a:pt x="4625" y="4475"/>
                    </a:lnTo>
                    <a:lnTo>
                      <a:pt x="4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1793320" y="2967110"/>
                <a:ext cx="129784" cy="556746"/>
              </a:xfrm>
              <a:custGeom>
                <a:avLst/>
                <a:gdLst/>
                <a:ahLst/>
                <a:cxnLst/>
                <a:rect l="l" t="t" r="r" b="b"/>
                <a:pathLst>
                  <a:path w="5490" h="23551" extrusionOk="0">
                    <a:moveTo>
                      <a:pt x="1" y="0"/>
                    </a:moveTo>
                    <a:lnTo>
                      <a:pt x="1" y="23550"/>
                    </a:lnTo>
                    <a:lnTo>
                      <a:pt x="5490" y="18299"/>
                    </a:lnTo>
                    <a:lnTo>
                      <a:pt x="5490" y="535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0"/>
              <p:cNvSpPr/>
              <p:nvPr/>
            </p:nvSpPr>
            <p:spPr>
              <a:xfrm>
                <a:off x="-1597273" y="2967110"/>
                <a:ext cx="112834" cy="556746"/>
              </a:xfrm>
              <a:custGeom>
                <a:avLst/>
                <a:gdLst/>
                <a:ahLst/>
                <a:cxnLst/>
                <a:rect l="l" t="t" r="r" b="b"/>
                <a:pathLst>
                  <a:path w="4773" h="23551" extrusionOk="0">
                    <a:moveTo>
                      <a:pt x="2386" y="0"/>
                    </a:moveTo>
                    <a:lnTo>
                      <a:pt x="0" y="5354"/>
                    </a:lnTo>
                    <a:lnTo>
                      <a:pt x="0" y="18299"/>
                    </a:lnTo>
                    <a:lnTo>
                      <a:pt x="2386" y="23550"/>
                    </a:lnTo>
                    <a:lnTo>
                      <a:pt x="4773" y="18299"/>
                    </a:lnTo>
                    <a:lnTo>
                      <a:pt x="4773" y="5354"/>
                    </a:lnTo>
                    <a:lnTo>
                      <a:pt x="23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0"/>
              <p:cNvSpPr/>
              <p:nvPr/>
            </p:nvSpPr>
            <p:spPr>
              <a:xfrm>
                <a:off x="-1793320" y="3566833"/>
                <a:ext cx="385403" cy="59265"/>
              </a:xfrm>
              <a:custGeom>
                <a:avLst/>
                <a:gdLst/>
                <a:ahLst/>
                <a:cxnLst/>
                <a:rect l="l" t="t" r="r" b="b"/>
                <a:pathLst>
                  <a:path w="16303" h="2507" extrusionOk="0">
                    <a:moveTo>
                      <a:pt x="1" y="0"/>
                    </a:moveTo>
                    <a:lnTo>
                      <a:pt x="1" y="2506"/>
                    </a:lnTo>
                    <a:lnTo>
                      <a:pt x="15066" y="2506"/>
                    </a:lnTo>
                    <a:cubicBezTo>
                      <a:pt x="15747" y="2503"/>
                      <a:pt x="16300" y="1951"/>
                      <a:pt x="16302" y="1268"/>
                    </a:cubicBezTo>
                    <a:lnTo>
                      <a:pt x="16302" y="1237"/>
                    </a:lnTo>
                    <a:cubicBezTo>
                      <a:pt x="16300" y="554"/>
                      <a:pt x="15747" y="2"/>
                      <a:pt x="15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0"/>
              <p:cNvSpPr/>
              <p:nvPr/>
            </p:nvSpPr>
            <p:spPr>
              <a:xfrm>
                <a:off x="-1793315" y="3668522"/>
                <a:ext cx="385403" cy="71431"/>
              </a:xfrm>
              <a:custGeom>
                <a:avLst/>
                <a:gdLst/>
                <a:ahLst/>
                <a:cxnLst/>
                <a:rect l="l" t="t" r="r" b="b"/>
                <a:pathLst>
                  <a:path w="16303" h="2507" extrusionOk="0">
                    <a:moveTo>
                      <a:pt x="1" y="1"/>
                    </a:moveTo>
                    <a:lnTo>
                      <a:pt x="1" y="2507"/>
                    </a:lnTo>
                    <a:lnTo>
                      <a:pt x="15066" y="2507"/>
                    </a:lnTo>
                    <a:cubicBezTo>
                      <a:pt x="15747" y="2505"/>
                      <a:pt x="16300" y="1953"/>
                      <a:pt x="16302" y="1270"/>
                    </a:cubicBezTo>
                    <a:lnTo>
                      <a:pt x="16302" y="1239"/>
                    </a:lnTo>
                    <a:cubicBezTo>
                      <a:pt x="16300" y="556"/>
                      <a:pt x="15747" y="2"/>
                      <a:pt x="15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0"/>
              <p:cNvSpPr/>
              <p:nvPr/>
            </p:nvSpPr>
            <p:spPr>
              <a:xfrm>
                <a:off x="-1624412" y="3739926"/>
                <a:ext cx="169239" cy="183706"/>
              </a:xfrm>
              <a:custGeom>
                <a:avLst/>
                <a:gdLst/>
                <a:ahLst/>
                <a:cxnLst/>
                <a:rect l="l" t="t" r="r" b="b"/>
                <a:pathLst>
                  <a:path w="7159" h="7771" extrusionOk="0">
                    <a:moveTo>
                      <a:pt x="0" y="1"/>
                    </a:moveTo>
                    <a:lnTo>
                      <a:pt x="0" y="7770"/>
                    </a:lnTo>
                    <a:lnTo>
                      <a:pt x="71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0"/>
              <p:cNvSpPr/>
              <p:nvPr/>
            </p:nvSpPr>
            <p:spPr>
              <a:xfrm>
                <a:off x="-1576825" y="3797914"/>
                <a:ext cx="68249" cy="71416"/>
              </a:xfrm>
              <a:custGeom>
                <a:avLst/>
                <a:gdLst/>
                <a:ahLst/>
                <a:cxnLst/>
                <a:rect l="l" t="t" r="r" b="b"/>
                <a:pathLst>
                  <a:path w="2887" h="3021" extrusionOk="0">
                    <a:moveTo>
                      <a:pt x="0" y="0"/>
                    </a:moveTo>
                    <a:lnTo>
                      <a:pt x="0" y="3021"/>
                    </a:lnTo>
                    <a:lnTo>
                      <a:pt x="28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0"/>
              <p:cNvSpPr/>
              <p:nvPr/>
            </p:nvSpPr>
            <p:spPr>
              <a:xfrm>
                <a:off x="-1793320"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0"/>
              <p:cNvSpPr/>
              <p:nvPr/>
            </p:nvSpPr>
            <p:spPr>
              <a:xfrm>
                <a:off x="-1693535" y="3982850"/>
                <a:ext cx="69147" cy="85340"/>
              </a:xfrm>
              <a:custGeom>
                <a:avLst/>
                <a:gdLst/>
                <a:ahLst/>
                <a:cxnLst/>
                <a:rect l="l" t="t" r="r" b="b"/>
                <a:pathLst>
                  <a:path w="2925" h="3610" extrusionOk="0">
                    <a:moveTo>
                      <a:pt x="1" y="0"/>
                    </a:moveTo>
                    <a:lnTo>
                      <a:pt x="1" y="3610"/>
                    </a:lnTo>
                    <a:lnTo>
                      <a:pt x="2924" y="3610"/>
                    </a:lnTo>
                    <a:lnTo>
                      <a:pt x="2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0"/>
              <p:cNvSpPr/>
              <p:nvPr/>
            </p:nvSpPr>
            <p:spPr>
              <a:xfrm>
                <a:off x="-1793320" y="4068167"/>
                <a:ext cx="99808" cy="173494"/>
              </a:xfrm>
              <a:custGeom>
                <a:avLst/>
                <a:gdLst/>
                <a:ahLst/>
                <a:cxnLst/>
                <a:rect l="l" t="t" r="r" b="b"/>
                <a:pathLst>
                  <a:path w="4222" h="7339" extrusionOk="0">
                    <a:moveTo>
                      <a:pt x="1" y="1"/>
                    </a:moveTo>
                    <a:lnTo>
                      <a:pt x="1" y="7339"/>
                    </a:lnTo>
                    <a:lnTo>
                      <a:pt x="4222"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0"/>
              <p:cNvSpPr/>
              <p:nvPr/>
            </p:nvSpPr>
            <p:spPr>
              <a:xfrm>
                <a:off x="-1793320" y="4068167"/>
                <a:ext cx="168931" cy="173494"/>
              </a:xfrm>
              <a:custGeom>
                <a:avLst/>
                <a:gdLst/>
                <a:ahLst/>
                <a:cxnLst/>
                <a:rect l="l" t="t" r="r" b="b"/>
                <a:pathLst>
                  <a:path w="7146" h="7339" extrusionOk="0">
                    <a:moveTo>
                      <a:pt x="4222" y="1"/>
                    </a:moveTo>
                    <a:lnTo>
                      <a:pt x="1" y="7339"/>
                    </a:lnTo>
                    <a:lnTo>
                      <a:pt x="7145"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0"/>
              <p:cNvSpPr/>
              <p:nvPr/>
            </p:nvSpPr>
            <p:spPr>
              <a:xfrm>
                <a:off x="-1962193" y="2918125"/>
                <a:ext cx="168908" cy="1003447"/>
              </a:xfrm>
              <a:custGeom>
                <a:avLst/>
                <a:gdLst/>
                <a:ahLst/>
                <a:cxnLst/>
                <a:rect l="l" t="t" r="r" b="b"/>
                <a:pathLst>
                  <a:path w="7145" h="42447" extrusionOk="0">
                    <a:moveTo>
                      <a:pt x="1" y="0"/>
                    </a:moveTo>
                    <a:lnTo>
                      <a:pt x="1" y="42447"/>
                    </a:lnTo>
                    <a:lnTo>
                      <a:pt x="7145" y="42447"/>
                    </a:lnTo>
                    <a:lnTo>
                      <a:pt x="71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0"/>
              <p:cNvSpPr/>
              <p:nvPr/>
            </p:nvSpPr>
            <p:spPr>
              <a:xfrm>
                <a:off x="-2131402" y="2918125"/>
                <a:ext cx="169239" cy="760499"/>
              </a:xfrm>
              <a:custGeom>
                <a:avLst/>
                <a:gdLst/>
                <a:ahLst/>
                <a:cxnLst/>
                <a:rect l="l" t="t" r="r" b="b"/>
                <a:pathLst>
                  <a:path w="7159" h="32170" extrusionOk="0">
                    <a:moveTo>
                      <a:pt x="0" y="0"/>
                    </a:moveTo>
                    <a:lnTo>
                      <a:pt x="0" y="32170"/>
                    </a:lnTo>
                    <a:lnTo>
                      <a:pt x="7159" y="32170"/>
                    </a:lnTo>
                    <a:lnTo>
                      <a:pt x="71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0"/>
              <p:cNvSpPr/>
              <p:nvPr/>
            </p:nvSpPr>
            <p:spPr>
              <a:xfrm>
                <a:off x="-1882162" y="2632493"/>
                <a:ext cx="88863" cy="183694"/>
              </a:xfrm>
              <a:custGeom>
                <a:avLst/>
                <a:gdLst/>
                <a:ahLst/>
                <a:cxnLst/>
                <a:rect l="l" t="t" r="r" b="b"/>
                <a:pathLst>
                  <a:path w="3759" h="7698" extrusionOk="0">
                    <a:moveTo>
                      <a:pt x="3163" y="1"/>
                    </a:moveTo>
                    <a:lnTo>
                      <a:pt x="1" y="7698"/>
                    </a:lnTo>
                    <a:lnTo>
                      <a:pt x="3759" y="7698"/>
                    </a:lnTo>
                    <a:lnTo>
                      <a:pt x="37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0"/>
              <p:cNvSpPr/>
              <p:nvPr/>
            </p:nvSpPr>
            <p:spPr>
              <a:xfrm>
                <a:off x="-1990388" y="2632493"/>
                <a:ext cx="184037" cy="183670"/>
              </a:xfrm>
              <a:custGeom>
                <a:avLst/>
                <a:gdLst/>
                <a:ahLst/>
                <a:cxnLst/>
                <a:rect l="l" t="t" r="r" b="b"/>
                <a:pathLst>
                  <a:path w="7785" h="7697" extrusionOk="0">
                    <a:moveTo>
                      <a:pt x="7784" y="1"/>
                    </a:moveTo>
                    <a:lnTo>
                      <a:pt x="0" y="7697"/>
                    </a:lnTo>
                    <a:lnTo>
                      <a:pt x="4623" y="7697"/>
                    </a:lnTo>
                    <a:lnTo>
                      <a:pt x="77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0"/>
              <p:cNvSpPr/>
              <p:nvPr/>
            </p:nvSpPr>
            <p:spPr>
              <a:xfrm>
                <a:off x="-1882154" y="2814443"/>
                <a:ext cx="88863" cy="105768"/>
              </a:xfrm>
              <a:custGeom>
                <a:avLst/>
                <a:gdLst/>
                <a:ahLst/>
                <a:cxnLst/>
                <a:rect l="l" t="t" r="r" b="b"/>
                <a:pathLst>
                  <a:path w="3759" h="4476" extrusionOk="0">
                    <a:moveTo>
                      <a:pt x="1" y="1"/>
                    </a:moveTo>
                    <a:lnTo>
                      <a:pt x="1" y="4475"/>
                    </a:lnTo>
                    <a:lnTo>
                      <a:pt x="3759" y="4475"/>
                    </a:lnTo>
                    <a:lnTo>
                      <a:pt x="37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0"/>
              <p:cNvSpPr/>
              <p:nvPr/>
            </p:nvSpPr>
            <p:spPr>
              <a:xfrm>
                <a:off x="-1989383" y="2814443"/>
                <a:ext cx="109335" cy="105768"/>
              </a:xfrm>
              <a:custGeom>
                <a:avLst/>
                <a:gdLst/>
                <a:ahLst/>
                <a:cxnLst/>
                <a:rect l="l" t="t" r="r" b="b"/>
                <a:pathLst>
                  <a:path w="4625" h="4476" extrusionOk="0">
                    <a:moveTo>
                      <a:pt x="1" y="1"/>
                    </a:moveTo>
                    <a:lnTo>
                      <a:pt x="1" y="4475"/>
                    </a:lnTo>
                    <a:lnTo>
                      <a:pt x="4625" y="4475"/>
                    </a:lnTo>
                    <a:lnTo>
                      <a:pt x="46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0"/>
              <p:cNvSpPr/>
              <p:nvPr/>
            </p:nvSpPr>
            <p:spPr>
              <a:xfrm>
                <a:off x="-1923033" y="2967110"/>
                <a:ext cx="129736" cy="556746"/>
              </a:xfrm>
              <a:custGeom>
                <a:avLst/>
                <a:gdLst/>
                <a:ahLst/>
                <a:cxnLst/>
                <a:rect l="l" t="t" r="r" b="b"/>
                <a:pathLst>
                  <a:path w="5488" h="23551" extrusionOk="0">
                    <a:moveTo>
                      <a:pt x="5488" y="0"/>
                    </a:moveTo>
                    <a:lnTo>
                      <a:pt x="0" y="5354"/>
                    </a:lnTo>
                    <a:lnTo>
                      <a:pt x="0" y="18299"/>
                    </a:lnTo>
                    <a:lnTo>
                      <a:pt x="5488" y="23550"/>
                    </a:lnTo>
                    <a:lnTo>
                      <a:pt x="54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0"/>
              <p:cNvSpPr/>
              <p:nvPr/>
            </p:nvSpPr>
            <p:spPr>
              <a:xfrm>
                <a:off x="-2102153" y="2967110"/>
                <a:ext cx="112857" cy="556746"/>
              </a:xfrm>
              <a:custGeom>
                <a:avLst/>
                <a:gdLst/>
                <a:ahLst/>
                <a:cxnLst/>
                <a:rect l="l" t="t" r="r" b="b"/>
                <a:pathLst>
                  <a:path w="4774" h="23551" extrusionOk="0">
                    <a:moveTo>
                      <a:pt x="2386" y="0"/>
                    </a:moveTo>
                    <a:lnTo>
                      <a:pt x="0" y="5354"/>
                    </a:lnTo>
                    <a:lnTo>
                      <a:pt x="0" y="18299"/>
                    </a:lnTo>
                    <a:lnTo>
                      <a:pt x="2386" y="23550"/>
                    </a:lnTo>
                    <a:lnTo>
                      <a:pt x="4774" y="18299"/>
                    </a:lnTo>
                    <a:lnTo>
                      <a:pt x="4774" y="5354"/>
                    </a:lnTo>
                    <a:lnTo>
                      <a:pt x="2386"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0"/>
              <p:cNvSpPr/>
              <p:nvPr/>
            </p:nvSpPr>
            <p:spPr>
              <a:xfrm>
                <a:off x="-2178676" y="3566833"/>
                <a:ext cx="385379" cy="59265"/>
              </a:xfrm>
              <a:custGeom>
                <a:avLst/>
                <a:gdLst/>
                <a:ahLst/>
                <a:cxnLst/>
                <a:rect l="l" t="t" r="r" b="b"/>
                <a:pathLst>
                  <a:path w="16302" h="2507" extrusionOk="0">
                    <a:moveTo>
                      <a:pt x="1239" y="0"/>
                    </a:moveTo>
                    <a:cubicBezTo>
                      <a:pt x="556" y="2"/>
                      <a:pt x="3" y="554"/>
                      <a:pt x="1" y="1237"/>
                    </a:cubicBezTo>
                    <a:lnTo>
                      <a:pt x="1" y="1268"/>
                    </a:lnTo>
                    <a:cubicBezTo>
                      <a:pt x="3" y="1951"/>
                      <a:pt x="556" y="2503"/>
                      <a:pt x="1239" y="2506"/>
                    </a:cubicBezTo>
                    <a:lnTo>
                      <a:pt x="16302" y="2506"/>
                    </a:lnTo>
                    <a:lnTo>
                      <a:pt x="16302"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0"/>
              <p:cNvSpPr/>
              <p:nvPr/>
            </p:nvSpPr>
            <p:spPr>
              <a:xfrm>
                <a:off x="-2178682" y="3668522"/>
                <a:ext cx="385379" cy="71431"/>
              </a:xfrm>
              <a:custGeom>
                <a:avLst/>
                <a:gdLst/>
                <a:ahLst/>
                <a:cxnLst/>
                <a:rect l="l" t="t" r="r" b="b"/>
                <a:pathLst>
                  <a:path w="16302" h="2507" extrusionOk="0">
                    <a:moveTo>
                      <a:pt x="1239" y="1"/>
                    </a:moveTo>
                    <a:cubicBezTo>
                      <a:pt x="556" y="2"/>
                      <a:pt x="3" y="556"/>
                      <a:pt x="1" y="1239"/>
                    </a:cubicBezTo>
                    <a:lnTo>
                      <a:pt x="1" y="1270"/>
                    </a:lnTo>
                    <a:cubicBezTo>
                      <a:pt x="3" y="1953"/>
                      <a:pt x="556" y="2505"/>
                      <a:pt x="1239" y="2507"/>
                    </a:cubicBezTo>
                    <a:lnTo>
                      <a:pt x="16302" y="2507"/>
                    </a:lnTo>
                    <a:lnTo>
                      <a:pt x="16302"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0"/>
              <p:cNvSpPr/>
              <p:nvPr/>
            </p:nvSpPr>
            <p:spPr>
              <a:xfrm>
                <a:off x="-2131419" y="3739926"/>
                <a:ext cx="169239" cy="183706"/>
              </a:xfrm>
              <a:custGeom>
                <a:avLst/>
                <a:gdLst/>
                <a:ahLst/>
                <a:cxnLst/>
                <a:rect l="l" t="t" r="r" b="b"/>
                <a:pathLst>
                  <a:path w="7159" h="7771" extrusionOk="0">
                    <a:moveTo>
                      <a:pt x="0" y="1"/>
                    </a:moveTo>
                    <a:lnTo>
                      <a:pt x="7159" y="7770"/>
                    </a:lnTo>
                    <a:lnTo>
                      <a:pt x="71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0"/>
              <p:cNvSpPr/>
              <p:nvPr/>
            </p:nvSpPr>
            <p:spPr>
              <a:xfrm>
                <a:off x="-2078040" y="3797914"/>
                <a:ext cx="68272" cy="71416"/>
              </a:xfrm>
              <a:custGeom>
                <a:avLst/>
                <a:gdLst/>
                <a:ahLst/>
                <a:cxnLst/>
                <a:rect l="l" t="t" r="r" b="b"/>
                <a:pathLst>
                  <a:path w="2888" h="3021" extrusionOk="0">
                    <a:moveTo>
                      <a:pt x="1" y="0"/>
                    </a:moveTo>
                    <a:lnTo>
                      <a:pt x="2888" y="3021"/>
                    </a:lnTo>
                    <a:lnTo>
                      <a:pt x="2888"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0"/>
              <p:cNvSpPr/>
              <p:nvPr/>
            </p:nvSpPr>
            <p:spPr>
              <a:xfrm>
                <a:off x="-1893104"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0"/>
              <p:cNvSpPr/>
              <p:nvPr/>
            </p:nvSpPr>
            <p:spPr>
              <a:xfrm>
                <a:off x="-1962204" y="3982850"/>
                <a:ext cx="69123" cy="85340"/>
              </a:xfrm>
              <a:custGeom>
                <a:avLst/>
                <a:gdLst/>
                <a:ahLst/>
                <a:cxnLst/>
                <a:rect l="l" t="t" r="r" b="b"/>
                <a:pathLst>
                  <a:path w="2924" h="3610" extrusionOk="0">
                    <a:moveTo>
                      <a:pt x="1" y="0"/>
                    </a:moveTo>
                    <a:lnTo>
                      <a:pt x="1" y="3610"/>
                    </a:lnTo>
                    <a:lnTo>
                      <a:pt x="2924" y="3610"/>
                    </a:lnTo>
                    <a:lnTo>
                      <a:pt x="29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0"/>
              <p:cNvSpPr/>
              <p:nvPr/>
            </p:nvSpPr>
            <p:spPr>
              <a:xfrm>
                <a:off x="-1893057" y="4068167"/>
                <a:ext cx="99761" cy="173494"/>
              </a:xfrm>
              <a:custGeom>
                <a:avLst/>
                <a:gdLst/>
                <a:ahLst/>
                <a:cxnLst/>
                <a:rect l="l" t="t" r="r" b="b"/>
                <a:pathLst>
                  <a:path w="4220" h="7339" extrusionOk="0">
                    <a:moveTo>
                      <a:pt x="0" y="1"/>
                    </a:moveTo>
                    <a:lnTo>
                      <a:pt x="4220" y="7339"/>
                    </a:lnTo>
                    <a:lnTo>
                      <a:pt x="4220"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0"/>
              <p:cNvSpPr/>
              <p:nvPr/>
            </p:nvSpPr>
            <p:spPr>
              <a:xfrm>
                <a:off x="-1962204" y="4068167"/>
                <a:ext cx="168908" cy="173494"/>
              </a:xfrm>
              <a:custGeom>
                <a:avLst/>
                <a:gdLst/>
                <a:ahLst/>
                <a:cxnLst/>
                <a:rect l="l" t="t" r="r" b="b"/>
                <a:pathLst>
                  <a:path w="7145" h="7339" extrusionOk="0">
                    <a:moveTo>
                      <a:pt x="1" y="1"/>
                    </a:moveTo>
                    <a:lnTo>
                      <a:pt x="7145" y="7339"/>
                    </a:lnTo>
                    <a:lnTo>
                      <a:pt x="2924"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0"/>
              <p:cNvSpPr/>
              <p:nvPr/>
            </p:nvSpPr>
            <p:spPr>
              <a:xfrm>
                <a:off x="-1821357" y="2839289"/>
                <a:ext cx="28061" cy="56098"/>
              </a:xfrm>
              <a:custGeom>
                <a:avLst/>
                <a:gdLst/>
                <a:ahLst/>
                <a:cxnLst/>
                <a:rect l="l" t="t" r="r" b="b"/>
                <a:pathLst>
                  <a:path w="1187" h="2373" extrusionOk="0">
                    <a:moveTo>
                      <a:pt x="1187" y="1"/>
                    </a:moveTo>
                    <a:cubicBezTo>
                      <a:pt x="533" y="2"/>
                      <a:pt x="2" y="531"/>
                      <a:pt x="1" y="1186"/>
                    </a:cubicBezTo>
                    <a:cubicBezTo>
                      <a:pt x="2" y="1841"/>
                      <a:pt x="533" y="2371"/>
                      <a:pt x="1187" y="2372"/>
                    </a:cubicBezTo>
                    <a:lnTo>
                      <a:pt x="118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0"/>
              <p:cNvSpPr/>
              <p:nvPr/>
            </p:nvSpPr>
            <p:spPr>
              <a:xfrm>
                <a:off x="-1793320" y="2839289"/>
                <a:ext cx="28061" cy="56098"/>
              </a:xfrm>
              <a:custGeom>
                <a:avLst/>
                <a:gdLst/>
                <a:ahLst/>
                <a:cxnLst/>
                <a:rect l="l" t="t" r="r" b="b"/>
                <a:pathLst>
                  <a:path w="1187" h="2373" extrusionOk="0">
                    <a:moveTo>
                      <a:pt x="1" y="1"/>
                    </a:moveTo>
                    <a:lnTo>
                      <a:pt x="1" y="2372"/>
                    </a:lnTo>
                    <a:cubicBezTo>
                      <a:pt x="656" y="2371"/>
                      <a:pt x="1187" y="1841"/>
                      <a:pt x="1187" y="1186"/>
                    </a:cubicBezTo>
                    <a:cubicBezTo>
                      <a:pt x="1187" y="531"/>
                      <a:pt x="656" y="2"/>
                      <a:pt x="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0"/>
              <p:cNvSpPr/>
              <p:nvPr/>
            </p:nvSpPr>
            <p:spPr>
              <a:xfrm>
                <a:off x="-1793698" y="4271731"/>
                <a:ext cx="16453" cy="83189"/>
              </a:xfrm>
              <a:custGeom>
                <a:avLst/>
                <a:gdLst/>
                <a:ahLst/>
                <a:cxnLst/>
                <a:rect l="l" t="t" r="r" b="b"/>
                <a:pathLst>
                  <a:path w="696" h="3519" extrusionOk="0">
                    <a:moveTo>
                      <a:pt x="287" y="1"/>
                    </a:moveTo>
                    <a:cubicBezTo>
                      <a:pt x="195" y="32"/>
                      <a:pt x="98" y="48"/>
                      <a:pt x="0" y="48"/>
                    </a:cubicBezTo>
                    <a:lnTo>
                      <a:pt x="0" y="3466"/>
                    </a:lnTo>
                    <a:cubicBezTo>
                      <a:pt x="104" y="3466"/>
                      <a:pt x="207" y="3485"/>
                      <a:pt x="304" y="3518"/>
                    </a:cubicBezTo>
                    <a:cubicBezTo>
                      <a:pt x="536" y="3202"/>
                      <a:pt x="696" y="2539"/>
                      <a:pt x="696" y="1771"/>
                    </a:cubicBezTo>
                    <a:cubicBezTo>
                      <a:pt x="696" y="984"/>
                      <a:pt x="528" y="308"/>
                      <a:pt x="28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0"/>
              <p:cNvSpPr/>
              <p:nvPr/>
            </p:nvSpPr>
            <p:spPr>
              <a:xfrm>
                <a:off x="-1810104" y="4271731"/>
                <a:ext cx="16453" cy="83189"/>
              </a:xfrm>
              <a:custGeom>
                <a:avLst/>
                <a:gdLst/>
                <a:ahLst/>
                <a:cxnLst/>
                <a:rect l="l" t="t" r="r" b="b"/>
                <a:pathLst>
                  <a:path w="696" h="3519" extrusionOk="0">
                    <a:moveTo>
                      <a:pt x="407" y="1"/>
                    </a:moveTo>
                    <a:cubicBezTo>
                      <a:pt x="167" y="308"/>
                      <a:pt x="1" y="984"/>
                      <a:pt x="1" y="1771"/>
                    </a:cubicBezTo>
                    <a:cubicBezTo>
                      <a:pt x="1" y="2541"/>
                      <a:pt x="160" y="3202"/>
                      <a:pt x="391" y="3518"/>
                    </a:cubicBezTo>
                    <a:cubicBezTo>
                      <a:pt x="489" y="3485"/>
                      <a:pt x="591" y="3466"/>
                      <a:pt x="695" y="3466"/>
                    </a:cubicBezTo>
                    <a:lnTo>
                      <a:pt x="694" y="48"/>
                    </a:lnTo>
                    <a:cubicBezTo>
                      <a:pt x="596" y="48"/>
                      <a:pt x="499" y="32"/>
                      <a:pt x="40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0"/>
              <p:cNvSpPr/>
              <p:nvPr/>
            </p:nvSpPr>
            <p:spPr>
              <a:xfrm>
                <a:off x="-1815376" y="4229463"/>
                <a:ext cx="21702" cy="43403"/>
              </a:xfrm>
              <a:custGeom>
                <a:avLst/>
                <a:gdLst/>
                <a:ahLst/>
                <a:cxnLst/>
                <a:rect l="l" t="t" r="r" b="b"/>
                <a:pathLst>
                  <a:path w="918" h="1836" extrusionOk="0">
                    <a:moveTo>
                      <a:pt x="917" y="1"/>
                    </a:moveTo>
                    <a:cubicBezTo>
                      <a:pt x="411" y="1"/>
                      <a:pt x="0" y="412"/>
                      <a:pt x="0" y="918"/>
                    </a:cubicBezTo>
                    <a:lnTo>
                      <a:pt x="0" y="919"/>
                    </a:lnTo>
                    <a:cubicBezTo>
                      <a:pt x="0" y="1425"/>
                      <a:pt x="411" y="1834"/>
                      <a:pt x="917" y="1836"/>
                    </a:cubicBezTo>
                    <a:lnTo>
                      <a:pt x="917"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0"/>
              <p:cNvSpPr/>
              <p:nvPr/>
            </p:nvSpPr>
            <p:spPr>
              <a:xfrm>
                <a:off x="-1793698" y="4229463"/>
                <a:ext cx="21725" cy="43403"/>
              </a:xfrm>
              <a:custGeom>
                <a:avLst/>
                <a:gdLst/>
                <a:ahLst/>
                <a:cxnLst/>
                <a:rect l="l" t="t" r="r" b="b"/>
                <a:pathLst>
                  <a:path w="919" h="1836" extrusionOk="0">
                    <a:moveTo>
                      <a:pt x="0" y="1"/>
                    </a:moveTo>
                    <a:lnTo>
                      <a:pt x="0" y="1836"/>
                    </a:lnTo>
                    <a:cubicBezTo>
                      <a:pt x="507" y="1836"/>
                      <a:pt x="918" y="1425"/>
                      <a:pt x="918" y="918"/>
                    </a:cubicBezTo>
                    <a:cubicBezTo>
                      <a:pt x="918" y="412"/>
                      <a:pt x="507" y="1"/>
                      <a:pt x="0"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0"/>
              <p:cNvSpPr/>
              <p:nvPr/>
            </p:nvSpPr>
            <p:spPr>
              <a:xfrm>
                <a:off x="-1793698" y="4353667"/>
                <a:ext cx="23167" cy="43403"/>
              </a:xfrm>
              <a:custGeom>
                <a:avLst/>
                <a:gdLst/>
                <a:ahLst/>
                <a:cxnLst/>
                <a:rect l="l" t="t" r="r" b="b"/>
                <a:pathLst>
                  <a:path w="980" h="1836" extrusionOk="0">
                    <a:moveTo>
                      <a:pt x="0" y="0"/>
                    </a:moveTo>
                    <a:lnTo>
                      <a:pt x="0" y="1835"/>
                    </a:lnTo>
                    <a:cubicBezTo>
                      <a:pt x="447" y="1835"/>
                      <a:pt x="830" y="1513"/>
                      <a:pt x="905" y="1072"/>
                    </a:cubicBezTo>
                    <a:cubicBezTo>
                      <a:pt x="979" y="631"/>
                      <a:pt x="726" y="201"/>
                      <a:pt x="304" y="52"/>
                    </a:cubicBezTo>
                    <a:cubicBezTo>
                      <a:pt x="207" y="19"/>
                      <a:pt x="104" y="0"/>
                      <a:pt x="0"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0"/>
              <p:cNvSpPr/>
              <p:nvPr/>
            </p:nvSpPr>
            <p:spPr>
              <a:xfrm>
                <a:off x="-1816818" y="4353667"/>
                <a:ext cx="23144" cy="43403"/>
              </a:xfrm>
              <a:custGeom>
                <a:avLst/>
                <a:gdLst/>
                <a:ahLst/>
                <a:cxnLst/>
                <a:rect l="l" t="t" r="r" b="b"/>
                <a:pathLst>
                  <a:path w="979" h="1836" extrusionOk="0">
                    <a:moveTo>
                      <a:pt x="978" y="0"/>
                    </a:moveTo>
                    <a:cubicBezTo>
                      <a:pt x="875" y="0"/>
                      <a:pt x="773" y="19"/>
                      <a:pt x="675" y="52"/>
                    </a:cubicBezTo>
                    <a:cubicBezTo>
                      <a:pt x="254" y="201"/>
                      <a:pt x="0" y="631"/>
                      <a:pt x="74" y="1072"/>
                    </a:cubicBezTo>
                    <a:cubicBezTo>
                      <a:pt x="150" y="1513"/>
                      <a:pt x="532" y="1834"/>
                      <a:pt x="978" y="1835"/>
                    </a:cubicBezTo>
                    <a:lnTo>
                      <a:pt x="978"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0"/>
              <p:cNvSpPr/>
              <p:nvPr/>
            </p:nvSpPr>
            <p:spPr>
              <a:xfrm>
                <a:off x="-1832988" y="2565112"/>
                <a:ext cx="37848" cy="75719"/>
              </a:xfrm>
              <a:custGeom>
                <a:avLst/>
                <a:gdLst/>
                <a:ahLst/>
                <a:cxnLst/>
                <a:rect l="l" t="t" r="r" b="b"/>
                <a:pathLst>
                  <a:path w="1601" h="3203" extrusionOk="0">
                    <a:moveTo>
                      <a:pt x="1598" y="1"/>
                    </a:moveTo>
                    <a:cubicBezTo>
                      <a:pt x="715" y="1"/>
                      <a:pt x="0" y="718"/>
                      <a:pt x="0" y="1601"/>
                    </a:cubicBezTo>
                    <a:cubicBezTo>
                      <a:pt x="0" y="2486"/>
                      <a:pt x="717" y="3202"/>
                      <a:pt x="1601" y="3202"/>
                    </a:cubicBezTo>
                    <a:lnTo>
                      <a:pt x="1601" y="1"/>
                    </a:lnTo>
                    <a:cubicBezTo>
                      <a:pt x="1600" y="1"/>
                      <a:pt x="1599" y="1"/>
                      <a:pt x="1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0"/>
              <p:cNvSpPr/>
              <p:nvPr/>
            </p:nvSpPr>
            <p:spPr>
              <a:xfrm>
                <a:off x="-1795164" y="2565088"/>
                <a:ext cx="37895" cy="75743"/>
              </a:xfrm>
              <a:custGeom>
                <a:avLst/>
                <a:gdLst/>
                <a:ahLst/>
                <a:cxnLst/>
                <a:rect l="l" t="t" r="r" b="b"/>
                <a:pathLst>
                  <a:path w="1603" h="3204" extrusionOk="0">
                    <a:moveTo>
                      <a:pt x="1" y="0"/>
                    </a:moveTo>
                    <a:lnTo>
                      <a:pt x="1" y="3203"/>
                    </a:lnTo>
                    <a:cubicBezTo>
                      <a:pt x="885" y="3203"/>
                      <a:pt x="1603" y="2486"/>
                      <a:pt x="1603" y="1602"/>
                    </a:cubicBezTo>
                    <a:lnTo>
                      <a:pt x="1603" y="1602"/>
                    </a:lnTo>
                    <a:cubicBezTo>
                      <a:pt x="1603" y="1602"/>
                      <a:pt x="1603" y="1602"/>
                      <a:pt x="1603" y="1602"/>
                    </a:cubicBezTo>
                    <a:lnTo>
                      <a:pt x="1603" y="1601"/>
                    </a:lnTo>
                    <a:cubicBezTo>
                      <a:pt x="1603" y="1601"/>
                      <a:pt x="1603" y="1601"/>
                      <a:pt x="1603" y="1602"/>
                    </a:cubicBezTo>
                    <a:lnTo>
                      <a:pt x="1603" y="1602"/>
                    </a:lnTo>
                    <a:cubicBezTo>
                      <a:pt x="1603" y="716"/>
                      <a:pt x="885"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0"/>
              <p:cNvSpPr/>
              <p:nvPr/>
            </p:nvSpPr>
            <p:spPr>
              <a:xfrm>
                <a:off x="-1911780" y="2331549"/>
                <a:ext cx="116309" cy="236731"/>
              </a:xfrm>
              <a:custGeom>
                <a:avLst/>
                <a:gdLst/>
                <a:ahLst/>
                <a:cxnLst/>
                <a:rect l="l" t="t" r="r" b="b"/>
                <a:pathLst>
                  <a:path w="4920" h="10014" extrusionOk="0">
                    <a:moveTo>
                      <a:pt x="4920" y="0"/>
                    </a:moveTo>
                    <a:cubicBezTo>
                      <a:pt x="2195" y="50"/>
                      <a:pt x="0" y="2270"/>
                      <a:pt x="0" y="5007"/>
                    </a:cubicBezTo>
                    <a:cubicBezTo>
                      <a:pt x="0" y="7743"/>
                      <a:pt x="2195" y="9962"/>
                      <a:pt x="4920" y="10013"/>
                    </a:cubicBezTo>
                    <a:lnTo>
                      <a:pt x="4920" y="8346"/>
                    </a:lnTo>
                    <a:cubicBezTo>
                      <a:pt x="3064" y="8346"/>
                      <a:pt x="1559" y="6843"/>
                      <a:pt x="1559" y="4987"/>
                    </a:cubicBezTo>
                    <a:cubicBezTo>
                      <a:pt x="1559" y="3133"/>
                      <a:pt x="3064" y="1628"/>
                      <a:pt x="4920" y="1628"/>
                    </a:cubicBezTo>
                    <a:lnTo>
                      <a:pt x="49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0"/>
              <p:cNvSpPr/>
              <p:nvPr/>
            </p:nvSpPr>
            <p:spPr>
              <a:xfrm>
                <a:off x="-1804542" y="2331437"/>
                <a:ext cx="129744" cy="236944"/>
              </a:xfrm>
              <a:custGeom>
                <a:avLst/>
                <a:gdLst/>
                <a:ahLst/>
                <a:cxnLst/>
                <a:rect l="l" t="t" r="r" b="b"/>
                <a:pathLst>
                  <a:path w="5105" h="10023" extrusionOk="0">
                    <a:moveTo>
                      <a:pt x="93" y="0"/>
                    </a:moveTo>
                    <a:cubicBezTo>
                      <a:pt x="62" y="0"/>
                      <a:pt x="32" y="4"/>
                      <a:pt x="1" y="4"/>
                    </a:cubicBezTo>
                    <a:lnTo>
                      <a:pt x="1" y="1633"/>
                    </a:lnTo>
                    <a:cubicBezTo>
                      <a:pt x="1856" y="1633"/>
                      <a:pt x="3359" y="3138"/>
                      <a:pt x="3359" y="4994"/>
                    </a:cubicBezTo>
                    <a:cubicBezTo>
                      <a:pt x="3359" y="6849"/>
                      <a:pt x="1856" y="8352"/>
                      <a:pt x="1" y="8352"/>
                    </a:cubicBezTo>
                    <a:lnTo>
                      <a:pt x="1" y="10018"/>
                    </a:lnTo>
                    <a:cubicBezTo>
                      <a:pt x="32" y="10018"/>
                      <a:pt x="62" y="10022"/>
                      <a:pt x="93" y="10022"/>
                    </a:cubicBezTo>
                    <a:cubicBezTo>
                      <a:pt x="2860" y="10022"/>
                      <a:pt x="5105" y="7779"/>
                      <a:pt x="5105" y="5012"/>
                    </a:cubicBezTo>
                    <a:cubicBezTo>
                      <a:pt x="5105" y="2243"/>
                      <a:pt x="2860"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0"/>
              <p:cNvSpPr/>
              <p:nvPr/>
            </p:nvSpPr>
            <p:spPr>
              <a:xfrm>
                <a:off x="-1811579" y="591865"/>
                <a:ext cx="33154" cy="1751595"/>
              </a:xfrm>
              <a:custGeom>
                <a:avLst/>
                <a:gdLst/>
                <a:ahLst/>
                <a:cxnLst/>
                <a:rect l="l" t="t" r="r" b="b"/>
                <a:pathLst>
                  <a:path w="1361" h="23042" extrusionOk="0">
                    <a:moveTo>
                      <a:pt x="1" y="0"/>
                    </a:moveTo>
                    <a:lnTo>
                      <a:pt x="1" y="23041"/>
                    </a:lnTo>
                    <a:lnTo>
                      <a:pt x="1361" y="23041"/>
                    </a:lnTo>
                    <a:lnTo>
                      <a:pt x="13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40"/>
            <p:cNvGrpSpPr/>
            <p:nvPr/>
          </p:nvGrpSpPr>
          <p:grpSpPr>
            <a:xfrm>
              <a:off x="601225" y="1156000"/>
              <a:ext cx="272248" cy="52303"/>
              <a:chOff x="-1992859" y="3920427"/>
              <a:chExt cx="399132" cy="76679"/>
            </a:xfrm>
          </p:grpSpPr>
          <p:sp>
            <p:nvSpPr>
              <p:cNvPr id="915" name="Google Shape;915;p40"/>
              <p:cNvSpPr/>
              <p:nvPr/>
            </p:nvSpPr>
            <p:spPr>
              <a:xfrm>
                <a:off x="-1813963" y="3920427"/>
                <a:ext cx="220236" cy="76677"/>
              </a:xfrm>
              <a:custGeom>
                <a:avLst/>
                <a:gdLst/>
                <a:ahLst/>
                <a:cxnLst/>
                <a:rect l="l" t="t" r="r" b="b"/>
                <a:pathLst>
                  <a:path w="8443" h="2507" extrusionOk="0">
                    <a:moveTo>
                      <a:pt x="1" y="0"/>
                    </a:moveTo>
                    <a:lnTo>
                      <a:pt x="1" y="2506"/>
                    </a:lnTo>
                    <a:lnTo>
                      <a:pt x="7205" y="2506"/>
                    </a:lnTo>
                    <a:cubicBezTo>
                      <a:pt x="7888" y="2505"/>
                      <a:pt x="8440" y="1952"/>
                      <a:pt x="8443" y="1269"/>
                    </a:cubicBezTo>
                    <a:lnTo>
                      <a:pt x="8443" y="1238"/>
                    </a:lnTo>
                    <a:cubicBezTo>
                      <a:pt x="8440" y="556"/>
                      <a:pt x="7888" y="3"/>
                      <a:pt x="7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0"/>
              <p:cNvSpPr/>
              <p:nvPr/>
            </p:nvSpPr>
            <p:spPr>
              <a:xfrm>
                <a:off x="-1992859" y="3920429"/>
                <a:ext cx="199545" cy="76677"/>
              </a:xfrm>
              <a:custGeom>
                <a:avLst/>
                <a:gdLst/>
                <a:ahLst/>
                <a:cxnLst/>
                <a:rect l="l" t="t" r="r" b="b"/>
                <a:pathLst>
                  <a:path w="8441" h="2507" extrusionOk="0">
                    <a:moveTo>
                      <a:pt x="1237" y="0"/>
                    </a:moveTo>
                    <a:cubicBezTo>
                      <a:pt x="554" y="3"/>
                      <a:pt x="2" y="556"/>
                      <a:pt x="0" y="1238"/>
                    </a:cubicBezTo>
                    <a:lnTo>
                      <a:pt x="0" y="1269"/>
                    </a:lnTo>
                    <a:cubicBezTo>
                      <a:pt x="2" y="1952"/>
                      <a:pt x="554" y="2505"/>
                      <a:pt x="1237" y="2506"/>
                    </a:cubicBezTo>
                    <a:lnTo>
                      <a:pt x="8441" y="2506"/>
                    </a:lnTo>
                    <a:lnTo>
                      <a:pt x="84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 name="Google Shape;917;p40"/>
          <p:cNvGrpSpPr/>
          <p:nvPr/>
        </p:nvGrpSpPr>
        <p:grpSpPr>
          <a:xfrm>
            <a:off x="8409477" y="-584687"/>
            <a:ext cx="665379" cy="3284903"/>
            <a:chOff x="474475" y="-1114412"/>
            <a:chExt cx="525742" cy="2595530"/>
          </a:xfrm>
        </p:grpSpPr>
        <p:grpSp>
          <p:nvGrpSpPr>
            <p:cNvPr id="918" name="Google Shape;918;p40"/>
            <p:cNvGrpSpPr/>
            <p:nvPr/>
          </p:nvGrpSpPr>
          <p:grpSpPr>
            <a:xfrm>
              <a:off x="474475" y="-1114412"/>
              <a:ext cx="525742" cy="2595530"/>
              <a:chOff x="-2178682" y="591865"/>
              <a:chExt cx="770770" cy="3805205"/>
            </a:xfrm>
          </p:grpSpPr>
          <p:sp>
            <p:nvSpPr>
              <p:cNvPr id="919" name="Google Shape;919;p40"/>
              <p:cNvSpPr/>
              <p:nvPr/>
            </p:nvSpPr>
            <p:spPr>
              <a:xfrm>
                <a:off x="-1821362" y="2918124"/>
                <a:ext cx="196962" cy="1003447"/>
              </a:xfrm>
              <a:custGeom>
                <a:avLst/>
                <a:gdLst/>
                <a:ahLst/>
                <a:cxnLst/>
                <a:rect l="l" t="t" r="r" b="b"/>
                <a:pathLst>
                  <a:path w="7146" h="42447" extrusionOk="0">
                    <a:moveTo>
                      <a:pt x="1" y="0"/>
                    </a:moveTo>
                    <a:lnTo>
                      <a:pt x="1" y="42447"/>
                    </a:lnTo>
                    <a:lnTo>
                      <a:pt x="7145" y="42447"/>
                    </a:lnTo>
                    <a:lnTo>
                      <a:pt x="71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p:nvPr/>
            </p:nvSpPr>
            <p:spPr>
              <a:xfrm>
                <a:off x="-1633089" y="2918120"/>
                <a:ext cx="177901" cy="760499"/>
              </a:xfrm>
              <a:custGeom>
                <a:avLst/>
                <a:gdLst/>
                <a:ahLst/>
                <a:cxnLst/>
                <a:rect l="l" t="t" r="r" b="b"/>
                <a:pathLst>
                  <a:path w="7159" h="32170" extrusionOk="0">
                    <a:moveTo>
                      <a:pt x="0" y="0"/>
                    </a:moveTo>
                    <a:lnTo>
                      <a:pt x="0" y="32170"/>
                    </a:lnTo>
                    <a:lnTo>
                      <a:pt x="7159" y="32170"/>
                    </a:lnTo>
                    <a:lnTo>
                      <a:pt x="7159"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0"/>
              <p:cNvSpPr/>
              <p:nvPr/>
            </p:nvSpPr>
            <p:spPr>
              <a:xfrm>
                <a:off x="-1793320" y="2632493"/>
                <a:ext cx="88910" cy="183694"/>
              </a:xfrm>
              <a:custGeom>
                <a:avLst/>
                <a:gdLst/>
                <a:ahLst/>
                <a:cxnLst/>
                <a:rect l="l" t="t" r="r" b="b"/>
                <a:pathLst>
                  <a:path w="3761" h="7698" extrusionOk="0">
                    <a:moveTo>
                      <a:pt x="1" y="1"/>
                    </a:moveTo>
                    <a:lnTo>
                      <a:pt x="1" y="7698"/>
                    </a:lnTo>
                    <a:lnTo>
                      <a:pt x="3760" y="7698"/>
                    </a:lnTo>
                    <a:lnTo>
                      <a:pt x="5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p:nvPr/>
            </p:nvSpPr>
            <p:spPr>
              <a:xfrm>
                <a:off x="-1780248" y="2632493"/>
                <a:ext cx="184085" cy="183670"/>
              </a:xfrm>
              <a:custGeom>
                <a:avLst/>
                <a:gdLst/>
                <a:ahLst/>
                <a:cxnLst/>
                <a:rect l="l" t="t" r="r" b="b"/>
                <a:pathLst>
                  <a:path w="7787" h="7697" extrusionOk="0">
                    <a:moveTo>
                      <a:pt x="1" y="1"/>
                    </a:moveTo>
                    <a:lnTo>
                      <a:pt x="3163" y="7697"/>
                    </a:lnTo>
                    <a:lnTo>
                      <a:pt x="7786" y="7697"/>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0"/>
              <p:cNvSpPr/>
              <p:nvPr/>
            </p:nvSpPr>
            <p:spPr>
              <a:xfrm>
                <a:off x="-1820772" y="2814431"/>
                <a:ext cx="116332" cy="105768"/>
              </a:xfrm>
              <a:custGeom>
                <a:avLst/>
                <a:gdLst/>
                <a:ahLst/>
                <a:cxnLst/>
                <a:rect l="l" t="t" r="r" b="b"/>
                <a:pathLst>
                  <a:path w="3759" h="4476" extrusionOk="0">
                    <a:moveTo>
                      <a:pt x="1" y="1"/>
                    </a:moveTo>
                    <a:lnTo>
                      <a:pt x="1" y="4475"/>
                    </a:lnTo>
                    <a:lnTo>
                      <a:pt x="3759" y="4475"/>
                    </a:lnTo>
                    <a:lnTo>
                      <a:pt x="37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p:nvPr/>
            </p:nvSpPr>
            <p:spPr>
              <a:xfrm>
                <a:off x="-1705517" y="2814443"/>
                <a:ext cx="109359" cy="105768"/>
              </a:xfrm>
              <a:custGeom>
                <a:avLst/>
                <a:gdLst/>
                <a:ahLst/>
                <a:cxnLst/>
                <a:rect l="l" t="t" r="r" b="b"/>
                <a:pathLst>
                  <a:path w="4626" h="4476" extrusionOk="0">
                    <a:moveTo>
                      <a:pt x="1" y="1"/>
                    </a:moveTo>
                    <a:lnTo>
                      <a:pt x="1" y="4475"/>
                    </a:lnTo>
                    <a:lnTo>
                      <a:pt x="4625" y="4475"/>
                    </a:lnTo>
                    <a:lnTo>
                      <a:pt x="4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0"/>
              <p:cNvSpPr/>
              <p:nvPr/>
            </p:nvSpPr>
            <p:spPr>
              <a:xfrm>
                <a:off x="-1793320" y="2967110"/>
                <a:ext cx="129784" cy="556746"/>
              </a:xfrm>
              <a:custGeom>
                <a:avLst/>
                <a:gdLst/>
                <a:ahLst/>
                <a:cxnLst/>
                <a:rect l="l" t="t" r="r" b="b"/>
                <a:pathLst>
                  <a:path w="5490" h="23551" extrusionOk="0">
                    <a:moveTo>
                      <a:pt x="1" y="0"/>
                    </a:moveTo>
                    <a:lnTo>
                      <a:pt x="1" y="23550"/>
                    </a:lnTo>
                    <a:lnTo>
                      <a:pt x="5490" y="18299"/>
                    </a:lnTo>
                    <a:lnTo>
                      <a:pt x="5490" y="535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1597273" y="2967110"/>
                <a:ext cx="112834" cy="556746"/>
              </a:xfrm>
              <a:custGeom>
                <a:avLst/>
                <a:gdLst/>
                <a:ahLst/>
                <a:cxnLst/>
                <a:rect l="l" t="t" r="r" b="b"/>
                <a:pathLst>
                  <a:path w="4773" h="23551" extrusionOk="0">
                    <a:moveTo>
                      <a:pt x="2386" y="0"/>
                    </a:moveTo>
                    <a:lnTo>
                      <a:pt x="0" y="5354"/>
                    </a:lnTo>
                    <a:lnTo>
                      <a:pt x="0" y="18299"/>
                    </a:lnTo>
                    <a:lnTo>
                      <a:pt x="2386" y="23550"/>
                    </a:lnTo>
                    <a:lnTo>
                      <a:pt x="4773" y="18299"/>
                    </a:lnTo>
                    <a:lnTo>
                      <a:pt x="4773" y="5354"/>
                    </a:lnTo>
                    <a:lnTo>
                      <a:pt x="23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1793320" y="3566833"/>
                <a:ext cx="385403" cy="59265"/>
              </a:xfrm>
              <a:custGeom>
                <a:avLst/>
                <a:gdLst/>
                <a:ahLst/>
                <a:cxnLst/>
                <a:rect l="l" t="t" r="r" b="b"/>
                <a:pathLst>
                  <a:path w="16303" h="2507" extrusionOk="0">
                    <a:moveTo>
                      <a:pt x="1" y="0"/>
                    </a:moveTo>
                    <a:lnTo>
                      <a:pt x="1" y="2506"/>
                    </a:lnTo>
                    <a:lnTo>
                      <a:pt x="15066" y="2506"/>
                    </a:lnTo>
                    <a:cubicBezTo>
                      <a:pt x="15747" y="2503"/>
                      <a:pt x="16300" y="1951"/>
                      <a:pt x="16302" y="1268"/>
                    </a:cubicBezTo>
                    <a:lnTo>
                      <a:pt x="16302" y="1237"/>
                    </a:lnTo>
                    <a:cubicBezTo>
                      <a:pt x="16300" y="554"/>
                      <a:pt x="15747" y="2"/>
                      <a:pt x="15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1793315" y="3668522"/>
                <a:ext cx="385403" cy="71431"/>
              </a:xfrm>
              <a:custGeom>
                <a:avLst/>
                <a:gdLst/>
                <a:ahLst/>
                <a:cxnLst/>
                <a:rect l="l" t="t" r="r" b="b"/>
                <a:pathLst>
                  <a:path w="16303" h="2507" extrusionOk="0">
                    <a:moveTo>
                      <a:pt x="1" y="1"/>
                    </a:moveTo>
                    <a:lnTo>
                      <a:pt x="1" y="2507"/>
                    </a:lnTo>
                    <a:lnTo>
                      <a:pt x="15066" y="2507"/>
                    </a:lnTo>
                    <a:cubicBezTo>
                      <a:pt x="15747" y="2505"/>
                      <a:pt x="16300" y="1953"/>
                      <a:pt x="16302" y="1270"/>
                    </a:cubicBezTo>
                    <a:lnTo>
                      <a:pt x="16302" y="1239"/>
                    </a:lnTo>
                    <a:cubicBezTo>
                      <a:pt x="16300" y="556"/>
                      <a:pt x="15747" y="2"/>
                      <a:pt x="15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1624412" y="3739926"/>
                <a:ext cx="169239" cy="183706"/>
              </a:xfrm>
              <a:custGeom>
                <a:avLst/>
                <a:gdLst/>
                <a:ahLst/>
                <a:cxnLst/>
                <a:rect l="l" t="t" r="r" b="b"/>
                <a:pathLst>
                  <a:path w="7159" h="7771" extrusionOk="0">
                    <a:moveTo>
                      <a:pt x="0" y="1"/>
                    </a:moveTo>
                    <a:lnTo>
                      <a:pt x="0" y="7770"/>
                    </a:lnTo>
                    <a:lnTo>
                      <a:pt x="71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1576825" y="3797914"/>
                <a:ext cx="68249" cy="71416"/>
              </a:xfrm>
              <a:custGeom>
                <a:avLst/>
                <a:gdLst/>
                <a:ahLst/>
                <a:cxnLst/>
                <a:rect l="l" t="t" r="r" b="b"/>
                <a:pathLst>
                  <a:path w="2887" h="3021" extrusionOk="0">
                    <a:moveTo>
                      <a:pt x="0" y="0"/>
                    </a:moveTo>
                    <a:lnTo>
                      <a:pt x="0" y="3021"/>
                    </a:lnTo>
                    <a:lnTo>
                      <a:pt x="28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1793320"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1693535" y="3982850"/>
                <a:ext cx="69147" cy="85340"/>
              </a:xfrm>
              <a:custGeom>
                <a:avLst/>
                <a:gdLst/>
                <a:ahLst/>
                <a:cxnLst/>
                <a:rect l="l" t="t" r="r" b="b"/>
                <a:pathLst>
                  <a:path w="2925" h="3610" extrusionOk="0">
                    <a:moveTo>
                      <a:pt x="1" y="0"/>
                    </a:moveTo>
                    <a:lnTo>
                      <a:pt x="1" y="3610"/>
                    </a:lnTo>
                    <a:lnTo>
                      <a:pt x="2924" y="3610"/>
                    </a:lnTo>
                    <a:lnTo>
                      <a:pt x="2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1793320" y="4068167"/>
                <a:ext cx="99808" cy="173494"/>
              </a:xfrm>
              <a:custGeom>
                <a:avLst/>
                <a:gdLst/>
                <a:ahLst/>
                <a:cxnLst/>
                <a:rect l="l" t="t" r="r" b="b"/>
                <a:pathLst>
                  <a:path w="4222" h="7339" extrusionOk="0">
                    <a:moveTo>
                      <a:pt x="1" y="1"/>
                    </a:moveTo>
                    <a:lnTo>
                      <a:pt x="1" y="7339"/>
                    </a:lnTo>
                    <a:lnTo>
                      <a:pt x="4222"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1793320" y="4068167"/>
                <a:ext cx="168931" cy="173494"/>
              </a:xfrm>
              <a:custGeom>
                <a:avLst/>
                <a:gdLst/>
                <a:ahLst/>
                <a:cxnLst/>
                <a:rect l="l" t="t" r="r" b="b"/>
                <a:pathLst>
                  <a:path w="7146" h="7339" extrusionOk="0">
                    <a:moveTo>
                      <a:pt x="4222" y="1"/>
                    </a:moveTo>
                    <a:lnTo>
                      <a:pt x="1" y="7339"/>
                    </a:lnTo>
                    <a:lnTo>
                      <a:pt x="7145"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1962193" y="2918125"/>
                <a:ext cx="168908" cy="1003447"/>
              </a:xfrm>
              <a:custGeom>
                <a:avLst/>
                <a:gdLst/>
                <a:ahLst/>
                <a:cxnLst/>
                <a:rect l="l" t="t" r="r" b="b"/>
                <a:pathLst>
                  <a:path w="7145" h="42447" extrusionOk="0">
                    <a:moveTo>
                      <a:pt x="1" y="0"/>
                    </a:moveTo>
                    <a:lnTo>
                      <a:pt x="1" y="42447"/>
                    </a:lnTo>
                    <a:lnTo>
                      <a:pt x="7145" y="42447"/>
                    </a:lnTo>
                    <a:lnTo>
                      <a:pt x="71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2131402" y="2918125"/>
                <a:ext cx="169239" cy="760499"/>
              </a:xfrm>
              <a:custGeom>
                <a:avLst/>
                <a:gdLst/>
                <a:ahLst/>
                <a:cxnLst/>
                <a:rect l="l" t="t" r="r" b="b"/>
                <a:pathLst>
                  <a:path w="7159" h="32170" extrusionOk="0">
                    <a:moveTo>
                      <a:pt x="0" y="0"/>
                    </a:moveTo>
                    <a:lnTo>
                      <a:pt x="0" y="32170"/>
                    </a:lnTo>
                    <a:lnTo>
                      <a:pt x="7159" y="32170"/>
                    </a:lnTo>
                    <a:lnTo>
                      <a:pt x="71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1882162" y="2632493"/>
                <a:ext cx="88863" cy="183694"/>
              </a:xfrm>
              <a:custGeom>
                <a:avLst/>
                <a:gdLst/>
                <a:ahLst/>
                <a:cxnLst/>
                <a:rect l="l" t="t" r="r" b="b"/>
                <a:pathLst>
                  <a:path w="3759" h="7698" extrusionOk="0">
                    <a:moveTo>
                      <a:pt x="3163" y="1"/>
                    </a:moveTo>
                    <a:lnTo>
                      <a:pt x="1" y="7698"/>
                    </a:lnTo>
                    <a:lnTo>
                      <a:pt x="3759" y="7698"/>
                    </a:lnTo>
                    <a:lnTo>
                      <a:pt x="37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1990388" y="2632493"/>
                <a:ext cx="184037" cy="183670"/>
              </a:xfrm>
              <a:custGeom>
                <a:avLst/>
                <a:gdLst/>
                <a:ahLst/>
                <a:cxnLst/>
                <a:rect l="l" t="t" r="r" b="b"/>
                <a:pathLst>
                  <a:path w="7785" h="7697" extrusionOk="0">
                    <a:moveTo>
                      <a:pt x="7784" y="1"/>
                    </a:moveTo>
                    <a:lnTo>
                      <a:pt x="0" y="7697"/>
                    </a:lnTo>
                    <a:lnTo>
                      <a:pt x="4623" y="7697"/>
                    </a:lnTo>
                    <a:lnTo>
                      <a:pt x="77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1882154" y="2814443"/>
                <a:ext cx="88863" cy="105768"/>
              </a:xfrm>
              <a:custGeom>
                <a:avLst/>
                <a:gdLst/>
                <a:ahLst/>
                <a:cxnLst/>
                <a:rect l="l" t="t" r="r" b="b"/>
                <a:pathLst>
                  <a:path w="3759" h="4476" extrusionOk="0">
                    <a:moveTo>
                      <a:pt x="1" y="1"/>
                    </a:moveTo>
                    <a:lnTo>
                      <a:pt x="1" y="4475"/>
                    </a:lnTo>
                    <a:lnTo>
                      <a:pt x="3759" y="4475"/>
                    </a:lnTo>
                    <a:lnTo>
                      <a:pt x="37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1989383" y="2814443"/>
                <a:ext cx="109335" cy="105768"/>
              </a:xfrm>
              <a:custGeom>
                <a:avLst/>
                <a:gdLst/>
                <a:ahLst/>
                <a:cxnLst/>
                <a:rect l="l" t="t" r="r" b="b"/>
                <a:pathLst>
                  <a:path w="4625" h="4476" extrusionOk="0">
                    <a:moveTo>
                      <a:pt x="1" y="1"/>
                    </a:moveTo>
                    <a:lnTo>
                      <a:pt x="1" y="4475"/>
                    </a:lnTo>
                    <a:lnTo>
                      <a:pt x="4625" y="4475"/>
                    </a:lnTo>
                    <a:lnTo>
                      <a:pt x="46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0"/>
              <p:cNvSpPr/>
              <p:nvPr/>
            </p:nvSpPr>
            <p:spPr>
              <a:xfrm>
                <a:off x="-1923033" y="2967110"/>
                <a:ext cx="129736" cy="556746"/>
              </a:xfrm>
              <a:custGeom>
                <a:avLst/>
                <a:gdLst/>
                <a:ahLst/>
                <a:cxnLst/>
                <a:rect l="l" t="t" r="r" b="b"/>
                <a:pathLst>
                  <a:path w="5488" h="23551" extrusionOk="0">
                    <a:moveTo>
                      <a:pt x="5488" y="0"/>
                    </a:moveTo>
                    <a:lnTo>
                      <a:pt x="0" y="5354"/>
                    </a:lnTo>
                    <a:lnTo>
                      <a:pt x="0" y="18299"/>
                    </a:lnTo>
                    <a:lnTo>
                      <a:pt x="5488" y="23550"/>
                    </a:lnTo>
                    <a:lnTo>
                      <a:pt x="54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0"/>
              <p:cNvSpPr/>
              <p:nvPr/>
            </p:nvSpPr>
            <p:spPr>
              <a:xfrm>
                <a:off x="-2102153" y="2967110"/>
                <a:ext cx="112857" cy="556746"/>
              </a:xfrm>
              <a:custGeom>
                <a:avLst/>
                <a:gdLst/>
                <a:ahLst/>
                <a:cxnLst/>
                <a:rect l="l" t="t" r="r" b="b"/>
                <a:pathLst>
                  <a:path w="4774" h="23551" extrusionOk="0">
                    <a:moveTo>
                      <a:pt x="2386" y="0"/>
                    </a:moveTo>
                    <a:lnTo>
                      <a:pt x="0" y="5354"/>
                    </a:lnTo>
                    <a:lnTo>
                      <a:pt x="0" y="18299"/>
                    </a:lnTo>
                    <a:lnTo>
                      <a:pt x="2386" y="23550"/>
                    </a:lnTo>
                    <a:lnTo>
                      <a:pt x="4774" y="18299"/>
                    </a:lnTo>
                    <a:lnTo>
                      <a:pt x="4774" y="5354"/>
                    </a:lnTo>
                    <a:lnTo>
                      <a:pt x="2386"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0"/>
              <p:cNvSpPr/>
              <p:nvPr/>
            </p:nvSpPr>
            <p:spPr>
              <a:xfrm>
                <a:off x="-2178676" y="3566833"/>
                <a:ext cx="385379" cy="59265"/>
              </a:xfrm>
              <a:custGeom>
                <a:avLst/>
                <a:gdLst/>
                <a:ahLst/>
                <a:cxnLst/>
                <a:rect l="l" t="t" r="r" b="b"/>
                <a:pathLst>
                  <a:path w="16302" h="2507" extrusionOk="0">
                    <a:moveTo>
                      <a:pt x="1239" y="0"/>
                    </a:moveTo>
                    <a:cubicBezTo>
                      <a:pt x="556" y="2"/>
                      <a:pt x="3" y="554"/>
                      <a:pt x="1" y="1237"/>
                    </a:cubicBezTo>
                    <a:lnTo>
                      <a:pt x="1" y="1268"/>
                    </a:lnTo>
                    <a:cubicBezTo>
                      <a:pt x="3" y="1951"/>
                      <a:pt x="556" y="2503"/>
                      <a:pt x="1239" y="2506"/>
                    </a:cubicBezTo>
                    <a:lnTo>
                      <a:pt x="16302" y="2506"/>
                    </a:lnTo>
                    <a:lnTo>
                      <a:pt x="16302"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0"/>
              <p:cNvSpPr/>
              <p:nvPr/>
            </p:nvSpPr>
            <p:spPr>
              <a:xfrm>
                <a:off x="-2178682" y="3668522"/>
                <a:ext cx="385379" cy="71431"/>
              </a:xfrm>
              <a:custGeom>
                <a:avLst/>
                <a:gdLst/>
                <a:ahLst/>
                <a:cxnLst/>
                <a:rect l="l" t="t" r="r" b="b"/>
                <a:pathLst>
                  <a:path w="16302" h="2507" extrusionOk="0">
                    <a:moveTo>
                      <a:pt x="1239" y="1"/>
                    </a:moveTo>
                    <a:cubicBezTo>
                      <a:pt x="556" y="2"/>
                      <a:pt x="3" y="556"/>
                      <a:pt x="1" y="1239"/>
                    </a:cubicBezTo>
                    <a:lnTo>
                      <a:pt x="1" y="1270"/>
                    </a:lnTo>
                    <a:cubicBezTo>
                      <a:pt x="3" y="1953"/>
                      <a:pt x="556" y="2505"/>
                      <a:pt x="1239" y="2507"/>
                    </a:cubicBezTo>
                    <a:lnTo>
                      <a:pt x="16302" y="2507"/>
                    </a:lnTo>
                    <a:lnTo>
                      <a:pt x="16302"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0"/>
              <p:cNvSpPr/>
              <p:nvPr/>
            </p:nvSpPr>
            <p:spPr>
              <a:xfrm>
                <a:off x="-2131419" y="3739926"/>
                <a:ext cx="169239" cy="183706"/>
              </a:xfrm>
              <a:custGeom>
                <a:avLst/>
                <a:gdLst/>
                <a:ahLst/>
                <a:cxnLst/>
                <a:rect l="l" t="t" r="r" b="b"/>
                <a:pathLst>
                  <a:path w="7159" h="7771" extrusionOk="0">
                    <a:moveTo>
                      <a:pt x="0" y="1"/>
                    </a:moveTo>
                    <a:lnTo>
                      <a:pt x="7159" y="7770"/>
                    </a:lnTo>
                    <a:lnTo>
                      <a:pt x="71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a:off x="-2078040" y="3797914"/>
                <a:ext cx="68272" cy="71416"/>
              </a:xfrm>
              <a:custGeom>
                <a:avLst/>
                <a:gdLst/>
                <a:ahLst/>
                <a:cxnLst/>
                <a:rect l="l" t="t" r="r" b="b"/>
                <a:pathLst>
                  <a:path w="2888" h="3021" extrusionOk="0">
                    <a:moveTo>
                      <a:pt x="1" y="0"/>
                    </a:moveTo>
                    <a:lnTo>
                      <a:pt x="2888" y="3021"/>
                    </a:lnTo>
                    <a:lnTo>
                      <a:pt x="2888"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a:off x="-1893104"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a:off x="-1962204" y="3982850"/>
                <a:ext cx="69123" cy="85340"/>
              </a:xfrm>
              <a:custGeom>
                <a:avLst/>
                <a:gdLst/>
                <a:ahLst/>
                <a:cxnLst/>
                <a:rect l="l" t="t" r="r" b="b"/>
                <a:pathLst>
                  <a:path w="2924" h="3610" extrusionOk="0">
                    <a:moveTo>
                      <a:pt x="1" y="0"/>
                    </a:moveTo>
                    <a:lnTo>
                      <a:pt x="1" y="3610"/>
                    </a:lnTo>
                    <a:lnTo>
                      <a:pt x="2924" y="3610"/>
                    </a:lnTo>
                    <a:lnTo>
                      <a:pt x="29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a:off x="-1893057" y="4068167"/>
                <a:ext cx="99761" cy="173494"/>
              </a:xfrm>
              <a:custGeom>
                <a:avLst/>
                <a:gdLst/>
                <a:ahLst/>
                <a:cxnLst/>
                <a:rect l="l" t="t" r="r" b="b"/>
                <a:pathLst>
                  <a:path w="4220" h="7339" extrusionOk="0">
                    <a:moveTo>
                      <a:pt x="0" y="1"/>
                    </a:moveTo>
                    <a:lnTo>
                      <a:pt x="4220" y="7339"/>
                    </a:lnTo>
                    <a:lnTo>
                      <a:pt x="4220"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a:off x="-1962204" y="4068167"/>
                <a:ext cx="168908" cy="173494"/>
              </a:xfrm>
              <a:custGeom>
                <a:avLst/>
                <a:gdLst/>
                <a:ahLst/>
                <a:cxnLst/>
                <a:rect l="l" t="t" r="r" b="b"/>
                <a:pathLst>
                  <a:path w="7145" h="7339" extrusionOk="0">
                    <a:moveTo>
                      <a:pt x="1" y="1"/>
                    </a:moveTo>
                    <a:lnTo>
                      <a:pt x="7145" y="7339"/>
                    </a:lnTo>
                    <a:lnTo>
                      <a:pt x="2924"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0"/>
              <p:cNvSpPr/>
              <p:nvPr/>
            </p:nvSpPr>
            <p:spPr>
              <a:xfrm>
                <a:off x="-1821357" y="2839289"/>
                <a:ext cx="28061" cy="56098"/>
              </a:xfrm>
              <a:custGeom>
                <a:avLst/>
                <a:gdLst/>
                <a:ahLst/>
                <a:cxnLst/>
                <a:rect l="l" t="t" r="r" b="b"/>
                <a:pathLst>
                  <a:path w="1187" h="2373" extrusionOk="0">
                    <a:moveTo>
                      <a:pt x="1187" y="1"/>
                    </a:moveTo>
                    <a:cubicBezTo>
                      <a:pt x="533" y="2"/>
                      <a:pt x="2" y="531"/>
                      <a:pt x="1" y="1186"/>
                    </a:cubicBezTo>
                    <a:cubicBezTo>
                      <a:pt x="2" y="1841"/>
                      <a:pt x="533" y="2371"/>
                      <a:pt x="1187" y="2372"/>
                    </a:cubicBezTo>
                    <a:lnTo>
                      <a:pt x="118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0"/>
              <p:cNvSpPr/>
              <p:nvPr/>
            </p:nvSpPr>
            <p:spPr>
              <a:xfrm>
                <a:off x="-1793320" y="2839289"/>
                <a:ext cx="28061" cy="56098"/>
              </a:xfrm>
              <a:custGeom>
                <a:avLst/>
                <a:gdLst/>
                <a:ahLst/>
                <a:cxnLst/>
                <a:rect l="l" t="t" r="r" b="b"/>
                <a:pathLst>
                  <a:path w="1187" h="2373" extrusionOk="0">
                    <a:moveTo>
                      <a:pt x="1" y="1"/>
                    </a:moveTo>
                    <a:lnTo>
                      <a:pt x="1" y="2372"/>
                    </a:lnTo>
                    <a:cubicBezTo>
                      <a:pt x="656" y="2371"/>
                      <a:pt x="1187" y="1841"/>
                      <a:pt x="1187" y="1186"/>
                    </a:cubicBezTo>
                    <a:cubicBezTo>
                      <a:pt x="1187" y="531"/>
                      <a:pt x="656" y="2"/>
                      <a:pt x="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0"/>
              <p:cNvSpPr/>
              <p:nvPr/>
            </p:nvSpPr>
            <p:spPr>
              <a:xfrm>
                <a:off x="-1793698" y="4271731"/>
                <a:ext cx="16453" cy="83189"/>
              </a:xfrm>
              <a:custGeom>
                <a:avLst/>
                <a:gdLst/>
                <a:ahLst/>
                <a:cxnLst/>
                <a:rect l="l" t="t" r="r" b="b"/>
                <a:pathLst>
                  <a:path w="696" h="3519" extrusionOk="0">
                    <a:moveTo>
                      <a:pt x="287" y="1"/>
                    </a:moveTo>
                    <a:cubicBezTo>
                      <a:pt x="195" y="32"/>
                      <a:pt x="98" y="48"/>
                      <a:pt x="0" y="48"/>
                    </a:cubicBezTo>
                    <a:lnTo>
                      <a:pt x="0" y="3466"/>
                    </a:lnTo>
                    <a:cubicBezTo>
                      <a:pt x="104" y="3466"/>
                      <a:pt x="207" y="3485"/>
                      <a:pt x="304" y="3518"/>
                    </a:cubicBezTo>
                    <a:cubicBezTo>
                      <a:pt x="536" y="3202"/>
                      <a:pt x="696" y="2539"/>
                      <a:pt x="696" y="1771"/>
                    </a:cubicBezTo>
                    <a:cubicBezTo>
                      <a:pt x="696" y="984"/>
                      <a:pt x="528" y="308"/>
                      <a:pt x="28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0"/>
              <p:cNvSpPr/>
              <p:nvPr/>
            </p:nvSpPr>
            <p:spPr>
              <a:xfrm>
                <a:off x="-1810104" y="4271731"/>
                <a:ext cx="16453" cy="83189"/>
              </a:xfrm>
              <a:custGeom>
                <a:avLst/>
                <a:gdLst/>
                <a:ahLst/>
                <a:cxnLst/>
                <a:rect l="l" t="t" r="r" b="b"/>
                <a:pathLst>
                  <a:path w="696" h="3519" extrusionOk="0">
                    <a:moveTo>
                      <a:pt x="407" y="1"/>
                    </a:moveTo>
                    <a:cubicBezTo>
                      <a:pt x="167" y="308"/>
                      <a:pt x="1" y="984"/>
                      <a:pt x="1" y="1771"/>
                    </a:cubicBezTo>
                    <a:cubicBezTo>
                      <a:pt x="1" y="2541"/>
                      <a:pt x="160" y="3202"/>
                      <a:pt x="391" y="3518"/>
                    </a:cubicBezTo>
                    <a:cubicBezTo>
                      <a:pt x="489" y="3485"/>
                      <a:pt x="591" y="3466"/>
                      <a:pt x="695" y="3466"/>
                    </a:cubicBezTo>
                    <a:lnTo>
                      <a:pt x="694" y="48"/>
                    </a:lnTo>
                    <a:cubicBezTo>
                      <a:pt x="596" y="48"/>
                      <a:pt x="499" y="32"/>
                      <a:pt x="40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0"/>
              <p:cNvSpPr/>
              <p:nvPr/>
            </p:nvSpPr>
            <p:spPr>
              <a:xfrm>
                <a:off x="-1815376" y="4229463"/>
                <a:ext cx="21702" cy="43403"/>
              </a:xfrm>
              <a:custGeom>
                <a:avLst/>
                <a:gdLst/>
                <a:ahLst/>
                <a:cxnLst/>
                <a:rect l="l" t="t" r="r" b="b"/>
                <a:pathLst>
                  <a:path w="918" h="1836" extrusionOk="0">
                    <a:moveTo>
                      <a:pt x="917" y="1"/>
                    </a:moveTo>
                    <a:cubicBezTo>
                      <a:pt x="411" y="1"/>
                      <a:pt x="0" y="412"/>
                      <a:pt x="0" y="918"/>
                    </a:cubicBezTo>
                    <a:lnTo>
                      <a:pt x="0" y="919"/>
                    </a:lnTo>
                    <a:cubicBezTo>
                      <a:pt x="0" y="1425"/>
                      <a:pt x="411" y="1834"/>
                      <a:pt x="917" y="1836"/>
                    </a:cubicBezTo>
                    <a:lnTo>
                      <a:pt x="917"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0"/>
              <p:cNvSpPr/>
              <p:nvPr/>
            </p:nvSpPr>
            <p:spPr>
              <a:xfrm>
                <a:off x="-1793698" y="4229463"/>
                <a:ext cx="21725" cy="43403"/>
              </a:xfrm>
              <a:custGeom>
                <a:avLst/>
                <a:gdLst/>
                <a:ahLst/>
                <a:cxnLst/>
                <a:rect l="l" t="t" r="r" b="b"/>
                <a:pathLst>
                  <a:path w="919" h="1836" extrusionOk="0">
                    <a:moveTo>
                      <a:pt x="0" y="1"/>
                    </a:moveTo>
                    <a:lnTo>
                      <a:pt x="0" y="1836"/>
                    </a:lnTo>
                    <a:cubicBezTo>
                      <a:pt x="507" y="1836"/>
                      <a:pt x="918" y="1425"/>
                      <a:pt x="918" y="918"/>
                    </a:cubicBezTo>
                    <a:cubicBezTo>
                      <a:pt x="918" y="412"/>
                      <a:pt x="507" y="1"/>
                      <a:pt x="0"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0"/>
              <p:cNvSpPr/>
              <p:nvPr/>
            </p:nvSpPr>
            <p:spPr>
              <a:xfrm>
                <a:off x="-1793698" y="4353667"/>
                <a:ext cx="23167" cy="43403"/>
              </a:xfrm>
              <a:custGeom>
                <a:avLst/>
                <a:gdLst/>
                <a:ahLst/>
                <a:cxnLst/>
                <a:rect l="l" t="t" r="r" b="b"/>
                <a:pathLst>
                  <a:path w="980" h="1836" extrusionOk="0">
                    <a:moveTo>
                      <a:pt x="0" y="0"/>
                    </a:moveTo>
                    <a:lnTo>
                      <a:pt x="0" y="1835"/>
                    </a:lnTo>
                    <a:cubicBezTo>
                      <a:pt x="447" y="1835"/>
                      <a:pt x="830" y="1513"/>
                      <a:pt x="905" y="1072"/>
                    </a:cubicBezTo>
                    <a:cubicBezTo>
                      <a:pt x="979" y="631"/>
                      <a:pt x="726" y="201"/>
                      <a:pt x="304" y="52"/>
                    </a:cubicBezTo>
                    <a:cubicBezTo>
                      <a:pt x="207" y="19"/>
                      <a:pt x="104" y="0"/>
                      <a:pt x="0"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0"/>
              <p:cNvSpPr/>
              <p:nvPr/>
            </p:nvSpPr>
            <p:spPr>
              <a:xfrm>
                <a:off x="-1816818" y="4353667"/>
                <a:ext cx="23144" cy="43403"/>
              </a:xfrm>
              <a:custGeom>
                <a:avLst/>
                <a:gdLst/>
                <a:ahLst/>
                <a:cxnLst/>
                <a:rect l="l" t="t" r="r" b="b"/>
                <a:pathLst>
                  <a:path w="979" h="1836" extrusionOk="0">
                    <a:moveTo>
                      <a:pt x="978" y="0"/>
                    </a:moveTo>
                    <a:cubicBezTo>
                      <a:pt x="875" y="0"/>
                      <a:pt x="773" y="19"/>
                      <a:pt x="675" y="52"/>
                    </a:cubicBezTo>
                    <a:cubicBezTo>
                      <a:pt x="254" y="201"/>
                      <a:pt x="0" y="631"/>
                      <a:pt x="74" y="1072"/>
                    </a:cubicBezTo>
                    <a:cubicBezTo>
                      <a:pt x="150" y="1513"/>
                      <a:pt x="532" y="1834"/>
                      <a:pt x="978" y="1835"/>
                    </a:cubicBezTo>
                    <a:lnTo>
                      <a:pt x="978"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0"/>
              <p:cNvSpPr/>
              <p:nvPr/>
            </p:nvSpPr>
            <p:spPr>
              <a:xfrm>
                <a:off x="-1832988" y="2565112"/>
                <a:ext cx="37848" cy="75719"/>
              </a:xfrm>
              <a:custGeom>
                <a:avLst/>
                <a:gdLst/>
                <a:ahLst/>
                <a:cxnLst/>
                <a:rect l="l" t="t" r="r" b="b"/>
                <a:pathLst>
                  <a:path w="1601" h="3203" extrusionOk="0">
                    <a:moveTo>
                      <a:pt x="1598" y="1"/>
                    </a:moveTo>
                    <a:cubicBezTo>
                      <a:pt x="715" y="1"/>
                      <a:pt x="0" y="718"/>
                      <a:pt x="0" y="1601"/>
                    </a:cubicBezTo>
                    <a:cubicBezTo>
                      <a:pt x="0" y="2486"/>
                      <a:pt x="717" y="3202"/>
                      <a:pt x="1601" y="3202"/>
                    </a:cubicBezTo>
                    <a:lnTo>
                      <a:pt x="1601" y="1"/>
                    </a:lnTo>
                    <a:cubicBezTo>
                      <a:pt x="1600" y="1"/>
                      <a:pt x="1599" y="1"/>
                      <a:pt x="1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0"/>
              <p:cNvSpPr/>
              <p:nvPr/>
            </p:nvSpPr>
            <p:spPr>
              <a:xfrm>
                <a:off x="-1795164" y="2565088"/>
                <a:ext cx="37895" cy="75743"/>
              </a:xfrm>
              <a:custGeom>
                <a:avLst/>
                <a:gdLst/>
                <a:ahLst/>
                <a:cxnLst/>
                <a:rect l="l" t="t" r="r" b="b"/>
                <a:pathLst>
                  <a:path w="1603" h="3204" extrusionOk="0">
                    <a:moveTo>
                      <a:pt x="1" y="0"/>
                    </a:moveTo>
                    <a:lnTo>
                      <a:pt x="1" y="3203"/>
                    </a:lnTo>
                    <a:cubicBezTo>
                      <a:pt x="885" y="3203"/>
                      <a:pt x="1603" y="2486"/>
                      <a:pt x="1603" y="1602"/>
                    </a:cubicBezTo>
                    <a:lnTo>
                      <a:pt x="1603" y="1602"/>
                    </a:lnTo>
                    <a:cubicBezTo>
                      <a:pt x="1603" y="1602"/>
                      <a:pt x="1603" y="1602"/>
                      <a:pt x="1603" y="1602"/>
                    </a:cubicBezTo>
                    <a:lnTo>
                      <a:pt x="1603" y="1601"/>
                    </a:lnTo>
                    <a:cubicBezTo>
                      <a:pt x="1603" y="1601"/>
                      <a:pt x="1603" y="1601"/>
                      <a:pt x="1603" y="1602"/>
                    </a:cubicBezTo>
                    <a:lnTo>
                      <a:pt x="1603" y="1602"/>
                    </a:lnTo>
                    <a:cubicBezTo>
                      <a:pt x="1603" y="716"/>
                      <a:pt x="885"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0"/>
              <p:cNvSpPr/>
              <p:nvPr/>
            </p:nvSpPr>
            <p:spPr>
              <a:xfrm>
                <a:off x="-1911780" y="2331549"/>
                <a:ext cx="116309" cy="236731"/>
              </a:xfrm>
              <a:custGeom>
                <a:avLst/>
                <a:gdLst/>
                <a:ahLst/>
                <a:cxnLst/>
                <a:rect l="l" t="t" r="r" b="b"/>
                <a:pathLst>
                  <a:path w="4920" h="10014" extrusionOk="0">
                    <a:moveTo>
                      <a:pt x="4920" y="0"/>
                    </a:moveTo>
                    <a:cubicBezTo>
                      <a:pt x="2195" y="50"/>
                      <a:pt x="0" y="2270"/>
                      <a:pt x="0" y="5007"/>
                    </a:cubicBezTo>
                    <a:cubicBezTo>
                      <a:pt x="0" y="7743"/>
                      <a:pt x="2195" y="9962"/>
                      <a:pt x="4920" y="10013"/>
                    </a:cubicBezTo>
                    <a:lnTo>
                      <a:pt x="4920" y="8346"/>
                    </a:lnTo>
                    <a:cubicBezTo>
                      <a:pt x="3064" y="8346"/>
                      <a:pt x="1559" y="6843"/>
                      <a:pt x="1559" y="4987"/>
                    </a:cubicBezTo>
                    <a:cubicBezTo>
                      <a:pt x="1559" y="3133"/>
                      <a:pt x="3064" y="1628"/>
                      <a:pt x="4920" y="1628"/>
                    </a:cubicBezTo>
                    <a:lnTo>
                      <a:pt x="49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0"/>
              <p:cNvSpPr/>
              <p:nvPr/>
            </p:nvSpPr>
            <p:spPr>
              <a:xfrm>
                <a:off x="-1804542" y="2331437"/>
                <a:ext cx="129744" cy="236944"/>
              </a:xfrm>
              <a:custGeom>
                <a:avLst/>
                <a:gdLst/>
                <a:ahLst/>
                <a:cxnLst/>
                <a:rect l="l" t="t" r="r" b="b"/>
                <a:pathLst>
                  <a:path w="5105" h="10023" extrusionOk="0">
                    <a:moveTo>
                      <a:pt x="93" y="0"/>
                    </a:moveTo>
                    <a:cubicBezTo>
                      <a:pt x="62" y="0"/>
                      <a:pt x="32" y="4"/>
                      <a:pt x="1" y="4"/>
                    </a:cubicBezTo>
                    <a:lnTo>
                      <a:pt x="1" y="1633"/>
                    </a:lnTo>
                    <a:cubicBezTo>
                      <a:pt x="1856" y="1633"/>
                      <a:pt x="3359" y="3138"/>
                      <a:pt x="3359" y="4994"/>
                    </a:cubicBezTo>
                    <a:cubicBezTo>
                      <a:pt x="3359" y="6849"/>
                      <a:pt x="1856" y="8352"/>
                      <a:pt x="1" y="8352"/>
                    </a:cubicBezTo>
                    <a:lnTo>
                      <a:pt x="1" y="10018"/>
                    </a:lnTo>
                    <a:cubicBezTo>
                      <a:pt x="32" y="10018"/>
                      <a:pt x="62" y="10022"/>
                      <a:pt x="93" y="10022"/>
                    </a:cubicBezTo>
                    <a:cubicBezTo>
                      <a:pt x="2860" y="10022"/>
                      <a:pt x="5105" y="7779"/>
                      <a:pt x="5105" y="5012"/>
                    </a:cubicBezTo>
                    <a:cubicBezTo>
                      <a:pt x="5105" y="2243"/>
                      <a:pt x="2860"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0"/>
              <p:cNvSpPr/>
              <p:nvPr/>
            </p:nvSpPr>
            <p:spPr>
              <a:xfrm>
                <a:off x="-1811579" y="591865"/>
                <a:ext cx="33154" cy="1751595"/>
              </a:xfrm>
              <a:custGeom>
                <a:avLst/>
                <a:gdLst/>
                <a:ahLst/>
                <a:cxnLst/>
                <a:rect l="l" t="t" r="r" b="b"/>
                <a:pathLst>
                  <a:path w="1361" h="23042" extrusionOk="0">
                    <a:moveTo>
                      <a:pt x="1" y="0"/>
                    </a:moveTo>
                    <a:lnTo>
                      <a:pt x="1" y="23041"/>
                    </a:lnTo>
                    <a:lnTo>
                      <a:pt x="1361" y="23041"/>
                    </a:lnTo>
                    <a:lnTo>
                      <a:pt x="13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40"/>
            <p:cNvGrpSpPr/>
            <p:nvPr/>
          </p:nvGrpSpPr>
          <p:grpSpPr>
            <a:xfrm>
              <a:off x="601225" y="1156000"/>
              <a:ext cx="272248" cy="52303"/>
              <a:chOff x="-1992859" y="3920427"/>
              <a:chExt cx="399132" cy="76679"/>
            </a:xfrm>
          </p:grpSpPr>
          <p:sp>
            <p:nvSpPr>
              <p:cNvPr id="965" name="Google Shape;965;p40"/>
              <p:cNvSpPr/>
              <p:nvPr/>
            </p:nvSpPr>
            <p:spPr>
              <a:xfrm>
                <a:off x="-1813963" y="3920427"/>
                <a:ext cx="220236" cy="76677"/>
              </a:xfrm>
              <a:custGeom>
                <a:avLst/>
                <a:gdLst/>
                <a:ahLst/>
                <a:cxnLst/>
                <a:rect l="l" t="t" r="r" b="b"/>
                <a:pathLst>
                  <a:path w="8443" h="2507" extrusionOk="0">
                    <a:moveTo>
                      <a:pt x="1" y="0"/>
                    </a:moveTo>
                    <a:lnTo>
                      <a:pt x="1" y="2506"/>
                    </a:lnTo>
                    <a:lnTo>
                      <a:pt x="7205" y="2506"/>
                    </a:lnTo>
                    <a:cubicBezTo>
                      <a:pt x="7888" y="2505"/>
                      <a:pt x="8440" y="1952"/>
                      <a:pt x="8443" y="1269"/>
                    </a:cubicBezTo>
                    <a:lnTo>
                      <a:pt x="8443" y="1238"/>
                    </a:lnTo>
                    <a:cubicBezTo>
                      <a:pt x="8440" y="556"/>
                      <a:pt x="7888" y="3"/>
                      <a:pt x="7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0"/>
              <p:cNvSpPr/>
              <p:nvPr/>
            </p:nvSpPr>
            <p:spPr>
              <a:xfrm>
                <a:off x="-1992859" y="3920429"/>
                <a:ext cx="199545" cy="76677"/>
              </a:xfrm>
              <a:custGeom>
                <a:avLst/>
                <a:gdLst/>
                <a:ahLst/>
                <a:cxnLst/>
                <a:rect l="l" t="t" r="r" b="b"/>
                <a:pathLst>
                  <a:path w="8441" h="2507" extrusionOk="0">
                    <a:moveTo>
                      <a:pt x="1237" y="0"/>
                    </a:moveTo>
                    <a:cubicBezTo>
                      <a:pt x="554" y="3"/>
                      <a:pt x="2" y="556"/>
                      <a:pt x="0" y="1238"/>
                    </a:cubicBezTo>
                    <a:lnTo>
                      <a:pt x="0" y="1269"/>
                    </a:lnTo>
                    <a:cubicBezTo>
                      <a:pt x="2" y="1952"/>
                      <a:pt x="554" y="2505"/>
                      <a:pt x="1237" y="2506"/>
                    </a:cubicBezTo>
                    <a:lnTo>
                      <a:pt x="8441" y="2506"/>
                    </a:lnTo>
                    <a:lnTo>
                      <a:pt x="84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 name="Google Shape;967;p40"/>
          <p:cNvGrpSpPr/>
          <p:nvPr/>
        </p:nvGrpSpPr>
        <p:grpSpPr>
          <a:xfrm>
            <a:off x="742102" y="-9"/>
            <a:ext cx="893487" cy="4426330"/>
            <a:chOff x="742102" y="-9"/>
            <a:chExt cx="893487" cy="4426330"/>
          </a:xfrm>
        </p:grpSpPr>
        <p:grpSp>
          <p:nvGrpSpPr>
            <p:cNvPr id="968" name="Google Shape;968;p40"/>
            <p:cNvGrpSpPr/>
            <p:nvPr/>
          </p:nvGrpSpPr>
          <p:grpSpPr>
            <a:xfrm>
              <a:off x="742102" y="-9"/>
              <a:ext cx="893487" cy="4426330"/>
              <a:chOff x="742102" y="-9"/>
              <a:chExt cx="893487" cy="4426330"/>
            </a:xfrm>
          </p:grpSpPr>
          <p:sp>
            <p:nvSpPr>
              <p:cNvPr id="969" name="Google Shape;969;p40"/>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0"/>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0"/>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0"/>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0"/>
              <p:cNvSpPr/>
              <p:nvPr/>
            </p:nvSpPr>
            <p:spPr>
              <a:xfrm>
                <a:off x="903255" y="3944349"/>
                <a:ext cx="287982" cy="66381"/>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0"/>
              <p:cNvSpPr/>
              <p:nvPr/>
            </p:nvSpPr>
            <p:spPr>
              <a:xfrm>
                <a:off x="903255" y="3580955"/>
                <a:ext cx="287982" cy="6640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0"/>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0"/>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0"/>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0"/>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0"/>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0"/>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0"/>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0"/>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0"/>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0"/>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0"/>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0"/>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0"/>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0"/>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0"/>
              <p:cNvSpPr/>
              <p:nvPr/>
            </p:nvSpPr>
            <p:spPr>
              <a:xfrm>
                <a:off x="1188833" y="3944349"/>
                <a:ext cx="287959" cy="66381"/>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0"/>
              <p:cNvSpPr/>
              <p:nvPr/>
            </p:nvSpPr>
            <p:spPr>
              <a:xfrm>
                <a:off x="1186452" y="3580955"/>
                <a:ext cx="287959" cy="6640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0"/>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0"/>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0"/>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0"/>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0"/>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0"/>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0"/>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0"/>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0"/>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0"/>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0"/>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0"/>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0"/>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0"/>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0"/>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0"/>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0"/>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0"/>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0"/>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0"/>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0"/>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 name="Google Shape;1012;p40"/>
            <p:cNvGrpSpPr/>
            <p:nvPr/>
          </p:nvGrpSpPr>
          <p:grpSpPr>
            <a:xfrm>
              <a:off x="903250" y="2857442"/>
              <a:ext cx="571153" cy="84849"/>
              <a:chOff x="903250" y="2857442"/>
              <a:chExt cx="571153" cy="84849"/>
            </a:xfrm>
          </p:grpSpPr>
          <p:sp>
            <p:nvSpPr>
              <p:cNvPr id="1013" name="Google Shape;1013;p40"/>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0"/>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 name="Google Shape;1015;p40"/>
            <p:cNvGrpSpPr/>
            <p:nvPr/>
          </p:nvGrpSpPr>
          <p:grpSpPr>
            <a:xfrm>
              <a:off x="903250" y="2667868"/>
              <a:ext cx="571155" cy="84851"/>
              <a:chOff x="903250" y="2667868"/>
              <a:chExt cx="571155" cy="84851"/>
            </a:xfrm>
          </p:grpSpPr>
          <p:sp>
            <p:nvSpPr>
              <p:cNvPr id="1016" name="Google Shape;1016;p40"/>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0"/>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 name="Google Shape;1018;p40"/>
          <p:cNvGrpSpPr/>
          <p:nvPr/>
        </p:nvGrpSpPr>
        <p:grpSpPr>
          <a:xfrm>
            <a:off x="7304172" y="-955139"/>
            <a:ext cx="665379" cy="3296288"/>
            <a:chOff x="742102" y="-9"/>
            <a:chExt cx="893487" cy="4426330"/>
          </a:xfrm>
        </p:grpSpPr>
        <p:grpSp>
          <p:nvGrpSpPr>
            <p:cNvPr id="1019" name="Google Shape;1019;p40"/>
            <p:cNvGrpSpPr/>
            <p:nvPr/>
          </p:nvGrpSpPr>
          <p:grpSpPr>
            <a:xfrm>
              <a:off x="742102" y="-9"/>
              <a:ext cx="893487" cy="4426330"/>
              <a:chOff x="742102" y="-9"/>
              <a:chExt cx="893487" cy="4426330"/>
            </a:xfrm>
          </p:grpSpPr>
          <p:sp>
            <p:nvSpPr>
              <p:cNvPr id="1020" name="Google Shape;1020;p40"/>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0"/>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0"/>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0"/>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0"/>
              <p:cNvSpPr/>
              <p:nvPr/>
            </p:nvSpPr>
            <p:spPr>
              <a:xfrm>
                <a:off x="903255" y="3944349"/>
                <a:ext cx="287982" cy="66381"/>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0"/>
              <p:cNvSpPr/>
              <p:nvPr/>
            </p:nvSpPr>
            <p:spPr>
              <a:xfrm>
                <a:off x="903255" y="3580955"/>
                <a:ext cx="287982" cy="6640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0"/>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0"/>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0"/>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0"/>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0"/>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0"/>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0"/>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0"/>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0"/>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0"/>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0"/>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0"/>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0"/>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0"/>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0"/>
              <p:cNvSpPr/>
              <p:nvPr/>
            </p:nvSpPr>
            <p:spPr>
              <a:xfrm>
                <a:off x="1188833" y="3944349"/>
                <a:ext cx="287959" cy="66381"/>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0"/>
              <p:cNvSpPr/>
              <p:nvPr/>
            </p:nvSpPr>
            <p:spPr>
              <a:xfrm>
                <a:off x="1186452" y="3580955"/>
                <a:ext cx="287959" cy="6640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0"/>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0"/>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0"/>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0"/>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0"/>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0"/>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0"/>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0"/>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0"/>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0"/>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0"/>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0"/>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0"/>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0"/>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0"/>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0"/>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0"/>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0"/>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0"/>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0"/>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0"/>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40"/>
            <p:cNvGrpSpPr/>
            <p:nvPr/>
          </p:nvGrpSpPr>
          <p:grpSpPr>
            <a:xfrm>
              <a:off x="903250" y="2857442"/>
              <a:ext cx="571153" cy="84849"/>
              <a:chOff x="903250" y="2857442"/>
              <a:chExt cx="571153" cy="84849"/>
            </a:xfrm>
          </p:grpSpPr>
          <p:sp>
            <p:nvSpPr>
              <p:cNvPr id="1064" name="Google Shape;1064;p40"/>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0"/>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40"/>
            <p:cNvGrpSpPr/>
            <p:nvPr/>
          </p:nvGrpSpPr>
          <p:grpSpPr>
            <a:xfrm>
              <a:off x="903250" y="2667868"/>
              <a:ext cx="571155" cy="84851"/>
              <a:chOff x="903250" y="2667868"/>
              <a:chExt cx="571155" cy="84851"/>
            </a:xfrm>
          </p:grpSpPr>
          <p:sp>
            <p:nvSpPr>
              <p:cNvPr id="1067" name="Google Shape;1067;p40"/>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0"/>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sp>
        <p:nvSpPr>
          <p:cNvPr id="1574" name="Google Shape;1574;p49"/>
          <p:cNvSpPr/>
          <p:nvPr/>
        </p:nvSpPr>
        <p:spPr>
          <a:xfrm>
            <a:off x="5026775" y="4246075"/>
            <a:ext cx="3921600" cy="522900"/>
          </a:xfrm>
          <a:prstGeom prst="ellipse">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txBox="1">
            <a:spLocks noGrp="1"/>
          </p:cNvSpPr>
          <p:nvPr>
            <p:ph type="title" idx="2"/>
          </p:nvPr>
        </p:nvSpPr>
        <p:spPr>
          <a:xfrm>
            <a:off x="1049238" y="1144530"/>
            <a:ext cx="5654100" cy="1233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grpSp>
        <p:nvGrpSpPr>
          <p:cNvPr id="1576" name="Google Shape;1576;p49"/>
          <p:cNvGrpSpPr/>
          <p:nvPr/>
        </p:nvGrpSpPr>
        <p:grpSpPr>
          <a:xfrm>
            <a:off x="5426384" y="1324878"/>
            <a:ext cx="3122400" cy="3198563"/>
            <a:chOff x="-1916600" y="-3069650"/>
            <a:chExt cx="2381875" cy="2439975"/>
          </a:xfrm>
        </p:grpSpPr>
        <p:sp>
          <p:nvSpPr>
            <p:cNvPr id="1577" name="Google Shape;1577;p49"/>
            <p:cNvSpPr/>
            <p:nvPr/>
          </p:nvSpPr>
          <p:spPr>
            <a:xfrm>
              <a:off x="-1472775" y="-2339575"/>
              <a:ext cx="684725" cy="1295150"/>
            </a:xfrm>
            <a:custGeom>
              <a:avLst/>
              <a:gdLst/>
              <a:ahLst/>
              <a:cxnLst/>
              <a:rect l="l" t="t" r="r" b="b"/>
              <a:pathLst>
                <a:path w="27389" h="51806" extrusionOk="0">
                  <a:moveTo>
                    <a:pt x="27388" y="0"/>
                  </a:moveTo>
                  <a:cubicBezTo>
                    <a:pt x="18745" y="3297"/>
                    <a:pt x="13431" y="13549"/>
                    <a:pt x="11122" y="22295"/>
                  </a:cubicBezTo>
                  <a:cubicBezTo>
                    <a:pt x="8813" y="31042"/>
                    <a:pt x="8986" y="32064"/>
                    <a:pt x="8986" y="32064"/>
                  </a:cubicBezTo>
                  <a:cubicBezTo>
                    <a:pt x="8986" y="32064"/>
                    <a:pt x="8177" y="31876"/>
                    <a:pt x="7072" y="31876"/>
                  </a:cubicBezTo>
                  <a:cubicBezTo>
                    <a:pt x="5004" y="31876"/>
                    <a:pt x="1903" y="32536"/>
                    <a:pt x="1138" y="36331"/>
                  </a:cubicBezTo>
                  <a:cubicBezTo>
                    <a:pt x="0" y="41974"/>
                    <a:pt x="7721" y="51806"/>
                    <a:pt x="14558" y="51806"/>
                  </a:cubicBezTo>
                  <a:cubicBezTo>
                    <a:pt x="14773" y="51806"/>
                    <a:pt x="14987" y="51796"/>
                    <a:pt x="15200" y="51776"/>
                  </a:cubicBezTo>
                  <a:cubicBezTo>
                    <a:pt x="22185" y="51124"/>
                    <a:pt x="27388" y="1"/>
                    <a:pt x="27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1011675" y="-2412225"/>
              <a:ext cx="1307050" cy="1666925"/>
            </a:xfrm>
            <a:custGeom>
              <a:avLst/>
              <a:gdLst/>
              <a:ahLst/>
              <a:cxnLst/>
              <a:rect l="l" t="t" r="r" b="b"/>
              <a:pathLst>
                <a:path w="52282" h="66677" extrusionOk="0">
                  <a:moveTo>
                    <a:pt x="22220" y="1"/>
                  </a:moveTo>
                  <a:cubicBezTo>
                    <a:pt x="20313" y="1"/>
                    <a:pt x="19129" y="178"/>
                    <a:pt x="19129" y="178"/>
                  </a:cubicBezTo>
                  <a:lnTo>
                    <a:pt x="3907" y="10682"/>
                  </a:lnTo>
                  <a:cubicBezTo>
                    <a:pt x="3907" y="10682"/>
                    <a:pt x="1289" y="15939"/>
                    <a:pt x="772" y="28255"/>
                  </a:cubicBezTo>
                  <a:cubicBezTo>
                    <a:pt x="702" y="29886"/>
                    <a:pt x="670" y="31640"/>
                    <a:pt x="689" y="33523"/>
                  </a:cubicBezTo>
                  <a:cubicBezTo>
                    <a:pt x="702" y="35381"/>
                    <a:pt x="706" y="37250"/>
                    <a:pt x="698" y="39105"/>
                  </a:cubicBezTo>
                  <a:cubicBezTo>
                    <a:pt x="643" y="53329"/>
                    <a:pt x="0" y="66677"/>
                    <a:pt x="0" y="66677"/>
                  </a:cubicBezTo>
                  <a:lnTo>
                    <a:pt x="48823" y="53201"/>
                  </a:lnTo>
                  <a:cubicBezTo>
                    <a:pt x="48823" y="53201"/>
                    <a:pt x="52282" y="30635"/>
                    <a:pt x="47124" y="16313"/>
                  </a:cubicBezTo>
                  <a:cubicBezTo>
                    <a:pt x="46376" y="14241"/>
                    <a:pt x="45450" y="12341"/>
                    <a:pt x="44308" y="10709"/>
                  </a:cubicBezTo>
                  <a:cubicBezTo>
                    <a:pt x="44300" y="10699"/>
                    <a:pt x="44294" y="10692"/>
                    <a:pt x="44287" y="10682"/>
                  </a:cubicBezTo>
                  <a:cubicBezTo>
                    <a:pt x="37671" y="1277"/>
                    <a:pt x="27340" y="1"/>
                    <a:pt x="22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727500" y="-2120725"/>
              <a:ext cx="102975" cy="976100"/>
            </a:xfrm>
            <a:custGeom>
              <a:avLst/>
              <a:gdLst/>
              <a:ahLst/>
              <a:cxnLst/>
              <a:rect l="l" t="t" r="r" b="b"/>
              <a:pathLst>
                <a:path w="4119" h="39044" fill="none" extrusionOk="0">
                  <a:moveTo>
                    <a:pt x="2199" y="0"/>
                  </a:moveTo>
                  <a:cubicBezTo>
                    <a:pt x="2199" y="0"/>
                    <a:pt x="1" y="13803"/>
                    <a:pt x="4118" y="39043"/>
                  </a:cubicBezTo>
                </a:path>
              </a:pathLst>
            </a:custGeom>
            <a:solidFill>
              <a:schemeClr val="accent4"/>
            </a:solidFill>
            <a:ln w="23875" cap="flat" cmpd="sng">
              <a:solidFill>
                <a:schemeClr val="accent4"/>
              </a:solidFill>
              <a:prstDash val="solid"/>
              <a:miter lim="12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914075" y="-2506325"/>
              <a:ext cx="505300" cy="434325"/>
            </a:xfrm>
            <a:custGeom>
              <a:avLst/>
              <a:gdLst/>
              <a:ahLst/>
              <a:cxnLst/>
              <a:rect l="l" t="t" r="r" b="b"/>
              <a:pathLst>
                <a:path w="20212" h="17373" extrusionOk="0">
                  <a:moveTo>
                    <a:pt x="15312" y="1"/>
                  </a:moveTo>
                  <a:lnTo>
                    <a:pt x="0" y="10107"/>
                  </a:lnTo>
                  <a:lnTo>
                    <a:pt x="0" y="14445"/>
                  </a:lnTo>
                  <a:cubicBezTo>
                    <a:pt x="0" y="14445"/>
                    <a:pt x="2350" y="17372"/>
                    <a:pt x="7754" y="17372"/>
                  </a:cubicBezTo>
                  <a:cubicBezTo>
                    <a:pt x="8363" y="17372"/>
                    <a:pt x="9010" y="17335"/>
                    <a:pt x="9698" y="17252"/>
                  </a:cubicBezTo>
                  <a:cubicBezTo>
                    <a:pt x="16487" y="16437"/>
                    <a:pt x="20212" y="9087"/>
                    <a:pt x="19498" y="4186"/>
                  </a:cubicBezTo>
                  <a:lnTo>
                    <a:pt x="153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898800" y="-2650600"/>
              <a:ext cx="399425" cy="485525"/>
            </a:xfrm>
            <a:custGeom>
              <a:avLst/>
              <a:gdLst/>
              <a:ahLst/>
              <a:cxnLst/>
              <a:rect l="l" t="t" r="r" b="b"/>
              <a:pathLst>
                <a:path w="15977" h="19421" extrusionOk="0">
                  <a:moveTo>
                    <a:pt x="12125" y="1"/>
                  </a:moveTo>
                  <a:lnTo>
                    <a:pt x="1" y="15419"/>
                  </a:lnTo>
                  <a:cubicBezTo>
                    <a:pt x="1" y="15419"/>
                    <a:pt x="1320" y="19420"/>
                    <a:pt x="6986" y="19420"/>
                  </a:cubicBezTo>
                  <a:cubicBezTo>
                    <a:pt x="7219" y="19420"/>
                    <a:pt x="7460" y="19413"/>
                    <a:pt x="7709" y="19399"/>
                  </a:cubicBezTo>
                  <a:cubicBezTo>
                    <a:pt x="13986" y="19043"/>
                    <a:pt x="15977" y="13070"/>
                    <a:pt x="15874" y="9702"/>
                  </a:cubicBezTo>
                  <a:cubicBezTo>
                    <a:pt x="15772" y="6332"/>
                    <a:pt x="12125" y="1"/>
                    <a:pt x="12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1878150" y="-1363050"/>
              <a:ext cx="2222375" cy="716175"/>
            </a:xfrm>
            <a:custGeom>
              <a:avLst/>
              <a:gdLst/>
              <a:ahLst/>
              <a:cxnLst/>
              <a:rect l="l" t="t" r="r" b="b"/>
              <a:pathLst>
                <a:path w="88895" h="28647" extrusionOk="0">
                  <a:moveTo>
                    <a:pt x="70746" y="0"/>
                  </a:moveTo>
                  <a:cubicBezTo>
                    <a:pt x="64167" y="0"/>
                    <a:pt x="55408" y="853"/>
                    <a:pt x="43888" y="2681"/>
                  </a:cubicBezTo>
                  <a:cubicBezTo>
                    <a:pt x="42265" y="2939"/>
                    <a:pt x="40685" y="3154"/>
                    <a:pt x="39148" y="3325"/>
                  </a:cubicBezTo>
                  <a:cubicBezTo>
                    <a:pt x="32867" y="4043"/>
                    <a:pt x="27297" y="4138"/>
                    <a:pt x="22483" y="4138"/>
                  </a:cubicBezTo>
                  <a:cubicBezTo>
                    <a:pt x="20728" y="4138"/>
                    <a:pt x="19074" y="4126"/>
                    <a:pt x="17522" y="4126"/>
                  </a:cubicBezTo>
                  <a:cubicBezTo>
                    <a:pt x="9961" y="4126"/>
                    <a:pt x="4832" y="4428"/>
                    <a:pt x="2382" y="7978"/>
                  </a:cubicBezTo>
                  <a:cubicBezTo>
                    <a:pt x="1198" y="9693"/>
                    <a:pt x="384" y="11862"/>
                    <a:pt x="286" y="14146"/>
                  </a:cubicBezTo>
                  <a:lnTo>
                    <a:pt x="286" y="14150"/>
                  </a:lnTo>
                  <a:cubicBezTo>
                    <a:pt x="0" y="20875"/>
                    <a:pt x="5931" y="28591"/>
                    <a:pt x="26935" y="28591"/>
                  </a:cubicBezTo>
                  <a:cubicBezTo>
                    <a:pt x="32187" y="28591"/>
                    <a:pt x="37472" y="28646"/>
                    <a:pt x="42619" y="28646"/>
                  </a:cubicBezTo>
                  <a:cubicBezTo>
                    <a:pt x="65057" y="28646"/>
                    <a:pt x="84867" y="27599"/>
                    <a:pt x="87782" y="16375"/>
                  </a:cubicBezTo>
                  <a:cubicBezTo>
                    <a:pt x="88243" y="14594"/>
                    <a:pt x="88573" y="12935"/>
                    <a:pt x="88695" y="11400"/>
                  </a:cubicBezTo>
                  <a:cubicBezTo>
                    <a:pt x="88720" y="11069"/>
                    <a:pt x="88741" y="10744"/>
                    <a:pt x="88747" y="10426"/>
                  </a:cubicBezTo>
                  <a:cubicBezTo>
                    <a:pt x="88894" y="3877"/>
                    <a:pt x="84777" y="0"/>
                    <a:pt x="707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1706675" y="-1363025"/>
              <a:ext cx="1927300" cy="439975"/>
            </a:xfrm>
            <a:custGeom>
              <a:avLst/>
              <a:gdLst/>
              <a:ahLst/>
              <a:cxnLst/>
              <a:rect l="l" t="t" r="r" b="b"/>
              <a:pathLst>
                <a:path w="77092" h="17599" extrusionOk="0">
                  <a:moveTo>
                    <a:pt x="63876" y="1"/>
                  </a:moveTo>
                  <a:cubicBezTo>
                    <a:pt x="57300" y="1"/>
                    <a:pt x="48545" y="852"/>
                    <a:pt x="37029" y="2680"/>
                  </a:cubicBezTo>
                  <a:cubicBezTo>
                    <a:pt x="35408" y="2939"/>
                    <a:pt x="33828" y="3153"/>
                    <a:pt x="32289" y="3323"/>
                  </a:cubicBezTo>
                  <a:cubicBezTo>
                    <a:pt x="25975" y="4044"/>
                    <a:pt x="20380" y="4138"/>
                    <a:pt x="15549" y="4138"/>
                  </a:cubicBezTo>
                  <a:cubicBezTo>
                    <a:pt x="13853" y="4138"/>
                    <a:pt x="12251" y="4127"/>
                    <a:pt x="10745" y="4127"/>
                  </a:cubicBezTo>
                  <a:cubicBezTo>
                    <a:pt x="8615" y="4127"/>
                    <a:pt x="6676" y="4150"/>
                    <a:pt x="4936" y="4261"/>
                  </a:cubicBezTo>
                  <a:cubicBezTo>
                    <a:pt x="950" y="4517"/>
                    <a:pt x="0" y="9958"/>
                    <a:pt x="3658" y="11560"/>
                  </a:cubicBezTo>
                  <a:cubicBezTo>
                    <a:pt x="11071" y="14809"/>
                    <a:pt x="22411" y="17598"/>
                    <a:pt x="35229" y="17598"/>
                  </a:cubicBezTo>
                  <a:cubicBezTo>
                    <a:pt x="47515" y="17598"/>
                    <a:pt x="61160" y="15035"/>
                    <a:pt x="74008" y="7857"/>
                  </a:cubicBezTo>
                  <a:cubicBezTo>
                    <a:pt x="77092" y="6134"/>
                    <a:pt x="76430" y="1511"/>
                    <a:pt x="72973" y="779"/>
                  </a:cubicBezTo>
                  <a:cubicBezTo>
                    <a:pt x="70555" y="268"/>
                    <a:pt x="67557" y="1"/>
                    <a:pt x="63876"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1878150" y="-1078050"/>
              <a:ext cx="2217375" cy="431175"/>
            </a:xfrm>
            <a:custGeom>
              <a:avLst/>
              <a:gdLst/>
              <a:ahLst/>
              <a:cxnLst/>
              <a:rect l="l" t="t" r="r" b="b"/>
              <a:pathLst>
                <a:path w="88695" h="17247" extrusionOk="0">
                  <a:moveTo>
                    <a:pt x="88695" y="0"/>
                  </a:moveTo>
                  <a:lnTo>
                    <a:pt x="88695" y="0"/>
                  </a:lnTo>
                  <a:cubicBezTo>
                    <a:pt x="84195" y="6180"/>
                    <a:pt x="71477" y="10732"/>
                    <a:pt x="48974" y="11456"/>
                  </a:cubicBezTo>
                  <a:cubicBezTo>
                    <a:pt x="46870" y="11524"/>
                    <a:pt x="44742" y="11558"/>
                    <a:pt x="42612" y="11558"/>
                  </a:cubicBezTo>
                  <a:cubicBezTo>
                    <a:pt x="23827" y="11558"/>
                    <a:pt x="4807" y="8874"/>
                    <a:pt x="286" y="2750"/>
                  </a:cubicBezTo>
                  <a:lnTo>
                    <a:pt x="286" y="2750"/>
                  </a:lnTo>
                  <a:cubicBezTo>
                    <a:pt x="0" y="9475"/>
                    <a:pt x="5931" y="17191"/>
                    <a:pt x="26935" y="17191"/>
                  </a:cubicBezTo>
                  <a:cubicBezTo>
                    <a:pt x="32187" y="17191"/>
                    <a:pt x="37472" y="17246"/>
                    <a:pt x="42619" y="17246"/>
                  </a:cubicBezTo>
                  <a:cubicBezTo>
                    <a:pt x="65057" y="17246"/>
                    <a:pt x="84868" y="16199"/>
                    <a:pt x="87783" y="4975"/>
                  </a:cubicBezTo>
                  <a:cubicBezTo>
                    <a:pt x="88243" y="3194"/>
                    <a:pt x="88573" y="1535"/>
                    <a:pt x="88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520025" y="-2264050"/>
              <a:ext cx="985300" cy="1209650"/>
            </a:xfrm>
            <a:custGeom>
              <a:avLst/>
              <a:gdLst/>
              <a:ahLst/>
              <a:cxnLst/>
              <a:rect l="l" t="t" r="r" b="b"/>
              <a:pathLst>
                <a:path w="39412" h="48386" extrusionOk="0">
                  <a:moveTo>
                    <a:pt x="18190" y="1"/>
                  </a:moveTo>
                  <a:cubicBezTo>
                    <a:pt x="17480" y="1"/>
                    <a:pt x="16779" y="120"/>
                    <a:pt x="16094" y="374"/>
                  </a:cubicBezTo>
                  <a:cubicBezTo>
                    <a:pt x="12216" y="1810"/>
                    <a:pt x="13834" y="16244"/>
                    <a:pt x="14892" y="23411"/>
                  </a:cubicBezTo>
                  <a:cubicBezTo>
                    <a:pt x="15249" y="25821"/>
                    <a:pt x="15541" y="27410"/>
                    <a:pt x="15541" y="27410"/>
                  </a:cubicBezTo>
                  <a:cubicBezTo>
                    <a:pt x="15541" y="27410"/>
                    <a:pt x="4814" y="31597"/>
                    <a:pt x="1652" y="34757"/>
                  </a:cubicBezTo>
                  <a:cubicBezTo>
                    <a:pt x="1" y="36410"/>
                    <a:pt x="73" y="40164"/>
                    <a:pt x="1547" y="43312"/>
                  </a:cubicBezTo>
                  <a:lnTo>
                    <a:pt x="1551" y="43312"/>
                  </a:lnTo>
                  <a:cubicBezTo>
                    <a:pt x="2847" y="46084"/>
                    <a:pt x="5233" y="48385"/>
                    <a:pt x="8479" y="48385"/>
                  </a:cubicBezTo>
                  <a:cubicBezTo>
                    <a:pt x="8609" y="48385"/>
                    <a:pt x="8740" y="48382"/>
                    <a:pt x="8873" y="48374"/>
                  </a:cubicBezTo>
                  <a:cubicBezTo>
                    <a:pt x="16094" y="47961"/>
                    <a:pt x="35693" y="40637"/>
                    <a:pt x="37619" y="31149"/>
                  </a:cubicBezTo>
                  <a:cubicBezTo>
                    <a:pt x="39412" y="22306"/>
                    <a:pt x="27892" y="1"/>
                    <a:pt x="18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481250" y="-2264050"/>
              <a:ext cx="946525" cy="1209650"/>
            </a:xfrm>
            <a:custGeom>
              <a:avLst/>
              <a:gdLst/>
              <a:ahLst/>
              <a:cxnLst/>
              <a:rect l="l" t="t" r="r" b="b"/>
              <a:pathLst>
                <a:path w="37861" h="48386" extrusionOk="0">
                  <a:moveTo>
                    <a:pt x="16639" y="1"/>
                  </a:moveTo>
                  <a:cubicBezTo>
                    <a:pt x="15929" y="1"/>
                    <a:pt x="15228" y="120"/>
                    <a:pt x="14543" y="374"/>
                  </a:cubicBezTo>
                  <a:cubicBezTo>
                    <a:pt x="10666" y="1810"/>
                    <a:pt x="12283" y="16244"/>
                    <a:pt x="13341" y="23411"/>
                  </a:cubicBezTo>
                  <a:cubicBezTo>
                    <a:pt x="14645" y="24153"/>
                    <a:pt x="16063" y="24590"/>
                    <a:pt x="17469" y="24590"/>
                  </a:cubicBezTo>
                  <a:cubicBezTo>
                    <a:pt x="18301" y="24590"/>
                    <a:pt x="19128" y="24437"/>
                    <a:pt x="19925" y="24103"/>
                  </a:cubicBezTo>
                  <a:cubicBezTo>
                    <a:pt x="21233" y="23557"/>
                    <a:pt x="22393" y="23355"/>
                    <a:pt x="23395" y="23355"/>
                  </a:cubicBezTo>
                  <a:cubicBezTo>
                    <a:pt x="26272" y="23355"/>
                    <a:pt x="27842" y="25025"/>
                    <a:pt x="27842" y="25025"/>
                  </a:cubicBezTo>
                  <a:cubicBezTo>
                    <a:pt x="26899" y="24852"/>
                    <a:pt x="26049" y="24783"/>
                    <a:pt x="25293" y="24783"/>
                  </a:cubicBezTo>
                  <a:cubicBezTo>
                    <a:pt x="22436" y="24783"/>
                    <a:pt x="20939" y="25762"/>
                    <a:pt x="20939" y="25762"/>
                  </a:cubicBezTo>
                  <a:cubicBezTo>
                    <a:pt x="21393" y="25683"/>
                    <a:pt x="21882" y="25645"/>
                    <a:pt x="22385" y="25645"/>
                  </a:cubicBezTo>
                  <a:cubicBezTo>
                    <a:pt x="26579" y="25645"/>
                    <a:pt x="31800" y="28270"/>
                    <a:pt x="26462" y="31557"/>
                  </a:cubicBezTo>
                  <a:cubicBezTo>
                    <a:pt x="20478" y="35239"/>
                    <a:pt x="4091" y="41739"/>
                    <a:pt x="3731" y="41863"/>
                  </a:cubicBezTo>
                  <a:cubicBezTo>
                    <a:pt x="2229" y="42376"/>
                    <a:pt x="999" y="42857"/>
                    <a:pt x="0" y="43312"/>
                  </a:cubicBezTo>
                  <a:cubicBezTo>
                    <a:pt x="1296" y="46084"/>
                    <a:pt x="3682" y="48385"/>
                    <a:pt x="6928" y="48385"/>
                  </a:cubicBezTo>
                  <a:cubicBezTo>
                    <a:pt x="7058" y="48385"/>
                    <a:pt x="7189" y="48382"/>
                    <a:pt x="7322" y="48374"/>
                  </a:cubicBezTo>
                  <a:cubicBezTo>
                    <a:pt x="14543" y="47961"/>
                    <a:pt x="34142" y="40637"/>
                    <a:pt x="36068" y="31149"/>
                  </a:cubicBezTo>
                  <a:cubicBezTo>
                    <a:pt x="37861" y="22306"/>
                    <a:pt x="26341" y="1"/>
                    <a:pt x="166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497825" y="-1383000"/>
              <a:ext cx="199425" cy="288350"/>
            </a:xfrm>
            <a:custGeom>
              <a:avLst/>
              <a:gdLst/>
              <a:ahLst/>
              <a:cxnLst/>
              <a:rect l="l" t="t" r="r" b="b"/>
              <a:pathLst>
                <a:path w="7977" h="11534" extrusionOk="0">
                  <a:moveTo>
                    <a:pt x="1250" y="1"/>
                  </a:moveTo>
                  <a:cubicBezTo>
                    <a:pt x="1250" y="1"/>
                    <a:pt x="1" y="4595"/>
                    <a:pt x="2104" y="8401"/>
                  </a:cubicBezTo>
                  <a:cubicBezTo>
                    <a:pt x="2869" y="9783"/>
                    <a:pt x="3736" y="10650"/>
                    <a:pt x="4529" y="11193"/>
                  </a:cubicBezTo>
                  <a:cubicBezTo>
                    <a:pt x="4870" y="11427"/>
                    <a:pt x="5250" y="11534"/>
                    <a:pt x="5622" y="11534"/>
                  </a:cubicBezTo>
                  <a:cubicBezTo>
                    <a:pt x="6536" y="11534"/>
                    <a:pt x="7402" y="10886"/>
                    <a:pt x="7536" y="9877"/>
                  </a:cubicBezTo>
                  <a:cubicBezTo>
                    <a:pt x="7976" y="6581"/>
                    <a:pt x="7810" y="712"/>
                    <a:pt x="1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9"/>
            <p:cNvSpPr/>
            <p:nvPr/>
          </p:nvSpPr>
          <p:spPr>
            <a:xfrm>
              <a:off x="-827350" y="-1362550"/>
              <a:ext cx="538575" cy="397825"/>
            </a:xfrm>
            <a:custGeom>
              <a:avLst/>
              <a:gdLst/>
              <a:ahLst/>
              <a:cxnLst/>
              <a:rect l="l" t="t" r="r" b="b"/>
              <a:pathLst>
                <a:path w="21543" h="15913" extrusionOk="0">
                  <a:moveTo>
                    <a:pt x="13988" y="1"/>
                  </a:moveTo>
                  <a:cubicBezTo>
                    <a:pt x="11972" y="1"/>
                    <a:pt x="7531" y="101"/>
                    <a:pt x="6322" y="959"/>
                  </a:cubicBezTo>
                  <a:cubicBezTo>
                    <a:pt x="4745" y="2078"/>
                    <a:pt x="9396" y="3111"/>
                    <a:pt x="9396" y="3111"/>
                  </a:cubicBezTo>
                  <a:cubicBezTo>
                    <a:pt x="9396" y="3111"/>
                    <a:pt x="330" y="5524"/>
                    <a:pt x="255" y="6730"/>
                  </a:cubicBezTo>
                  <a:cubicBezTo>
                    <a:pt x="230" y="7132"/>
                    <a:pt x="816" y="7266"/>
                    <a:pt x="1609" y="7266"/>
                  </a:cubicBezTo>
                  <a:cubicBezTo>
                    <a:pt x="3194" y="7266"/>
                    <a:pt x="5605" y="6730"/>
                    <a:pt x="5606" y="6730"/>
                  </a:cubicBezTo>
                  <a:lnTo>
                    <a:pt x="5606" y="6730"/>
                  </a:lnTo>
                  <a:cubicBezTo>
                    <a:pt x="5605" y="6730"/>
                    <a:pt x="1" y="8539"/>
                    <a:pt x="47" y="9572"/>
                  </a:cubicBezTo>
                  <a:cubicBezTo>
                    <a:pt x="68" y="10049"/>
                    <a:pt x="1406" y="10178"/>
                    <a:pt x="2842" y="10178"/>
                  </a:cubicBezTo>
                  <a:cubicBezTo>
                    <a:pt x="4517" y="10178"/>
                    <a:pt x="6323" y="10003"/>
                    <a:pt x="6324" y="10003"/>
                  </a:cubicBezTo>
                  <a:lnTo>
                    <a:pt x="6324" y="10003"/>
                  </a:lnTo>
                  <a:cubicBezTo>
                    <a:pt x="6323" y="10003"/>
                    <a:pt x="868" y="11553"/>
                    <a:pt x="1041" y="13019"/>
                  </a:cubicBezTo>
                  <a:cubicBezTo>
                    <a:pt x="1084" y="13389"/>
                    <a:pt x="1521" y="13528"/>
                    <a:pt x="2150" y="13528"/>
                  </a:cubicBezTo>
                  <a:cubicBezTo>
                    <a:pt x="4003" y="13528"/>
                    <a:pt x="7521" y="12324"/>
                    <a:pt x="7521" y="12324"/>
                  </a:cubicBezTo>
                  <a:lnTo>
                    <a:pt x="7521" y="12324"/>
                  </a:lnTo>
                  <a:cubicBezTo>
                    <a:pt x="7521" y="12324"/>
                    <a:pt x="3711" y="14137"/>
                    <a:pt x="4572" y="15688"/>
                  </a:cubicBezTo>
                  <a:cubicBezTo>
                    <a:pt x="4658" y="15843"/>
                    <a:pt x="4870" y="15913"/>
                    <a:pt x="5182" y="15913"/>
                  </a:cubicBezTo>
                  <a:cubicBezTo>
                    <a:pt x="7986" y="15913"/>
                    <a:pt x="18872" y="10260"/>
                    <a:pt x="18872" y="10260"/>
                  </a:cubicBezTo>
                  <a:cubicBezTo>
                    <a:pt x="18872" y="10260"/>
                    <a:pt x="21542" y="2078"/>
                    <a:pt x="14995" y="10"/>
                  </a:cubicBezTo>
                  <a:cubicBezTo>
                    <a:pt x="14995" y="10"/>
                    <a:pt x="14605" y="1"/>
                    <a:pt x="139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9"/>
            <p:cNvSpPr/>
            <p:nvPr/>
          </p:nvSpPr>
          <p:spPr>
            <a:xfrm>
              <a:off x="-821625" y="-1362550"/>
              <a:ext cx="442025" cy="181650"/>
            </a:xfrm>
            <a:custGeom>
              <a:avLst/>
              <a:gdLst/>
              <a:ahLst/>
              <a:cxnLst/>
              <a:rect l="l" t="t" r="r" b="b"/>
              <a:pathLst>
                <a:path w="17681" h="7266" extrusionOk="0">
                  <a:moveTo>
                    <a:pt x="13759" y="1"/>
                  </a:moveTo>
                  <a:cubicBezTo>
                    <a:pt x="11743" y="1"/>
                    <a:pt x="7302" y="101"/>
                    <a:pt x="6093" y="959"/>
                  </a:cubicBezTo>
                  <a:cubicBezTo>
                    <a:pt x="4516" y="2079"/>
                    <a:pt x="9167" y="3111"/>
                    <a:pt x="9167" y="3111"/>
                  </a:cubicBezTo>
                  <a:cubicBezTo>
                    <a:pt x="9167" y="3111"/>
                    <a:pt x="101" y="5524"/>
                    <a:pt x="26" y="6730"/>
                  </a:cubicBezTo>
                  <a:cubicBezTo>
                    <a:pt x="1" y="7132"/>
                    <a:pt x="587" y="7266"/>
                    <a:pt x="1379" y="7266"/>
                  </a:cubicBezTo>
                  <a:cubicBezTo>
                    <a:pt x="2965" y="7266"/>
                    <a:pt x="5377" y="6730"/>
                    <a:pt x="5377" y="6730"/>
                  </a:cubicBezTo>
                  <a:cubicBezTo>
                    <a:pt x="10901" y="5554"/>
                    <a:pt x="14936" y="3617"/>
                    <a:pt x="17681" y="1890"/>
                  </a:cubicBezTo>
                  <a:cubicBezTo>
                    <a:pt x="17013" y="1096"/>
                    <a:pt x="16083" y="426"/>
                    <a:pt x="14766" y="10"/>
                  </a:cubicBezTo>
                  <a:cubicBezTo>
                    <a:pt x="14766" y="10"/>
                    <a:pt x="14376" y="1"/>
                    <a:pt x="13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1328000" y="-2866475"/>
              <a:ext cx="501725" cy="1416900"/>
            </a:xfrm>
            <a:custGeom>
              <a:avLst/>
              <a:gdLst/>
              <a:ahLst/>
              <a:cxnLst/>
              <a:rect l="l" t="t" r="r" b="b"/>
              <a:pathLst>
                <a:path w="20069" h="56676" extrusionOk="0">
                  <a:moveTo>
                    <a:pt x="12084" y="1"/>
                  </a:moveTo>
                  <a:cubicBezTo>
                    <a:pt x="9732" y="1"/>
                    <a:pt x="7870" y="2928"/>
                    <a:pt x="8416" y="6813"/>
                  </a:cubicBezTo>
                  <a:cubicBezTo>
                    <a:pt x="8416" y="6813"/>
                    <a:pt x="9076" y="9722"/>
                    <a:pt x="9502" y="14361"/>
                  </a:cubicBezTo>
                  <a:cubicBezTo>
                    <a:pt x="10417" y="24356"/>
                    <a:pt x="10238" y="42376"/>
                    <a:pt x="0" y="56653"/>
                  </a:cubicBezTo>
                  <a:cubicBezTo>
                    <a:pt x="0" y="56653"/>
                    <a:pt x="2139" y="55138"/>
                    <a:pt x="5431" y="55138"/>
                  </a:cubicBezTo>
                  <a:cubicBezTo>
                    <a:pt x="6344" y="55138"/>
                    <a:pt x="7346" y="55255"/>
                    <a:pt x="8416" y="55553"/>
                  </a:cubicBezTo>
                  <a:cubicBezTo>
                    <a:pt x="11931" y="56535"/>
                    <a:pt x="15107" y="56676"/>
                    <a:pt x="16639" y="56676"/>
                  </a:cubicBezTo>
                  <a:cubicBezTo>
                    <a:pt x="17253" y="56676"/>
                    <a:pt x="17603" y="56653"/>
                    <a:pt x="17603" y="56653"/>
                  </a:cubicBezTo>
                  <a:cubicBezTo>
                    <a:pt x="17603" y="56653"/>
                    <a:pt x="18772" y="48519"/>
                    <a:pt x="19402" y="38283"/>
                  </a:cubicBezTo>
                  <a:cubicBezTo>
                    <a:pt x="19915" y="29952"/>
                    <a:pt x="20069" y="20230"/>
                    <a:pt x="18948" y="12371"/>
                  </a:cubicBezTo>
                  <a:cubicBezTo>
                    <a:pt x="17655" y="3328"/>
                    <a:pt x="14591" y="1"/>
                    <a:pt x="1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1131250" y="-2866450"/>
              <a:ext cx="304975" cy="957075"/>
            </a:xfrm>
            <a:custGeom>
              <a:avLst/>
              <a:gdLst/>
              <a:ahLst/>
              <a:cxnLst/>
              <a:rect l="l" t="t" r="r" b="b"/>
              <a:pathLst>
                <a:path w="12199" h="38283" extrusionOk="0">
                  <a:moveTo>
                    <a:pt x="4214" y="1"/>
                  </a:moveTo>
                  <a:cubicBezTo>
                    <a:pt x="1863" y="1"/>
                    <a:pt x="0" y="2928"/>
                    <a:pt x="546" y="6813"/>
                  </a:cubicBezTo>
                  <a:cubicBezTo>
                    <a:pt x="546" y="6813"/>
                    <a:pt x="1206" y="9723"/>
                    <a:pt x="1632" y="14362"/>
                  </a:cubicBezTo>
                  <a:cubicBezTo>
                    <a:pt x="2135" y="17236"/>
                    <a:pt x="3410" y="22775"/>
                    <a:pt x="6139" y="26136"/>
                  </a:cubicBezTo>
                  <a:cubicBezTo>
                    <a:pt x="8591" y="29162"/>
                    <a:pt x="10603" y="33469"/>
                    <a:pt x="11532" y="38282"/>
                  </a:cubicBezTo>
                  <a:cubicBezTo>
                    <a:pt x="12045" y="29951"/>
                    <a:pt x="12199" y="20229"/>
                    <a:pt x="11078" y="12370"/>
                  </a:cubicBezTo>
                  <a:cubicBezTo>
                    <a:pt x="9785" y="3328"/>
                    <a:pt x="6722" y="1"/>
                    <a:pt x="4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1457475" y="-1585675"/>
              <a:ext cx="279150" cy="239925"/>
            </a:xfrm>
            <a:custGeom>
              <a:avLst/>
              <a:gdLst/>
              <a:ahLst/>
              <a:cxnLst/>
              <a:rect l="l" t="t" r="r" b="b"/>
              <a:pathLst>
                <a:path w="11166" h="9597" extrusionOk="0">
                  <a:moveTo>
                    <a:pt x="7607" y="0"/>
                  </a:moveTo>
                  <a:cubicBezTo>
                    <a:pt x="7607" y="0"/>
                    <a:pt x="0" y="2508"/>
                    <a:pt x="527" y="6175"/>
                  </a:cubicBezTo>
                  <a:cubicBezTo>
                    <a:pt x="885" y="8679"/>
                    <a:pt x="3016" y="9596"/>
                    <a:pt x="5193" y="9596"/>
                  </a:cubicBezTo>
                  <a:cubicBezTo>
                    <a:pt x="7388" y="9596"/>
                    <a:pt x="9631" y="8662"/>
                    <a:pt x="10144" y="7480"/>
                  </a:cubicBezTo>
                  <a:cubicBezTo>
                    <a:pt x="11165" y="5125"/>
                    <a:pt x="9897" y="1498"/>
                    <a:pt x="9897" y="1498"/>
                  </a:cubicBezTo>
                  <a:lnTo>
                    <a:pt x="76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9"/>
            <p:cNvSpPr/>
            <p:nvPr/>
          </p:nvSpPr>
          <p:spPr>
            <a:xfrm>
              <a:off x="-1302975" y="-1602750"/>
              <a:ext cx="177675" cy="96675"/>
            </a:xfrm>
            <a:custGeom>
              <a:avLst/>
              <a:gdLst/>
              <a:ahLst/>
              <a:cxnLst/>
              <a:rect l="l" t="t" r="r" b="b"/>
              <a:pathLst>
                <a:path w="7107" h="3867" extrusionOk="0">
                  <a:moveTo>
                    <a:pt x="3789" y="0"/>
                  </a:moveTo>
                  <a:cubicBezTo>
                    <a:pt x="2683" y="0"/>
                    <a:pt x="1707" y="408"/>
                    <a:pt x="1707" y="408"/>
                  </a:cubicBezTo>
                  <a:cubicBezTo>
                    <a:pt x="1707" y="408"/>
                    <a:pt x="1" y="2829"/>
                    <a:pt x="2835" y="3693"/>
                  </a:cubicBezTo>
                  <a:cubicBezTo>
                    <a:pt x="3229" y="3813"/>
                    <a:pt x="3600" y="3867"/>
                    <a:pt x="3943" y="3867"/>
                  </a:cubicBezTo>
                  <a:cubicBezTo>
                    <a:pt x="6066" y="3867"/>
                    <a:pt x="7107" y="1805"/>
                    <a:pt x="5792" y="663"/>
                  </a:cubicBezTo>
                  <a:cubicBezTo>
                    <a:pt x="5208" y="157"/>
                    <a:pt x="4474" y="0"/>
                    <a:pt x="3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9"/>
            <p:cNvSpPr/>
            <p:nvPr/>
          </p:nvSpPr>
          <p:spPr>
            <a:xfrm>
              <a:off x="-1273325" y="-1966700"/>
              <a:ext cx="66750" cy="568125"/>
            </a:xfrm>
            <a:custGeom>
              <a:avLst/>
              <a:gdLst/>
              <a:ahLst/>
              <a:cxnLst/>
              <a:rect l="l" t="t" r="r" b="b"/>
              <a:pathLst>
                <a:path w="2670" h="22725" extrusionOk="0">
                  <a:moveTo>
                    <a:pt x="598" y="1"/>
                  </a:moveTo>
                  <a:cubicBezTo>
                    <a:pt x="588" y="1"/>
                    <a:pt x="579" y="1"/>
                    <a:pt x="570" y="2"/>
                  </a:cubicBezTo>
                  <a:lnTo>
                    <a:pt x="358" y="19"/>
                  </a:lnTo>
                  <a:cubicBezTo>
                    <a:pt x="153" y="34"/>
                    <a:pt x="0" y="213"/>
                    <a:pt x="16" y="417"/>
                  </a:cubicBezTo>
                  <a:lnTo>
                    <a:pt x="1701" y="22380"/>
                  </a:lnTo>
                  <a:cubicBezTo>
                    <a:pt x="1715" y="22575"/>
                    <a:pt x="1878" y="22724"/>
                    <a:pt x="2070" y="22724"/>
                  </a:cubicBezTo>
                  <a:cubicBezTo>
                    <a:pt x="2080" y="22724"/>
                    <a:pt x="2090" y="22724"/>
                    <a:pt x="2100" y="22723"/>
                  </a:cubicBezTo>
                  <a:lnTo>
                    <a:pt x="2312" y="22707"/>
                  </a:lnTo>
                  <a:cubicBezTo>
                    <a:pt x="2517" y="22693"/>
                    <a:pt x="2670" y="22514"/>
                    <a:pt x="2655" y="22309"/>
                  </a:cubicBezTo>
                  <a:lnTo>
                    <a:pt x="970" y="345"/>
                  </a:lnTo>
                  <a:cubicBezTo>
                    <a:pt x="955" y="149"/>
                    <a:pt x="791" y="1"/>
                    <a:pt x="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9"/>
            <p:cNvSpPr/>
            <p:nvPr/>
          </p:nvSpPr>
          <p:spPr>
            <a:xfrm>
              <a:off x="-1483725" y="-1659225"/>
              <a:ext cx="263700" cy="306275"/>
            </a:xfrm>
            <a:custGeom>
              <a:avLst/>
              <a:gdLst/>
              <a:ahLst/>
              <a:cxnLst/>
              <a:rect l="l" t="t" r="r" b="b"/>
              <a:pathLst>
                <a:path w="10548" h="12251" extrusionOk="0">
                  <a:moveTo>
                    <a:pt x="6097" y="0"/>
                  </a:moveTo>
                  <a:cubicBezTo>
                    <a:pt x="4493" y="0"/>
                    <a:pt x="4444" y="1675"/>
                    <a:pt x="5236" y="2678"/>
                  </a:cubicBezTo>
                  <a:cubicBezTo>
                    <a:pt x="5236" y="2678"/>
                    <a:pt x="4879" y="2522"/>
                    <a:pt x="4441" y="2522"/>
                  </a:cubicBezTo>
                  <a:cubicBezTo>
                    <a:pt x="3868" y="2522"/>
                    <a:pt x="3157" y="2790"/>
                    <a:pt x="2927" y="4028"/>
                  </a:cubicBezTo>
                  <a:cubicBezTo>
                    <a:pt x="2927" y="4028"/>
                    <a:pt x="1202" y="4172"/>
                    <a:pt x="1302" y="6286"/>
                  </a:cubicBezTo>
                  <a:cubicBezTo>
                    <a:pt x="1302" y="6286"/>
                    <a:pt x="0" y="6805"/>
                    <a:pt x="19" y="8256"/>
                  </a:cubicBezTo>
                  <a:cubicBezTo>
                    <a:pt x="20" y="8471"/>
                    <a:pt x="53" y="8702"/>
                    <a:pt x="119" y="8960"/>
                  </a:cubicBezTo>
                  <a:cubicBezTo>
                    <a:pt x="598" y="10757"/>
                    <a:pt x="2777" y="12251"/>
                    <a:pt x="4014" y="12251"/>
                  </a:cubicBezTo>
                  <a:cubicBezTo>
                    <a:pt x="4147" y="12251"/>
                    <a:pt x="4270" y="12233"/>
                    <a:pt x="4378" y="12197"/>
                  </a:cubicBezTo>
                  <a:cubicBezTo>
                    <a:pt x="5486" y="11823"/>
                    <a:pt x="5207" y="10691"/>
                    <a:pt x="5207" y="10691"/>
                  </a:cubicBezTo>
                  <a:lnTo>
                    <a:pt x="5207" y="10691"/>
                  </a:lnTo>
                  <a:cubicBezTo>
                    <a:pt x="5207" y="10691"/>
                    <a:pt x="5759" y="11012"/>
                    <a:pt x="6328" y="11012"/>
                  </a:cubicBezTo>
                  <a:cubicBezTo>
                    <a:pt x="6844" y="11012"/>
                    <a:pt x="7374" y="10748"/>
                    <a:pt x="7517" y="9741"/>
                  </a:cubicBezTo>
                  <a:cubicBezTo>
                    <a:pt x="7517" y="9741"/>
                    <a:pt x="9697" y="9165"/>
                    <a:pt x="9036" y="6966"/>
                  </a:cubicBezTo>
                  <a:lnTo>
                    <a:pt x="9036" y="6966"/>
                  </a:lnTo>
                  <a:cubicBezTo>
                    <a:pt x="9036" y="6966"/>
                    <a:pt x="9232" y="7031"/>
                    <a:pt x="9478" y="7031"/>
                  </a:cubicBezTo>
                  <a:cubicBezTo>
                    <a:pt x="9749" y="7031"/>
                    <a:pt x="10079" y="6952"/>
                    <a:pt x="10271" y="6622"/>
                  </a:cubicBezTo>
                  <a:cubicBezTo>
                    <a:pt x="10548" y="6142"/>
                    <a:pt x="10417" y="5067"/>
                    <a:pt x="10003" y="3919"/>
                  </a:cubicBezTo>
                  <a:cubicBezTo>
                    <a:pt x="9407" y="2251"/>
                    <a:pt x="8220" y="437"/>
                    <a:pt x="6845" y="100"/>
                  </a:cubicBezTo>
                  <a:cubicBezTo>
                    <a:pt x="6565" y="31"/>
                    <a:pt x="6317" y="0"/>
                    <a:pt x="6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9"/>
            <p:cNvSpPr/>
            <p:nvPr/>
          </p:nvSpPr>
          <p:spPr>
            <a:xfrm>
              <a:off x="-1483275" y="-1581450"/>
              <a:ext cx="263250" cy="228500"/>
            </a:xfrm>
            <a:custGeom>
              <a:avLst/>
              <a:gdLst/>
              <a:ahLst/>
              <a:cxnLst/>
              <a:rect l="l" t="t" r="r" b="b"/>
              <a:pathLst>
                <a:path w="10530" h="9140" extrusionOk="0">
                  <a:moveTo>
                    <a:pt x="6317" y="0"/>
                  </a:moveTo>
                  <a:lnTo>
                    <a:pt x="6317" y="0"/>
                  </a:lnTo>
                  <a:cubicBezTo>
                    <a:pt x="6318" y="0"/>
                    <a:pt x="8829" y="3366"/>
                    <a:pt x="7700" y="3977"/>
                  </a:cubicBezTo>
                  <a:cubicBezTo>
                    <a:pt x="7546" y="4061"/>
                    <a:pt x="7383" y="4097"/>
                    <a:pt x="7218" y="4097"/>
                  </a:cubicBezTo>
                  <a:cubicBezTo>
                    <a:pt x="6202" y="4097"/>
                    <a:pt x="5070" y="2731"/>
                    <a:pt x="5008" y="2656"/>
                  </a:cubicBezTo>
                  <a:lnTo>
                    <a:pt x="5008" y="2656"/>
                  </a:lnTo>
                  <a:cubicBezTo>
                    <a:pt x="5054" y="2770"/>
                    <a:pt x="6046" y="5180"/>
                    <a:pt x="4819" y="5180"/>
                  </a:cubicBezTo>
                  <a:cubicBezTo>
                    <a:pt x="4788" y="5180"/>
                    <a:pt x="4757" y="5179"/>
                    <a:pt x="4724" y="5176"/>
                  </a:cubicBezTo>
                  <a:cubicBezTo>
                    <a:pt x="3358" y="5049"/>
                    <a:pt x="2094" y="3893"/>
                    <a:pt x="2024" y="3828"/>
                  </a:cubicBezTo>
                  <a:lnTo>
                    <a:pt x="2024" y="3828"/>
                  </a:lnTo>
                  <a:cubicBezTo>
                    <a:pt x="2337" y="4918"/>
                    <a:pt x="3372" y="6631"/>
                    <a:pt x="3372" y="6631"/>
                  </a:cubicBezTo>
                  <a:cubicBezTo>
                    <a:pt x="3372" y="6631"/>
                    <a:pt x="3369" y="6631"/>
                    <a:pt x="3362" y="6631"/>
                  </a:cubicBezTo>
                  <a:cubicBezTo>
                    <a:pt x="3203" y="6631"/>
                    <a:pt x="1143" y="6603"/>
                    <a:pt x="1" y="5145"/>
                  </a:cubicBezTo>
                  <a:lnTo>
                    <a:pt x="1" y="5145"/>
                  </a:lnTo>
                  <a:cubicBezTo>
                    <a:pt x="2" y="5360"/>
                    <a:pt x="35" y="5591"/>
                    <a:pt x="101" y="5849"/>
                  </a:cubicBezTo>
                  <a:cubicBezTo>
                    <a:pt x="580" y="7646"/>
                    <a:pt x="2759" y="9140"/>
                    <a:pt x="3996" y="9140"/>
                  </a:cubicBezTo>
                  <a:cubicBezTo>
                    <a:pt x="4129" y="9140"/>
                    <a:pt x="4252" y="9122"/>
                    <a:pt x="4360" y="9086"/>
                  </a:cubicBezTo>
                  <a:cubicBezTo>
                    <a:pt x="5468" y="8712"/>
                    <a:pt x="5189" y="7580"/>
                    <a:pt x="5189" y="7580"/>
                  </a:cubicBezTo>
                  <a:lnTo>
                    <a:pt x="5189" y="7580"/>
                  </a:lnTo>
                  <a:cubicBezTo>
                    <a:pt x="5189" y="7580"/>
                    <a:pt x="5741" y="7901"/>
                    <a:pt x="6310" y="7901"/>
                  </a:cubicBezTo>
                  <a:cubicBezTo>
                    <a:pt x="6826" y="7901"/>
                    <a:pt x="7356" y="7637"/>
                    <a:pt x="7499" y="6630"/>
                  </a:cubicBezTo>
                  <a:cubicBezTo>
                    <a:pt x="7499" y="6630"/>
                    <a:pt x="9679" y="6054"/>
                    <a:pt x="9018" y="3855"/>
                  </a:cubicBezTo>
                  <a:lnTo>
                    <a:pt x="9018" y="3855"/>
                  </a:lnTo>
                  <a:cubicBezTo>
                    <a:pt x="9018" y="3855"/>
                    <a:pt x="9214" y="3920"/>
                    <a:pt x="9460" y="3920"/>
                  </a:cubicBezTo>
                  <a:cubicBezTo>
                    <a:pt x="9731" y="3920"/>
                    <a:pt x="10061" y="3841"/>
                    <a:pt x="10253" y="3511"/>
                  </a:cubicBezTo>
                  <a:cubicBezTo>
                    <a:pt x="10530" y="3031"/>
                    <a:pt x="10399" y="1956"/>
                    <a:pt x="9985" y="808"/>
                  </a:cubicBezTo>
                  <a:lnTo>
                    <a:pt x="9985" y="808"/>
                  </a:lnTo>
                  <a:cubicBezTo>
                    <a:pt x="10082" y="1456"/>
                    <a:pt x="10024" y="2028"/>
                    <a:pt x="9528" y="2028"/>
                  </a:cubicBezTo>
                  <a:cubicBezTo>
                    <a:pt x="9523" y="2028"/>
                    <a:pt x="9518" y="2028"/>
                    <a:pt x="9513" y="2028"/>
                  </a:cubicBezTo>
                  <a:cubicBezTo>
                    <a:pt x="8343" y="1998"/>
                    <a:pt x="6318" y="0"/>
                    <a:pt x="6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1192425" y="-2769150"/>
              <a:ext cx="181850" cy="146050"/>
            </a:xfrm>
            <a:custGeom>
              <a:avLst/>
              <a:gdLst/>
              <a:ahLst/>
              <a:cxnLst/>
              <a:rect l="l" t="t" r="r" b="b"/>
              <a:pathLst>
                <a:path w="7274" h="5842" extrusionOk="0">
                  <a:moveTo>
                    <a:pt x="4686" y="0"/>
                  </a:moveTo>
                  <a:cubicBezTo>
                    <a:pt x="4458" y="0"/>
                    <a:pt x="4189" y="46"/>
                    <a:pt x="3875" y="144"/>
                  </a:cubicBezTo>
                  <a:cubicBezTo>
                    <a:pt x="1" y="1360"/>
                    <a:pt x="201" y="4860"/>
                    <a:pt x="201" y="4860"/>
                  </a:cubicBezTo>
                  <a:cubicBezTo>
                    <a:pt x="958" y="5719"/>
                    <a:pt x="2930" y="5841"/>
                    <a:pt x="3990" y="5841"/>
                  </a:cubicBezTo>
                  <a:cubicBezTo>
                    <a:pt x="4410" y="5841"/>
                    <a:pt x="4687" y="5822"/>
                    <a:pt x="4687" y="5822"/>
                  </a:cubicBezTo>
                  <a:cubicBezTo>
                    <a:pt x="4687" y="5822"/>
                    <a:pt x="7273" y="0"/>
                    <a:pt x="4686" y="0"/>
                  </a:cubicBezTo>
                  <a:close/>
                </a:path>
              </a:pathLst>
            </a:custGeom>
            <a:solidFill>
              <a:srgbClr val="0C1A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1118150" y="-3017500"/>
              <a:ext cx="623050" cy="800775"/>
            </a:xfrm>
            <a:custGeom>
              <a:avLst/>
              <a:gdLst/>
              <a:ahLst/>
              <a:cxnLst/>
              <a:rect l="l" t="t" r="r" b="b"/>
              <a:pathLst>
                <a:path w="24922" h="32031" extrusionOk="0">
                  <a:moveTo>
                    <a:pt x="11753" y="1"/>
                  </a:moveTo>
                  <a:cubicBezTo>
                    <a:pt x="10344" y="1"/>
                    <a:pt x="8809" y="232"/>
                    <a:pt x="7144" y="722"/>
                  </a:cubicBezTo>
                  <a:cubicBezTo>
                    <a:pt x="3102" y="1914"/>
                    <a:pt x="877" y="5445"/>
                    <a:pt x="227" y="9815"/>
                  </a:cubicBezTo>
                  <a:cubicBezTo>
                    <a:pt x="95" y="10721"/>
                    <a:pt x="27" y="11634"/>
                    <a:pt x="25" y="12548"/>
                  </a:cubicBezTo>
                  <a:cubicBezTo>
                    <a:pt x="0" y="16194"/>
                    <a:pt x="919" y="20173"/>
                    <a:pt x="2652" y="23756"/>
                  </a:cubicBezTo>
                  <a:cubicBezTo>
                    <a:pt x="2984" y="24444"/>
                    <a:pt x="3327" y="25081"/>
                    <a:pt x="3676" y="25670"/>
                  </a:cubicBezTo>
                  <a:cubicBezTo>
                    <a:pt x="3680" y="25674"/>
                    <a:pt x="3680" y="25682"/>
                    <a:pt x="3686" y="25685"/>
                  </a:cubicBezTo>
                  <a:cubicBezTo>
                    <a:pt x="6405" y="30280"/>
                    <a:pt x="9591" y="32030"/>
                    <a:pt x="12757" y="32030"/>
                  </a:cubicBezTo>
                  <a:cubicBezTo>
                    <a:pt x="14247" y="32030"/>
                    <a:pt x="15732" y="31642"/>
                    <a:pt x="17163" y="30981"/>
                  </a:cubicBezTo>
                  <a:cubicBezTo>
                    <a:pt x="17460" y="30844"/>
                    <a:pt x="17750" y="30697"/>
                    <a:pt x="18040" y="30540"/>
                  </a:cubicBezTo>
                  <a:cubicBezTo>
                    <a:pt x="23104" y="27770"/>
                    <a:pt x="24921" y="18594"/>
                    <a:pt x="23010" y="10853"/>
                  </a:cubicBezTo>
                  <a:cubicBezTo>
                    <a:pt x="21501" y="4736"/>
                    <a:pt x="18137" y="286"/>
                    <a:pt x="12308" y="13"/>
                  </a:cubicBezTo>
                  <a:cubicBezTo>
                    <a:pt x="12125" y="5"/>
                    <a:pt x="11940" y="1"/>
                    <a:pt x="1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1112450" y="-3017500"/>
              <a:ext cx="626400" cy="823350"/>
            </a:xfrm>
            <a:custGeom>
              <a:avLst/>
              <a:gdLst/>
              <a:ahLst/>
              <a:cxnLst/>
              <a:rect l="l" t="t" r="r" b="b"/>
              <a:pathLst>
                <a:path w="25056" h="32934" extrusionOk="0">
                  <a:moveTo>
                    <a:pt x="12211" y="23548"/>
                  </a:moveTo>
                  <a:cubicBezTo>
                    <a:pt x="12672" y="23548"/>
                    <a:pt x="13121" y="23769"/>
                    <a:pt x="13399" y="24166"/>
                  </a:cubicBezTo>
                  <a:cubicBezTo>
                    <a:pt x="13927" y="24919"/>
                    <a:pt x="14651" y="26095"/>
                    <a:pt x="15268" y="27609"/>
                  </a:cubicBezTo>
                  <a:cubicBezTo>
                    <a:pt x="15268" y="27609"/>
                    <a:pt x="14702" y="27930"/>
                    <a:pt x="13676" y="28272"/>
                  </a:cubicBezTo>
                  <a:cubicBezTo>
                    <a:pt x="12831" y="27252"/>
                    <a:pt x="11922" y="25701"/>
                    <a:pt x="11922" y="25701"/>
                  </a:cubicBezTo>
                  <a:lnTo>
                    <a:pt x="10049" y="26401"/>
                  </a:lnTo>
                  <a:lnTo>
                    <a:pt x="10833" y="28937"/>
                  </a:lnTo>
                  <a:cubicBezTo>
                    <a:pt x="10276" y="29018"/>
                    <a:pt x="9716" y="29069"/>
                    <a:pt x="9155" y="29091"/>
                  </a:cubicBezTo>
                  <a:cubicBezTo>
                    <a:pt x="9155" y="29091"/>
                    <a:pt x="8488" y="27965"/>
                    <a:pt x="8003" y="26489"/>
                  </a:cubicBezTo>
                  <a:cubicBezTo>
                    <a:pt x="7754" y="25735"/>
                    <a:pt x="8179" y="24921"/>
                    <a:pt x="8934" y="24670"/>
                  </a:cubicBezTo>
                  <a:cubicBezTo>
                    <a:pt x="9690" y="24420"/>
                    <a:pt x="10680" y="24071"/>
                    <a:pt x="11645" y="23664"/>
                  </a:cubicBezTo>
                  <a:cubicBezTo>
                    <a:pt x="11829" y="23586"/>
                    <a:pt x="12021" y="23548"/>
                    <a:pt x="12211" y="23548"/>
                  </a:cubicBezTo>
                  <a:close/>
                  <a:moveTo>
                    <a:pt x="11525" y="1"/>
                  </a:moveTo>
                  <a:cubicBezTo>
                    <a:pt x="10116" y="1"/>
                    <a:pt x="8581" y="232"/>
                    <a:pt x="6916" y="722"/>
                  </a:cubicBezTo>
                  <a:cubicBezTo>
                    <a:pt x="2874" y="1914"/>
                    <a:pt x="649" y="5445"/>
                    <a:pt x="0" y="9815"/>
                  </a:cubicBezTo>
                  <a:cubicBezTo>
                    <a:pt x="5397" y="5248"/>
                    <a:pt x="11935" y="4569"/>
                    <a:pt x="15346" y="4569"/>
                  </a:cubicBezTo>
                  <a:cubicBezTo>
                    <a:pt x="16789" y="4569"/>
                    <a:pt x="17672" y="4690"/>
                    <a:pt x="17672" y="4690"/>
                  </a:cubicBezTo>
                  <a:cubicBezTo>
                    <a:pt x="22580" y="14870"/>
                    <a:pt x="20607" y="21577"/>
                    <a:pt x="18985" y="24679"/>
                  </a:cubicBezTo>
                  <a:cubicBezTo>
                    <a:pt x="18298" y="26000"/>
                    <a:pt x="17672" y="26666"/>
                    <a:pt x="17672" y="26666"/>
                  </a:cubicBezTo>
                  <a:cubicBezTo>
                    <a:pt x="16753" y="25093"/>
                    <a:pt x="15099" y="23079"/>
                    <a:pt x="14117" y="21933"/>
                  </a:cubicBezTo>
                  <a:cubicBezTo>
                    <a:pt x="13822" y="21586"/>
                    <a:pt x="13396" y="21400"/>
                    <a:pt x="12962" y="21400"/>
                  </a:cubicBezTo>
                  <a:cubicBezTo>
                    <a:pt x="12738" y="21400"/>
                    <a:pt x="12512" y="21450"/>
                    <a:pt x="12300" y="21552"/>
                  </a:cubicBezTo>
                  <a:cubicBezTo>
                    <a:pt x="10456" y="22445"/>
                    <a:pt x="8443" y="23186"/>
                    <a:pt x="7201" y="23614"/>
                  </a:cubicBezTo>
                  <a:cubicBezTo>
                    <a:pt x="6475" y="23865"/>
                    <a:pt x="6042" y="24615"/>
                    <a:pt x="6201" y="25367"/>
                  </a:cubicBezTo>
                  <a:cubicBezTo>
                    <a:pt x="6540" y="26978"/>
                    <a:pt x="7168" y="28548"/>
                    <a:pt x="7168" y="28548"/>
                  </a:cubicBezTo>
                  <a:cubicBezTo>
                    <a:pt x="5309" y="27804"/>
                    <a:pt x="3604" y="25852"/>
                    <a:pt x="3458" y="25684"/>
                  </a:cubicBezTo>
                  <a:lnTo>
                    <a:pt x="3458" y="25684"/>
                  </a:lnTo>
                  <a:cubicBezTo>
                    <a:pt x="5804" y="30987"/>
                    <a:pt x="9437" y="32933"/>
                    <a:pt x="13017" y="32933"/>
                  </a:cubicBezTo>
                  <a:cubicBezTo>
                    <a:pt x="13869" y="32933"/>
                    <a:pt x="14717" y="32823"/>
                    <a:pt x="15544" y="32622"/>
                  </a:cubicBezTo>
                  <a:cubicBezTo>
                    <a:pt x="16442" y="32409"/>
                    <a:pt x="17316" y="32085"/>
                    <a:pt x="18143" y="31676"/>
                  </a:cubicBezTo>
                  <a:cubicBezTo>
                    <a:pt x="23728" y="28919"/>
                    <a:pt x="25056" y="18594"/>
                    <a:pt x="23145" y="10853"/>
                  </a:cubicBezTo>
                  <a:cubicBezTo>
                    <a:pt x="21633" y="4719"/>
                    <a:pt x="18027" y="265"/>
                    <a:pt x="12080" y="13"/>
                  </a:cubicBezTo>
                  <a:cubicBezTo>
                    <a:pt x="11897" y="5"/>
                    <a:pt x="11712" y="1"/>
                    <a:pt x="1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1187225" y="-3069650"/>
              <a:ext cx="1550725" cy="1495525"/>
            </a:xfrm>
            <a:custGeom>
              <a:avLst/>
              <a:gdLst/>
              <a:ahLst/>
              <a:cxnLst/>
              <a:rect l="l" t="t" r="r" b="b"/>
              <a:pathLst>
                <a:path w="62029" h="59821" extrusionOk="0">
                  <a:moveTo>
                    <a:pt x="14487" y="1"/>
                  </a:moveTo>
                  <a:cubicBezTo>
                    <a:pt x="12041" y="1"/>
                    <a:pt x="9960" y="493"/>
                    <a:pt x="8206" y="1366"/>
                  </a:cubicBezTo>
                  <a:cubicBezTo>
                    <a:pt x="5590" y="2659"/>
                    <a:pt x="3697" y="4797"/>
                    <a:pt x="2387" y="7392"/>
                  </a:cubicBezTo>
                  <a:cubicBezTo>
                    <a:pt x="1657" y="8834"/>
                    <a:pt x="1104" y="10420"/>
                    <a:pt x="709" y="12079"/>
                  </a:cubicBezTo>
                  <a:cubicBezTo>
                    <a:pt x="709" y="12083"/>
                    <a:pt x="707" y="12087"/>
                    <a:pt x="707" y="12090"/>
                  </a:cubicBezTo>
                  <a:cubicBezTo>
                    <a:pt x="347" y="13623"/>
                    <a:pt x="116" y="15220"/>
                    <a:pt x="0" y="16833"/>
                  </a:cubicBezTo>
                  <a:cubicBezTo>
                    <a:pt x="130" y="16237"/>
                    <a:pt x="1933" y="9736"/>
                    <a:pt x="19178" y="8422"/>
                  </a:cubicBezTo>
                  <a:cubicBezTo>
                    <a:pt x="19178" y="8422"/>
                    <a:pt x="27009" y="21828"/>
                    <a:pt x="32012" y="59820"/>
                  </a:cubicBezTo>
                  <a:cubicBezTo>
                    <a:pt x="32012" y="59820"/>
                    <a:pt x="36861" y="57477"/>
                    <a:pt x="46708" y="51067"/>
                  </a:cubicBezTo>
                  <a:cubicBezTo>
                    <a:pt x="51245" y="48114"/>
                    <a:pt x="54854" y="47318"/>
                    <a:pt x="57427" y="47318"/>
                  </a:cubicBezTo>
                  <a:cubicBezTo>
                    <a:pt x="60346" y="47318"/>
                    <a:pt x="61932" y="48342"/>
                    <a:pt x="62029" y="48405"/>
                  </a:cubicBezTo>
                  <a:cubicBezTo>
                    <a:pt x="62011" y="48366"/>
                    <a:pt x="61767" y="47853"/>
                    <a:pt x="61298" y="46992"/>
                  </a:cubicBezTo>
                  <a:lnTo>
                    <a:pt x="61295" y="46990"/>
                  </a:lnTo>
                  <a:cubicBezTo>
                    <a:pt x="59462" y="43604"/>
                    <a:pt x="54208" y="34886"/>
                    <a:pt x="45928" y="28706"/>
                  </a:cubicBezTo>
                  <a:cubicBezTo>
                    <a:pt x="39271" y="23739"/>
                    <a:pt x="33748" y="13968"/>
                    <a:pt x="27680" y="7230"/>
                  </a:cubicBezTo>
                  <a:cubicBezTo>
                    <a:pt x="26776" y="6228"/>
                    <a:pt x="25865" y="5291"/>
                    <a:pt x="24931" y="4453"/>
                  </a:cubicBezTo>
                  <a:cubicBezTo>
                    <a:pt x="22267" y="2042"/>
                    <a:pt x="19458" y="391"/>
                    <a:pt x="16377" y="94"/>
                  </a:cubicBezTo>
                  <a:cubicBezTo>
                    <a:pt x="15724" y="31"/>
                    <a:pt x="15094" y="1"/>
                    <a:pt x="144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982075" y="-3069650"/>
              <a:ext cx="1327225" cy="1174750"/>
            </a:xfrm>
            <a:custGeom>
              <a:avLst/>
              <a:gdLst/>
              <a:ahLst/>
              <a:cxnLst/>
              <a:rect l="l" t="t" r="r" b="b"/>
              <a:pathLst>
                <a:path w="53089" h="46990" extrusionOk="0">
                  <a:moveTo>
                    <a:pt x="6281" y="1"/>
                  </a:moveTo>
                  <a:cubicBezTo>
                    <a:pt x="3835" y="1"/>
                    <a:pt x="1754" y="493"/>
                    <a:pt x="0" y="1365"/>
                  </a:cubicBezTo>
                  <a:cubicBezTo>
                    <a:pt x="712" y="1241"/>
                    <a:pt x="1486" y="1168"/>
                    <a:pt x="2323" y="1168"/>
                  </a:cubicBezTo>
                  <a:cubicBezTo>
                    <a:pt x="4334" y="1168"/>
                    <a:pt x="6708" y="1588"/>
                    <a:pt x="9446" y="2724"/>
                  </a:cubicBezTo>
                  <a:cubicBezTo>
                    <a:pt x="19936" y="7074"/>
                    <a:pt x="26586" y="19481"/>
                    <a:pt x="28249" y="26513"/>
                  </a:cubicBezTo>
                  <a:cubicBezTo>
                    <a:pt x="29909" y="33549"/>
                    <a:pt x="36179" y="33549"/>
                    <a:pt x="44619" y="38026"/>
                  </a:cubicBezTo>
                  <a:cubicBezTo>
                    <a:pt x="47759" y="39693"/>
                    <a:pt x="50672" y="43220"/>
                    <a:pt x="53089" y="46990"/>
                  </a:cubicBezTo>
                  <a:cubicBezTo>
                    <a:pt x="51256" y="43605"/>
                    <a:pt x="46001" y="34886"/>
                    <a:pt x="37722" y="28706"/>
                  </a:cubicBezTo>
                  <a:cubicBezTo>
                    <a:pt x="31065" y="23739"/>
                    <a:pt x="25542" y="13968"/>
                    <a:pt x="19474" y="7230"/>
                  </a:cubicBezTo>
                  <a:cubicBezTo>
                    <a:pt x="18570" y="6228"/>
                    <a:pt x="17659" y="5291"/>
                    <a:pt x="16725" y="4453"/>
                  </a:cubicBezTo>
                  <a:cubicBezTo>
                    <a:pt x="14061" y="2042"/>
                    <a:pt x="11252" y="391"/>
                    <a:pt x="8171" y="94"/>
                  </a:cubicBezTo>
                  <a:cubicBezTo>
                    <a:pt x="7518" y="31"/>
                    <a:pt x="6888"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1169500" y="-2959750"/>
              <a:ext cx="674300" cy="192125"/>
            </a:xfrm>
            <a:custGeom>
              <a:avLst/>
              <a:gdLst/>
              <a:ahLst/>
              <a:cxnLst/>
              <a:rect l="l" t="t" r="r" b="b"/>
              <a:pathLst>
                <a:path w="26972" h="7685" extrusionOk="0">
                  <a:moveTo>
                    <a:pt x="20492" y="0"/>
                  </a:moveTo>
                  <a:cubicBezTo>
                    <a:pt x="15311" y="0"/>
                    <a:pt x="7310" y="281"/>
                    <a:pt x="4405" y="1526"/>
                  </a:cubicBezTo>
                  <a:cubicBezTo>
                    <a:pt x="3198" y="2042"/>
                    <a:pt x="2317" y="2542"/>
                    <a:pt x="1678" y="2997"/>
                  </a:cubicBezTo>
                  <a:cubicBezTo>
                    <a:pt x="948" y="4438"/>
                    <a:pt x="395" y="6024"/>
                    <a:pt x="0" y="7684"/>
                  </a:cubicBezTo>
                  <a:lnTo>
                    <a:pt x="0" y="7684"/>
                  </a:lnTo>
                  <a:cubicBezTo>
                    <a:pt x="284" y="7020"/>
                    <a:pt x="773" y="6108"/>
                    <a:pt x="1545" y="5396"/>
                  </a:cubicBezTo>
                  <a:cubicBezTo>
                    <a:pt x="2514" y="4499"/>
                    <a:pt x="10103" y="1371"/>
                    <a:pt x="18248" y="1371"/>
                  </a:cubicBezTo>
                  <a:cubicBezTo>
                    <a:pt x="21178" y="1371"/>
                    <a:pt x="24180" y="1776"/>
                    <a:pt x="26971" y="2834"/>
                  </a:cubicBezTo>
                  <a:cubicBezTo>
                    <a:pt x="26067" y="1833"/>
                    <a:pt x="25156" y="897"/>
                    <a:pt x="24222" y="59"/>
                  </a:cubicBezTo>
                  <a:cubicBezTo>
                    <a:pt x="23391" y="26"/>
                    <a:pt x="22073" y="0"/>
                    <a:pt x="20492"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1182275" y="-3001900"/>
              <a:ext cx="695100" cy="208400"/>
            </a:xfrm>
            <a:custGeom>
              <a:avLst/>
              <a:gdLst/>
              <a:ahLst/>
              <a:cxnLst/>
              <a:rect l="l" t="t" r="r" b="b"/>
              <a:pathLst>
                <a:path w="27804" h="8336" extrusionOk="0">
                  <a:moveTo>
                    <a:pt x="19609" y="1"/>
                  </a:moveTo>
                  <a:cubicBezTo>
                    <a:pt x="18406" y="1"/>
                    <a:pt x="17034" y="66"/>
                    <a:pt x="15475" y="208"/>
                  </a:cubicBezTo>
                  <a:cubicBezTo>
                    <a:pt x="4590" y="1202"/>
                    <a:pt x="224" y="5052"/>
                    <a:pt x="113" y="6499"/>
                  </a:cubicBezTo>
                  <a:cubicBezTo>
                    <a:pt x="1" y="7946"/>
                    <a:pt x="783" y="8335"/>
                    <a:pt x="783" y="8335"/>
                  </a:cubicBezTo>
                  <a:cubicBezTo>
                    <a:pt x="951" y="7711"/>
                    <a:pt x="1387" y="6504"/>
                    <a:pt x="1387" y="6504"/>
                  </a:cubicBezTo>
                  <a:cubicBezTo>
                    <a:pt x="1387" y="6504"/>
                    <a:pt x="5740" y="3302"/>
                    <a:pt x="14244" y="2379"/>
                  </a:cubicBezTo>
                  <a:cubicBezTo>
                    <a:pt x="16160" y="2172"/>
                    <a:pt x="17823" y="2092"/>
                    <a:pt x="19246" y="2092"/>
                  </a:cubicBezTo>
                  <a:cubicBezTo>
                    <a:pt x="23897" y="2092"/>
                    <a:pt x="25990" y="2940"/>
                    <a:pt x="25990" y="2940"/>
                  </a:cubicBezTo>
                  <a:lnTo>
                    <a:pt x="27049" y="4047"/>
                  </a:lnTo>
                  <a:cubicBezTo>
                    <a:pt x="27804" y="2106"/>
                    <a:pt x="26451" y="1"/>
                    <a:pt x="196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1454550" y="-1158175"/>
              <a:ext cx="540150" cy="87675"/>
            </a:xfrm>
            <a:custGeom>
              <a:avLst/>
              <a:gdLst/>
              <a:ahLst/>
              <a:cxnLst/>
              <a:rect l="l" t="t" r="r" b="b"/>
              <a:pathLst>
                <a:path w="21606" h="3507" extrusionOk="0">
                  <a:moveTo>
                    <a:pt x="1915" y="1"/>
                  </a:moveTo>
                  <a:cubicBezTo>
                    <a:pt x="0" y="1095"/>
                    <a:pt x="364" y="3506"/>
                    <a:pt x="364" y="3506"/>
                  </a:cubicBezTo>
                  <a:lnTo>
                    <a:pt x="20059" y="3506"/>
                  </a:lnTo>
                  <a:cubicBezTo>
                    <a:pt x="20059" y="3506"/>
                    <a:pt x="20146" y="1519"/>
                    <a:pt x="21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1893200" y="-1370050"/>
              <a:ext cx="978800" cy="211900"/>
            </a:xfrm>
            <a:custGeom>
              <a:avLst/>
              <a:gdLst/>
              <a:ahLst/>
              <a:cxnLst/>
              <a:rect l="l" t="t" r="r" b="b"/>
              <a:pathLst>
                <a:path w="39152" h="8476" extrusionOk="0">
                  <a:moveTo>
                    <a:pt x="0" y="1"/>
                  </a:moveTo>
                  <a:lnTo>
                    <a:pt x="19461" y="8476"/>
                  </a:lnTo>
                  <a:lnTo>
                    <a:pt x="39152" y="8476"/>
                  </a:lnTo>
                  <a:lnTo>
                    <a:pt x="39149" y="8472"/>
                  </a:lnTo>
                  <a:cubicBezTo>
                    <a:pt x="39050" y="8261"/>
                    <a:pt x="35783" y="1607"/>
                    <a:pt x="19769" y="8"/>
                  </a:cubicBezTo>
                  <a:cubicBezTo>
                    <a:pt x="19744" y="4"/>
                    <a:pt x="19717" y="4"/>
                    <a:pt x="19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1916600" y="-1370000"/>
              <a:ext cx="509900" cy="299500"/>
            </a:xfrm>
            <a:custGeom>
              <a:avLst/>
              <a:gdLst/>
              <a:ahLst/>
              <a:cxnLst/>
              <a:rect l="l" t="t" r="r" b="b"/>
              <a:pathLst>
                <a:path w="20396" h="11980" extrusionOk="0">
                  <a:moveTo>
                    <a:pt x="935" y="0"/>
                  </a:moveTo>
                  <a:lnTo>
                    <a:pt x="0" y="3477"/>
                  </a:lnTo>
                  <a:cubicBezTo>
                    <a:pt x="0" y="3477"/>
                    <a:pt x="10344" y="6545"/>
                    <a:pt x="18846" y="11979"/>
                  </a:cubicBezTo>
                  <a:cubicBezTo>
                    <a:pt x="18846" y="11979"/>
                    <a:pt x="18935" y="9992"/>
                    <a:pt x="20395" y="8474"/>
                  </a:cubicBezTo>
                  <a:cubicBezTo>
                    <a:pt x="20395" y="8474"/>
                    <a:pt x="17269" y="1607"/>
                    <a:pt x="9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930450" y="-1460600"/>
              <a:ext cx="559825" cy="90575"/>
            </a:xfrm>
            <a:custGeom>
              <a:avLst/>
              <a:gdLst/>
              <a:ahLst/>
              <a:cxnLst/>
              <a:rect l="l" t="t" r="r" b="b"/>
              <a:pathLst>
                <a:path w="22393" h="3623" extrusionOk="0">
                  <a:moveTo>
                    <a:pt x="0" y="0"/>
                  </a:moveTo>
                  <a:lnTo>
                    <a:pt x="1345" y="3623"/>
                  </a:lnTo>
                  <a:lnTo>
                    <a:pt x="22393" y="3623"/>
                  </a:lnTo>
                  <a:lnTo>
                    <a:pt x="20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1370950" y="-1370075"/>
              <a:ext cx="1000300" cy="299575"/>
            </a:xfrm>
            <a:custGeom>
              <a:avLst/>
              <a:gdLst/>
              <a:ahLst/>
              <a:cxnLst/>
              <a:rect l="l" t="t" r="r" b="b"/>
              <a:pathLst>
                <a:path w="40012" h="11983" extrusionOk="0">
                  <a:moveTo>
                    <a:pt x="18966" y="1"/>
                  </a:moveTo>
                  <a:lnTo>
                    <a:pt x="4032" y="2999"/>
                  </a:lnTo>
                  <a:lnTo>
                    <a:pt x="0" y="11982"/>
                  </a:lnTo>
                  <a:lnTo>
                    <a:pt x="16715" y="11982"/>
                  </a:lnTo>
                  <a:cubicBezTo>
                    <a:pt x="16715" y="11982"/>
                    <a:pt x="25835" y="4885"/>
                    <a:pt x="35190" y="1418"/>
                  </a:cubicBezTo>
                  <a:cubicBezTo>
                    <a:pt x="36807" y="818"/>
                    <a:pt x="38426" y="326"/>
                    <a:pt x="40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1322675" y="-1334650"/>
              <a:ext cx="831475" cy="264150"/>
            </a:xfrm>
            <a:custGeom>
              <a:avLst/>
              <a:gdLst/>
              <a:ahLst/>
              <a:cxnLst/>
              <a:rect l="l" t="t" r="r" b="b"/>
              <a:pathLst>
                <a:path w="33259" h="10566" extrusionOk="0">
                  <a:moveTo>
                    <a:pt x="16635" y="1"/>
                  </a:moveTo>
                  <a:cubicBezTo>
                    <a:pt x="9005" y="2328"/>
                    <a:pt x="1123" y="9517"/>
                    <a:pt x="1" y="10565"/>
                  </a:cubicBezTo>
                  <a:lnTo>
                    <a:pt x="14784" y="10565"/>
                  </a:lnTo>
                  <a:cubicBezTo>
                    <a:pt x="14784" y="10565"/>
                    <a:pt x="23904" y="3468"/>
                    <a:pt x="33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1406725" y="-1460600"/>
              <a:ext cx="509900" cy="390100"/>
            </a:xfrm>
            <a:custGeom>
              <a:avLst/>
              <a:gdLst/>
              <a:ahLst/>
              <a:cxnLst/>
              <a:rect l="l" t="t" r="r" b="b"/>
              <a:pathLst>
                <a:path w="20396" h="15604" extrusionOk="0">
                  <a:moveTo>
                    <a:pt x="19051" y="0"/>
                  </a:moveTo>
                  <a:cubicBezTo>
                    <a:pt x="19051" y="0"/>
                    <a:pt x="351" y="3566"/>
                    <a:pt x="0" y="12098"/>
                  </a:cubicBezTo>
                  <a:cubicBezTo>
                    <a:pt x="0" y="12098"/>
                    <a:pt x="1388" y="12799"/>
                    <a:pt x="1432" y="15603"/>
                  </a:cubicBezTo>
                  <a:cubicBezTo>
                    <a:pt x="1432" y="15603"/>
                    <a:pt x="8410" y="8147"/>
                    <a:pt x="20396" y="3623"/>
                  </a:cubicBezTo>
                  <a:lnTo>
                    <a:pt x="19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9"/>
            <p:cNvSpPr/>
            <p:nvPr/>
          </p:nvSpPr>
          <p:spPr>
            <a:xfrm>
              <a:off x="-1805575" y="-1070525"/>
              <a:ext cx="852550" cy="422275"/>
            </a:xfrm>
            <a:custGeom>
              <a:avLst/>
              <a:gdLst/>
              <a:ahLst/>
              <a:cxnLst/>
              <a:rect l="l" t="t" r="r" b="b"/>
              <a:pathLst>
                <a:path w="34102" h="16891" extrusionOk="0">
                  <a:moveTo>
                    <a:pt x="14405" y="0"/>
                  </a:moveTo>
                  <a:cubicBezTo>
                    <a:pt x="14405" y="0"/>
                    <a:pt x="7072" y="5669"/>
                    <a:pt x="1" y="16890"/>
                  </a:cubicBezTo>
                  <a:lnTo>
                    <a:pt x="19274" y="16890"/>
                  </a:lnTo>
                  <a:cubicBezTo>
                    <a:pt x="19274" y="16890"/>
                    <a:pt x="26292" y="6861"/>
                    <a:pt x="34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9"/>
            <p:cNvSpPr/>
            <p:nvPr/>
          </p:nvSpPr>
          <p:spPr>
            <a:xfrm>
              <a:off x="-1766900" y="-1070525"/>
              <a:ext cx="810200" cy="436075"/>
            </a:xfrm>
            <a:custGeom>
              <a:avLst/>
              <a:gdLst/>
              <a:ahLst/>
              <a:cxnLst/>
              <a:rect l="l" t="t" r="r" b="b"/>
              <a:pathLst>
                <a:path w="32408" h="17443" extrusionOk="0">
                  <a:moveTo>
                    <a:pt x="14405" y="0"/>
                  </a:moveTo>
                  <a:cubicBezTo>
                    <a:pt x="14405" y="0"/>
                    <a:pt x="7072" y="5669"/>
                    <a:pt x="0" y="16890"/>
                  </a:cubicBezTo>
                  <a:cubicBezTo>
                    <a:pt x="2338" y="17279"/>
                    <a:pt x="4928" y="17443"/>
                    <a:pt x="7701" y="17443"/>
                  </a:cubicBezTo>
                  <a:cubicBezTo>
                    <a:pt x="10889" y="17443"/>
                    <a:pt x="14318" y="17227"/>
                    <a:pt x="17883" y="16890"/>
                  </a:cubicBezTo>
                  <a:cubicBezTo>
                    <a:pt x="17883" y="16890"/>
                    <a:pt x="25250" y="6646"/>
                    <a:pt x="32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1521050" y="-1070525"/>
              <a:ext cx="564325" cy="422275"/>
            </a:xfrm>
            <a:custGeom>
              <a:avLst/>
              <a:gdLst/>
              <a:ahLst/>
              <a:cxnLst/>
              <a:rect l="l" t="t" r="r" b="b"/>
              <a:pathLst>
                <a:path w="22573" h="16891" extrusionOk="0">
                  <a:moveTo>
                    <a:pt x="4571" y="0"/>
                  </a:moveTo>
                  <a:cubicBezTo>
                    <a:pt x="4571" y="0"/>
                    <a:pt x="3816" y="583"/>
                    <a:pt x="2558" y="1746"/>
                  </a:cubicBezTo>
                  <a:cubicBezTo>
                    <a:pt x="3567" y="3027"/>
                    <a:pt x="3802" y="4755"/>
                    <a:pt x="3175" y="6262"/>
                  </a:cubicBezTo>
                  <a:cubicBezTo>
                    <a:pt x="2131" y="8774"/>
                    <a:pt x="607" y="12910"/>
                    <a:pt x="1" y="16890"/>
                  </a:cubicBezTo>
                  <a:lnTo>
                    <a:pt x="8048" y="16890"/>
                  </a:lnTo>
                  <a:cubicBezTo>
                    <a:pt x="8048" y="16890"/>
                    <a:pt x="15416" y="6648"/>
                    <a:pt x="2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1446175" y="-1070525"/>
              <a:ext cx="852600" cy="422275"/>
            </a:xfrm>
            <a:custGeom>
              <a:avLst/>
              <a:gdLst/>
              <a:ahLst/>
              <a:cxnLst/>
              <a:rect l="l" t="t" r="r" b="b"/>
              <a:pathLst>
                <a:path w="34104" h="16891" extrusionOk="0">
                  <a:moveTo>
                    <a:pt x="1" y="0"/>
                  </a:moveTo>
                  <a:cubicBezTo>
                    <a:pt x="7160" y="6646"/>
                    <a:pt x="14525" y="16890"/>
                    <a:pt x="14525" y="16890"/>
                  </a:cubicBezTo>
                  <a:lnTo>
                    <a:pt x="34104" y="16890"/>
                  </a:lnTo>
                  <a:cubicBezTo>
                    <a:pt x="27032" y="5669"/>
                    <a:pt x="19698" y="0"/>
                    <a:pt x="19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1403800" y="-1070525"/>
              <a:ext cx="816100" cy="440850"/>
            </a:xfrm>
            <a:custGeom>
              <a:avLst/>
              <a:gdLst/>
              <a:ahLst/>
              <a:cxnLst/>
              <a:rect l="l" t="t" r="r" b="b"/>
              <a:pathLst>
                <a:path w="32644" h="17634" extrusionOk="0">
                  <a:moveTo>
                    <a:pt x="1" y="0"/>
                  </a:moveTo>
                  <a:cubicBezTo>
                    <a:pt x="7158" y="6646"/>
                    <a:pt x="14523" y="16890"/>
                    <a:pt x="14523" y="16890"/>
                  </a:cubicBezTo>
                  <a:cubicBezTo>
                    <a:pt x="14885" y="17410"/>
                    <a:pt x="18959" y="17633"/>
                    <a:pt x="23127" y="17633"/>
                  </a:cubicBezTo>
                  <a:cubicBezTo>
                    <a:pt x="27826" y="17633"/>
                    <a:pt x="32643" y="17350"/>
                    <a:pt x="32388" y="16890"/>
                  </a:cubicBezTo>
                  <a:cubicBezTo>
                    <a:pt x="25316" y="5669"/>
                    <a:pt x="17982" y="0"/>
                    <a:pt x="17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Google Shape;1616;p49"/>
          <p:cNvSpPr txBox="1">
            <a:spLocks noGrp="1"/>
          </p:cNvSpPr>
          <p:nvPr>
            <p:ph type="subTitle" idx="1"/>
          </p:nvPr>
        </p:nvSpPr>
        <p:spPr>
          <a:xfrm>
            <a:off x="1049238" y="3213834"/>
            <a:ext cx="30279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Enter a subtitle here if you need it</a:t>
            </a:r>
            <a:endParaRPr/>
          </a:p>
        </p:txBody>
      </p:sp>
      <p:sp>
        <p:nvSpPr>
          <p:cNvPr id="1617" name="Google Shape;1617;p49"/>
          <p:cNvSpPr txBox="1">
            <a:spLocks noGrp="1"/>
          </p:cNvSpPr>
          <p:nvPr>
            <p:ph type="title"/>
          </p:nvPr>
        </p:nvSpPr>
        <p:spPr>
          <a:xfrm>
            <a:off x="1049238" y="2189255"/>
            <a:ext cx="5654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Tradition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21"/>
        <p:cNvGrpSpPr/>
        <p:nvPr/>
      </p:nvGrpSpPr>
      <p:grpSpPr>
        <a:xfrm>
          <a:off x="0" y="0"/>
          <a:ext cx="0" cy="0"/>
          <a:chOff x="0" y="0"/>
          <a:chExt cx="0" cy="0"/>
        </a:xfrm>
      </p:grpSpPr>
      <p:sp>
        <p:nvSpPr>
          <p:cNvPr id="1622" name="Google Shape;1622;p50"/>
          <p:cNvSpPr txBox="1">
            <a:spLocks noGrp="1"/>
          </p:cNvSpPr>
          <p:nvPr>
            <p:ph type="title"/>
          </p:nvPr>
        </p:nvSpPr>
        <p:spPr>
          <a:xfrm>
            <a:off x="646325" y="506000"/>
            <a:ext cx="2496300" cy="4035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26"/>
        <p:cNvGrpSpPr/>
        <p:nvPr/>
      </p:nvGrpSpPr>
      <p:grpSpPr>
        <a:xfrm>
          <a:off x="0" y="0"/>
          <a:ext cx="0" cy="0"/>
          <a:chOff x="0" y="0"/>
          <a:chExt cx="0" cy="0"/>
        </a:xfrm>
      </p:grpSpPr>
      <p:sp>
        <p:nvSpPr>
          <p:cNvPr id="1627" name="Google Shape;1627;p51"/>
          <p:cNvSpPr txBox="1">
            <a:spLocks noGrp="1"/>
          </p:cNvSpPr>
          <p:nvPr>
            <p:ph type="ctrTitle"/>
          </p:nvPr>
        </p:nvSpPr>
        <p:spPr>
          <a:xfrm>
            <a:off x="1220700" y="1132450"/>
            <a:ext cx="6702600" cy="99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Awesome Words</a:t>
            </a:r>
            <a:endParaRPr/>
          </a:p>
        </p:txBody>
      </p:sp>
      <p:sp>
        <p:nvSpPr>
          <p:cNvPr id="1628" name="Google Shape;1628;p51"/>
          <p:cNvSpPr txBox="1">
            <a:spLocks noGrp="1"/>
          </p:cNvSpPr>
          <p:nvPr>
            <p:ph type="subTitle" idx="1"/>
          </p:nvPr>
        </p:nvSpPr>
        <p:spPr>
          <a:xfrm>
            <a:off x="2106049" y="2134950"/>
            <a:ext cx="47778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Because key words are great for catching your audience’s attention</a:t>
            </a:r>
            <a:endParaRPr/>
          </a:p>
        </p:txBody>
      </p:sp>
      <p:grpSp>
        <p:nvGrpSpPr>
          <p:cNvPr id="1629" name="Google Shape;1629;p51"/>
          <p:cNvGrpSpPr/>
          <p:nvPr/>
        </p:nvGrpSpPr>
        <p:grpSpPr>
          <a:xfrm>
            <a:off x="6257034" y="2240527"/>
            <a:ext cx="2886962" cy="2922880"/>
            <a:chOff x="4615409" y="2280802"/>
            <a:chExt cx="2886962" cy="2922880"/>
          </a:xfrm>
        </p:grpSpPr>
        <p:sp>
          <p:nvSpPr>
            <p:cNvPr id="1630" name="Google Shape;1630;p51"/>
            <p:cNvSpPr/>
            <p:nvPr/>
          </p:nvSpPr>
          <p:spPr>
            <a:xfrm>
              <a:off x="4967110" y="4937411"/>
              <a:ext cx="715945" cy="266272"/>
            </a:xfrm>
            <a:custGeom>
              <a:avLst/>
              <a:gdLst/>
              <a:ahLst/>
              <a:cxnLst/>
              <a:rect l="l" t="t" r="r" b="b"/>
              <a:pathLst>
                <a:path w="21806" h="8110" extrusionOk="0">
                  <a:moveTo>
                    <a:pt x="13556" y="0"/>
                  </a:moveTo>
                  <a:cubicBezTo>
                    <a:pt x="11207" y="0"/>
                    <a:pt x="12699" y="2432"/>
                    <a:pt x="12699" y="2432"/>
                  </a:cubicBezTo>
                  <a:cubicBezTo>
                    <a:pt x="12699" y="2432"/>
                    <a:pt x="11724" y="1982"/>
                    <a:pt x="10389" y="1982"/>
                  </a:cubicBezTo>
                  <a:cubicBezTo>
                    <a:pt x="9777" y="1982"/>
                    <a:pt x="9090" y="2077"/>
                    <a:pt x="8386" y="2353"/>
                  </a:cubicBezTo>
                  <a:cubicBezTo>
                    <a:pt x="6150" y="3231"/>
                    <a:pt x="7029" y="4829"/>
                    <a:pt x="7029" y="4829"/>
                  </a:cubicBezTo>
                  <a:cubicBezTo>
                    <a:pt x="7029" y="4829"/>
                    <a:pt x="6425" y="4644"/>
                    <a:pt x="5678" y="4644"/>
                  </a:cubicBezTo>
                  <a:cubicBezTo>
                    <a:pt x="4796" y="4644"/>
                    <a:pt x="3715" y="4902"/>
                    <a:pt x="3196" y="6027"/>
                  </a:cubicBezTo>
                  <a:cubicBezTo>
                    <a:pt x="3196" y="6027"/>
                    <a:pt x="2775" y="5861"/>
                    <a:pt x="2234" y="5861"/>
                  </a:cubicBezTo>
                  <a:cubicBezTo>
                    <a:pt x="1421" y="5861"/>
                    <a:pt x="336" y="6235"/>
                    <a:pt x="1" y="8109"/>
                  </a:cubicBezTo>
                  <a:lnTo>
                    <a:pt x="21805" y="8108"/>
                  </a:lnTo>
                  <a:cubicBezTo>
                    <a:pt x="21805" y="8108"/>
                    <a:pt x="20447" y="1759"/>
                    <a:pt x="15495" y="338"/>
                  </a:cubicBezTo>
                  <a:cubicBezTo>
                    <a:pt x="14663" y="100"/>
                    <a:pt x="14031" y="0"/>
                    <a:pt x="1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1"/>
            <p:cNvSpPr/>
            <p:nvPr/>
          </p:nvSpPr>
          <p:spPr>
            <a:xfrm>
              <a:off x="5175827" y="4410383"/>
              <a:ext cx="553983" cy="793233"/>
            </a:xfrm>
            <a:custGeom>
              <a:avLst/>
              <a:gdLst/>
              <a:ahLst/>
              <a:cxnLst/>
              <a:rect l="l" t="t" r="r" b="b"/>
              <a:pathLst>
                <a:path w="16873" h="24160" extrusionOk="0">
                  <a:moveTo>
                    <a:pt x="984" y="1"/>
                  </a:moveTo>
                  <a:lnTo>
                    <a:pt x="1" y="1884"/>
                  </a:lnTo>
                  <a:cubicBezTo>
                    <a:pt x="12122" y="8764"/>
                    <a:pt x="8847" y="24160"/>
                    <a:pt x="8847" y="24160"/>
                  </a:cubicBezTo>
                  <a:lnTo>
                    <a:pt x="16708" y="24160"/>
                  </a:lnTo>
                  <a:cubicBezTo>
                    <a:pt x="16872" y="3686"/>
                    <a:pt x="984" y="1"/>
                    <a:pt x="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1"/>
            <p:cNvSpPr/>
            <p:nvPr/>
          </p:nvSpPr>
          <p:spPr>
            <a:xfrm>
              <a:off x="5090626" y="4080778"/>
              <a:ext cx="494983" cy="378329"/>
            </a:xfrm>
            <a:custGeom>
              <a:avLst/>
              <a:gdLst/>
              <a:ahLst/>
              <a:cxnLst/>
              <a:rect l="l" t="t" r="r" b="b"/>
              <a:pathLst>
                <a:path w="15076" h="11523" extrusionOk="0">
                  <a:moveTo>
                    <a:pt x="8202" y="1"/>
                  </a:moveTo>
                  <a:cubicBezTo>
                    <a:pt x="7099" y="1"/>
                    <a:pt x="2635" y="342"/>
                    <a:pt x="1161" y="5765"/>
                  </a:cubicBezTo>
                  <a:cubicBezTo>
                    <a:pt x="1" y="10031"/>
                    <a:pt x="3314" y="11522"/>
                    <a:pt x="3314" y="11522"/>
                  </a:cubicBezTo>
                  <a:cubicBezTo>
                    <a:pt x="3314" y="11522"/>
                    <a:pt x="4902" y="2599"/>
                    <a:pt x="13785" y="2599"/>
                  </a:cubicBezTo>
                  <a:cubicBezTo>
                    <a:pt x="14199" y="2599"/>
                    <a:pt x="14629" y="2619"/>
                    <a:pt x="15075" y="2659"/>
                  </a:cubicBezTo>
                  <a:cubicBezTo>
                    <a:pt x="15075" y="2659"/>
                    <a:pt x="12520" y="1110"/>
                    <a:pt x="9691" y="1110"/>
                  </a:cubicBezTo>
                  <a:cubicBezTo>
                    <a:pt x="8937" y="1110"/>
                    <a:pt x="8163" y="1220"/>
                    <a:pt x="7414" y="1499"/>
                  </a:cubicBezTo>
                  <a:cubicBezTo>
                    <a:pt x="7414" y="1499"/>
                    <a:pt x="7953" y="423"/>
                    <a:pt x="8450" y="8"/>
                  </a:cubicBezTo>
                  <a:cubicBezTo>
                    <a:pt x="8450" y="8"/>
                    <a:pt x="8361" y="1"/>
                    <a:pt x="82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1"/>
            <p:cNvSpPr/>
            <p:nvPr/>
          </p:nvSpPr>
          <p:spPr>
            <a:xfrm>
              <a:off x="4939958" y="3910903"/>
              <a:ext cx="437132" cy="527356"/>
            </a:xfrm>
            <a:custGeom>
              <a:avLst/>
              <a:gdLst/>
              <a:ahLst/>
              <a:cxnLst/>
              <a:rect l="l" t="t" r="r" b="b"/>
              <a:pathLst>
                <a:path w="13314" h="16062" extrusionOk="0">
                  <a:moveTo>
                    <a:pt x="11528" y="0"/>
                  </a:moveTo>
                  <a:cubicBezTo>
                    <a:pt x="9894" y="0"/>
                    <a:pt x="7434" y="439"/>
                    <a:pt x="5433" y="2660"/>
                  </a:cubicBezTo>
                  <a:cubicBezTo>
                    <a:pt x="5433" y="2660"/>
                    <a:pt x="5318" y="1410"/>
                    <a:pt x="5556" y="727"/>
                  </a:cubicBezTo>
                  <a:lnTo>
                    <a:pt x="5556" y="727"/>
                  </a:lnTo>
                  <a:cubicBezTo>
                    <a:pt x="5555" y="727"/>
                    <a:pt x="1" y="3995"/>
                    <a:pt x="1707" y="11561"/>
                  </a:cubicBezTo>
                  <a:cubicBezTo>
                    <a:pt x="2694" y="15937"/>
                    <a:pt x="7185" y="16062"/>
                    <a:pt x="7185" y="16062"/>
                  </a:cubicBezTo>
                  <a:cubicBezTo>
                    <a:pt x="7185" y="16062"/>
                    <a:pt x="3094" y="6511"/>
                    <a:pt x="13314" y="189"/>
                  </a:cubicBezTo>
                  <a:cubicBezTo>
                    <a:pt x="13314" y="189"/>
                    <a:pt x="12598" y="0"/>
                    <a:pt x="115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1"/>
            <p:cNvSpPr/>
            <p:nvPr/>
          </p:nvSpPr>
          <p:spPr>
            <a:xfrm>
              <a:off x="4749595" y="3907619"/>
              <a:ext cx="358367" cy="497150"/>
            </a:xfrm>
            <a:custGeom>
              <a:avLst/>
              <a:gdLst/>
              <a:ahLst/>
              <a:cxnLst/>
              <a:rect l="l" t="t" r="r" b="b"/>
              <a:pathLst>
                <a:path w="10915" h="15142" extrusionOk="0">
                  <a:moveTo>
                    <a:pt x="7653" y="1"/>
                  </a:moveTo>
                  <a:cubicBezTo>
                    <a:pt x="7652" y="1"/>
                    <a:pt x="3780" y="1406"/>
                    <a:pt x="3231" y="5682"/>
                  </a:cubicBezTo>
                  <a:cubicBezTo>
                    <a:pt x="3231" y="5682"/>
                    <a:pt x="2530" y="4843"/>
                    <a:pt x="2359" y="4235"/>
                  </a:cubicBezTo>
                  <a:lnTo>
                    <a:pt x="2359" y="4235"/>
                  </a:lnTo>
                  <a:cubicBezTo>
                    <a:pt x="2359" y="4236"/>
                    <a:pt x="0" y="9334"/>
                    <a:pt x="4978" y="13910"/>
                  </a:cubicBezTo>
                  <a:cubicBezTo>
                    <a:pt x="5990" y="14840"/>
                    <a:pt x="7025" y="15142"/>
                    <a:pt x="7941" y="15142"/>
                  </a:cubicBezTo>
                  <a:cubicBezTo>
                    <a:pt x="9629" y="15142"/>
                    <a:pt x="10914" y="14117"/>
                    <a:pt x="10914" y="14117"/>
                  </a:cubicBezTo>
                  <a:cubicBezTo>
                    <a:pt x="10914" y="14117"/>
                    <a:pt x="3466" y="9602"/>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1"/>
            <p:cNvSpPr/>
            <p:nvPr/>
          </p:nvSpPr>
          <p:spPr>
            <a:xfrm>
              <a:off x="4893894" y="4430148"/>
              <a:ext cx="333086" cy="495114"/>
            </a:xfrm>
            <a:custGeom>
              <a:avLst/>
              <a:gdLst/>
              <a:ahLst/>
              <a:cxnLst/>
              <a:rect l="l" t="t" r="r" b="b"/>
              <a:pathLst>
                <a:path w="10145" h="15080" extrusionOk="0">
                  <a:moveTo>
                    <a:pt x="7780" y="0"/>
                  </a:moveTo>
                  <a:cubicBezTo>
                    <a:pt x="6623" y="0"/>
                    <a:pt x="5083" y="449"/>
                    <a:pt x="3733" y="2344"/>
                  </a:cubicBezTo>
                  <a:cubicBezTo>
                    <a:pt x="0" y="7579"/>
                    <a:pt x="3895" y="11630"/>
                    <a:pt x="3895" y="11630"/>
                  </a:cubicBezTo>
                  <a:cubicBezTo>
                    <a:pt x="3901" y="10983"/>
                    <a:pt x="4393" y="9885"/>
                    <a:pt x="4393" y="9885"/>
                  </a:cubicBezTo>
                  <a:cubicBezTo>
                    <a:pt x="5624" y="13481"/>
                    <a:pt x="10145" y="15079"/>
                    <a:pt x="10145" y="15079"/>
                  </a:cubicBezTo>
                  <a:cubicBezTo>
                    <a:pt x="3090" y="7902"/>
                    <a:pt x="9551" y="364"/>
                    <a:pt x="9551" y="364"/>
                  </a:cubicBezTo>
                  <a:cubicBezTo>
                    <a:pt x="9551" y="364"/>
                    <a:pt x="8821" y="0"/>
                    <a:pt x="77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1"/>
            <p:cNvSpPr/>
            <p:nvPr/>
          </p:nvSpPr>
          <p:spPr>
            <a:xfrm>
              <a:off x="4720374" y="4371707"/>
              <a:ext cx="444913" cy="551159"/>
            </a:xfrm>
            <a:custGeom>
              <a:avLst/>
              <a:gdLst/>
              <a:ahLst/>
              <a:cxnLst/>
              <a:rect l="l" t="t" r="r" b="b"/>
              <a:pathLst>
                <a:path w="13551" h="16787" extrusionOk="0">
                  <a:moveTo>
                    <a:pt x="9322" y="0"/>
                  </a:moveTo>
                  <a:cubicBezTo>
                    <a:pt x="8600" y="0"/>
                    <a:pt x="7801" y="170"/>
                    <a:pt x="6936" y="603"/>
                  </a:cubicBezTo>
                  <a:cubicBezTo>
                    <a:pt x="1" y="4075"/>
                    <a:pt x="991" y="10443"/>
                    <a:pt x="991" y="10443"/>
                  </a:cubicBezTo>
                  <a:cubicBezTo>
                    <a:pt x="1372" y="9827"/>
                    <a:pt x="2411" y="9124"/>
                    <a:pt x="2411" y="9124"/>
                  </a:cubicBezTo>
                  <a:lnTo>
                    <a:pt x="2411" y="9124"/>
                  </a:lnTo>
                  <a:cubicBezTo>
                    <a:pt x="1666" y="14014"/>
                    <a:pt x="5492" y="16787"/>
                    <a:pt x="5492" y="16787"/>
                  </a:cubicBezTo>
                  <a:cubicBezTo>
                    <a:pt x="3909" y="4874"/>
                    <a:pt x="13551" y="2249"/>
                    <a:pt x="13551" y="2249"/>
                  </a:cubicBezTo>
                  <a:cubicBezTo>
                    <a:pt x="13551" y="2249"/>
                    <a:pt x="11949" y="0"/>
                    <a:pt x="93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1"/>
            <p:cNvSpPr/>
            <p:nvPr/>
          </p:nvSpPr>
          <p:spPr>
            <a:xfrm>
              <a:off x="4615409" y="4291661"/>
              <a:ext cx="495344" cy="325534"/>
            </a:xfrm>
            <a:custGeom>
              <a:avLst/>
              <a:gdLst/>
              <a:ahLst/>
              <a:cxnLst/>
              <a:rect l="l" t="t" r="r" b="b"/>
              <a:pathLst>
                <a:path w="15087" h="9915" extrusionOk="0">
                  <a:moveTo>
                    <a:pt x="8308" y="0"/>
                  </a:moveTo>
                  <a:cubicBezTo>
                    <a:pt x="3867" y="0"/>
                    <a:pt x="1696" y="3197"/>
                    <a:pt x="1696" y="3197"/>
                  </a:cubicBezTo>
                  <a:cubicBezTo>
                    <a:pt x="1897" y="3142"/>
                    <a:pt x="2150" y="3123"/>
                    <a:pt x="2398" y="3123"/>
                  </a:cubicBezTo>
                  <a:cubicBezTo>
                    <a:pt x="2901" y="3123"/>
                    <a:pt x="3385" y="3199"/>
                    <a:pt x="3385" y="3199"/>
                  </a:cubicBezTo>
                  <a:cubicBezTo>
                    <a:pt x="0" y="5871"/>
                    <a:pt x="790" y="9914"/>
                    <a:pt x="790" y="9914"/>
                  </a:cubicBezTo>
                  <a:cubicBezTo>
                    <a:pt x="3902" y="5544"/>
                    <a:pt x="7442" y="4478"/>
                    <a:pt x="10155" y="4478"/>
                  </a:cubicBezTo>
                  <a:cubicBezTo>
                    <a:pt x="12738" y="4478"/>
                    <a:pt x="14571" y="5445"/>
                    <a:pt x="14571" y="5445"/>
                  </a:cubicBezTo>
                  <a:cubicBezTo>
                    <a:pt x="14571" y="5445"/>
                    <a:pt x="15086" y="1568"/>
                    <a:pt x="11337" y="462"/>
                  </a:cubicBezTo>
                  <a:cubicBezTo>
                    <a:pt x="10231" y="136"/>
                    <a:pt x="9221" y="0"/>
                    <a:pt x="83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1"/>
            <p:cNvSpPr/>
            <p:nvPr/>
          </p:nvSpPr>
          <p:spPr>
            <a:xfrm>
              <a:off x="5131076" y="4459074"/>
              <a:ext cx="117475" cy="117442"/>
            </a:xfrm>
            <a:custGeom>
              <a:avLst/>
              <a:gdLst/>
              <a:ahLst/>
              <a:cxnLst/>
              <a:rect l="l" t="t" r="r" b="b"/>
              <a:pathLst>
                <a:path w="3578" h="3577" extrusionOk="0">
                  <a:moveTo>
                    <a:pt x="1789" y="0"/>
                  </a:moveTo>
                  <a:cubicBezTo>
                    <a:pt x="801" y="0"/>
                    <a:pt x="1" y="801"/>
                    <a:pt x="1" y="1788"/>
                  </a:cubicBezTo>
                  <a:cubicBezTo>
                    <a:pt x="1" y="2776"/>
                    <a:pt x="801" y="3576"/>
                    <a:pt x="1789" y="3576"/>
                  </a:cubicBezTo>
                  <a:cubicBezTo>
                    <a:pt x="2776" y="3576"/>
                    <a:pt x="3577" y="2776"/>
                    <a:pt x="3577" y="1788"/>
                  </a:cubicBezTo>
                  <a:cubicBezTo>
                    <a:pt x="3577" y="801"/>
                    <a:pt x="2776" y="0"/>
                    <a:pt x="17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1"/>
            <p:cNvSpPr/>
            <p:nvPr/>
          </p:nvSpPr>
          <p:spPr>
            <a:xfrm>
              <a:off x="5196774" y="4328007"/>
              <a:ext cx="117475" cy="117442"/>
            </a:xfrm>
            <a:custGeom>
              <a:avLst/>
              <a:gdLst/>
              <a:ahLst/>
              <a:cxnLst/>
              <a:rect l="l" t="t" r="r" b="b"/>
              <a:pathLst>
                <a:path w="3578" h="3577" extrusionOk="0">
                  <a:moveTo>
                    <a:pt x="1788" y="1"/>
                  </a:moveTo>
                  <a:cubicBezTo>
                    <a:pt x="801" y="1"/>
                    <a:pt x="1" y="801"/>
                    <a:pt x="1" y="1789"/>
                  </a:cubicBezTo>
                  <a:cubicBezTo>
                    <a:pt x="1" y="2776"/>
                    <a:pt x="801" y="3577"/>
                    <a:pt x="1788" y="3577"/>
                  </a:cubicBezTo>
                  <a:cubicBezTo>
                    <a:pt x="2776" y="3577"/>
                    <a:pt x="3577" y="2776"/>
                    <a:pt x="3577" y="1789"/>
                  </a:cubicBezTo>
                  <a:cubicBezTo>
                    <a:pt x="3577" y="801"/>
                    <a:pt x="2776"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1"/>
            <p:cNvSpPr/>
            <p:nvPr/>
          </p:nvSpPr>
          <p:spPr>
            <a:xfrm>
              <a:off x="5491577" y="3081291"/>
              <a:ext cx="2010794" cy="2122391"/>
            </a:xfrm>
            <a:custGeom>
              <a:avLst/>
              <a:gdLst/>
              <a:ahLst/>
              <a:cxnLst/>
              <a:rect l="l" t="t" r="r" b="b"/>
              <a:pathLst>
                <a:path w="61244" h="64643" extrusionOk="0">
                  <a:moveTo>
                    <a:pt x="31125" y="1"/>
                  </a:moveTo>
                  <a:cubicBezTo>
                    <a:pt x="31125" y="1"/>
                    <a:pt x="29877" y="5750"/>
                    <a:pt x="22752" y="13749"/>
                  </a:cubicBezTo>
                  <a:cubicBezTo>
                    <a:pt x="17622" y="19509"/>
                    <a:pt x="9898" y="26245"/>
                    <a:pt x="5321" y="33294"/>
                  </a:cubicBezTo>
                  <a:cubicBezTo>
                    <a:pt x="3545" y="36036"/>
                    <a:pt x="2242" y="38824"/>
                    <a:pt x="1750" y="41625"/>
                  </a:cubicBezTo>
                  <a:cubicBezTo>
                    <a:pt x="1" y="51623"/>
                    <a:pt x="5547" y="54991"/>
                    <a:pt x="5547" y="54991"/>
                  </a:cubicBezTo>
                  <a:lnTo>
                    <a:pt x="5547" y="64642"/>
                  </a:lnTo>
                  <a:lnTo>
                    <a:pt x="56707" y="64642"/>
                  </a:lnTo>
                  <a:lnTo>
                    <a:pt x="56707" y="54991"/>
                  </a:lnTo>
                  <a:cubicBezTo>
                    <a:pt x="56707" y="54991"/>
                    <a:pt x="61244" y="52233"/>
                    <a:pt x="60811" y="44301"/>
                  </a:cubicBezTo>
                  <a:cubicBezTo>
                    <a:pt x="60761" y="43403"/>
                    <a:pt x="60657" y="42510"/>
                    <a:pt x="60500" y="41625"/>
                  </a:cubicBezTo>
                  <a:cubicBezTo>
                    <a:pt x="58752" y="31623"/>
                    <a:pt x="46623" y="21750"/>
                    <a:pt x="39502" y="13749"/>
                  </a:cubicBezTo>
                  <a:cubicBezTo>
                    <a:pt x="32377" y="5750"/>
                    <a:pt x="31125" y="1"/>
                    <a:pt x="31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1"/>
            <p:cNvSpPr/>
            <p:nvPr/>
          </p:nvSpPr>
          <p:spPr>
            <a:xfrm>
              <a:off x="5491577" y="3590129"/>
              <a:ext cx="2010794" cy="1613488"/>
            </a:xfrm>
            <a:custGeom>
              <a:avLst/>
              <a:gdLst/>
              <a:ahLst/>
              <a:cxnLst/>
              <a:rect l="l" t="t" r="r" b="b"/>
              <a:pathLst>
                <a:path w="61244" h="49143" extrusionOk="0">
                  <a:moveTo>
                    <a:pt x="27682" y="1"/>
                  </a:moveTo>
                  <a:lnTo>
                    <a:pt x="27682" y="1"/>
                  </a:lnTo>
                  <a:cubicBezTo>
                    <a:pt x="27492" y="545"/>
                    <a:pt x="24954" y="7791"/>
                    <a:pt x="21108" y="13803"/>
                  </a:cubicBezTo>
                  <a:cubicBezTo>
                    <a:pt x="17562" y="19343"/>
                    <a:pt x="13493" y="28092"/>
                    <a:pt x="9073" y="28092"/>
                  </a:cubicBezTo>
                  <a:cubicBezTo>
                    <a:pt x="8507" y="28092"/>
                    <a:pt x="7936" y="27949"/>
                    <a:pt x="7359" y="27636"/>
                  </a:cubicBezTo>
                  <a:cubicBezTo>
                    <a:pt x="4201" y="25927"/>
                    <a:pt x="4581" y="21160"/>
                    <a:pt x="5321" y="17796"/>
                  </a:cubicBezTo>
                  <a:lnTo>
                    <a:pt x="5321" y="17796"/>
                  </a:lnTo>
                  <a:cubicBezTo>
                    <a:pt x="3545" y="20538"/>
                    <a:pt x="2242" y="23326"/>
                    <a:pt x="1750" y="26127"/>
                  </a:cubicBezTo>
                  <a:cubicBezTo>
                    <a:pt x="1" y="36125"/>
                    <a:pt x="5547" y="39493"/>
                    <a:pt x="5547" y="39493"/>
                  </a:cubicBezTo>
                  <a:lnTo>
                    <a:pt x="5547" y="49143"/>
                  </a:lnTo>
                  <a:lnTo>
                    <a:pt x="11208" y="49143"/>
                  </a:lnTo>
                  <a:cubicBezTo>
                    <a:pt x="12554" y="45765"/>
                    <a:pt x="14579" y="42463"/>
                    <a:pt x="17464" y="41815"/>
                  </a:cubicBezTo>
                  <a:cubicBezTo>
                    <a:pt x="21236" y="40966"/>
                    <a:pt x="29133" y="40626"/>
                    <a:pt x="38818" y="40626"/>
                  </a:cubicBezTo>
                  <a:cubicBezTo>
                    <a:pt x="44344" y="40626"/>
                    <a:pt x="50452" y="40737"/>
                    <a:pt x="56707" y="40927"/>
                  </a:cubicBezTo>
                  <a:lnTo>
                    <a:pt x="56707" y="39493"/>
                  </a:lnTo>
                  <a:cubicBezTo>
                    <a:pt x="56707" y="39493"/>
                    <a:pt x="61244" y="36735"/>
                    <a:pt x="60811" y="28803"/>
                  </a:cubicBezTo>
                  <a:lnTo>
                    <a:pt x="60811" y="28803"/>
                  </a:lnTo>
                  <a:cubicBezTo>
                    <a:pt x="59260" y="31806"/>
                    <a:pt x="56251" y="33098"/>
                    <a:pt x="53434" y="33098"/>
                  </a:cubicBezTo>
                  <a:cubicBezTo>
                    <a:pt x="51164" y="33098"/>
                    <a:pt x="49018" y="32259"/>
                    <a:pt x="47859" y="30802"/>
                  </a:cubicBezTo>
                  <a:cubicBezTo>
                    <a:pt x="44940" y="27136"/>
                    <a:pt x="43275" y="20470"/>
                    <a:pt x="41192" y="16388"/>
                  </a:cubicBezTo>
                  <a:cubicBezTo>
                    <a:pt x="39204" y="12488"/>
                    <a:pt x="35469" y="2897"/>
                    <a:pt x="35132" y="2032"/>
                  </a:cubicBezTo>
                  <a:lnTo>
                    <a:pt x="35132" y="2032"/>
                  </a:lnTo>
                  <a:cubicBezTo>
                    <a:pt x="35453" y="2940"/>
                    <a:pt x="39085" y="13325"/>
                    <a:pt x="38608" y="19217"/>
                  </a:cubicBezTo>
                  <a:cubicBezTo>
                    <a:pt x="38152" y="24850"/>
                    <a:pt x="33874" y="30201"/>
                    <a:pt x="28947" y="30201"/>
                  </a:cubicBezTo>
                  <a:cubicBezTo>
                    <a:pt x="28478" y="30201"/>
                    <a:pt x="28003" y="30153"/>
                    <a:pt x="27525" y="30052"/>
                  </a:cubicBezTo>
                  <a:cubicBezTo>
                    <a:pt x="22025" y="28885"/>
                    <a:pt x="19526" y="23801"/>
                    <a:pt x="22025" y="17554"/>
                  </a:cubicBezTo>
                  <a:cubicBezTo>
                    <a:pt x="24446" y="11499"/>
                    <a:pt x="27496" y="673"/>
                    <a:pt x="276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1"/>
            <p:cNvSpPr/>
            <p:nvPr/>
          </p:nvSpPr>
          <p:spPr>
            <a:xfrm>
              <a:off x="6077932" y="3282259"/>
              <a:ext cx="411194" cy="1417872"/>
            </a:xfrm>
            <a:custGeom>
              <a:avLst/>
              <a:gdLst/>
              <a:ahLst/>
              <a:cxnLst/>
              <a:rect l="l" t="t" r="r" b="b"/>
              <a:pathLst>
                <a:path w="12524" h="43185" extrusionOk="0">
                  <a:moveTo>
                    <a:pt x="12524" y="1"/>
                  </a:moveTo>
                  <a:lnTo>
                    <a:pt x="12524" y="1"/>
                  </a:lnTo>
                  <a:cubicBezTo>
                    <a:pt x="12524" y="1"/>
                    <a:pt x="12486" y="174"/>
                    <a:pt x="12414" y="498"/>
                  </a:cubicBezTo>
                  <a:cubicBezTo>
                    <a:pt x="12334" y="819"/>
                    <a:pt x="12218" y="1292"/>
                    <a:pt x="12070" y="1893"/>
                  </a:cubicBezTo>
                  <a:cubicBezTo>
                    <a:pt x="11917" y="2493"/>
                    <a:pt x="11721" y="3218"/>
                    <a:pt x="11487" y="4048"/>
                  </a:cubicBezTo>
                  <a:cubicBezTo>
                    <a:pt x="11248" y="4876"/>
                    <a:pt x="10966" y="5806"/>
                    <a:pt x="10657" y="6821"/>
                  </a:cubicBezTo>
                  <a:cubicBezTo>
                    <a:pt x="10494" y="7327"/>
                    <a:pt x="10327" y="7851"/>
                    <a:pt x="10151" y="8395"/>
                  </a:cubicBezTo>
                  <a:cubicBezTo>
                    <a:pt x="9968" y="8937"/>
                    <a:pt x="9777" y="9495"/>
                    <a:pt x="9582" y="10071"/>
                  </a:cubicBezTo>
                  <a:cubicBezTo>
                    <a:pt x="9178" y="11216"/>
                    <a:pt x="8738" y="12418"/>
                    <a:pt x="8269" y="13656"/>
                  </a:cubicBezTo>
                  <a:cubicBezTo>
                    <a:pt x="8043" y="14279"/>
                    <a:pt x="7783" y="14901"/>
                    <a:pt x="7533" y="15536"/>
                  </a:cubicBezTo>
                  <a:cubicBezTo>
                    <a:pt x="7286" y="16171"/>
                    <a:pt x="7018" y="16806"/>
                    <a:pt x="6745" y="17446"/>
                  </a:cubicBezTo>
                  <a:cubicBezTo>
                    <a:pt x="6474" y="18086"/>
                    <a:pt x="6201" y="18731"/>
                    <a:pt x="5907" y="19370"/>
                  </a:cubicBezTo>
                  <a:cubicBezTo>
                    <a:pt x="5614" y="20009"/>
                    <a:pt x="5337" y="20660"/>
                    <a:pt x="5027" y="21294"/>
                  </a:cubicBezTo>
                  <a:cubicBezTo>
                    <a:pt x="4726" y="21934"/>
                    <a:pt x="4424" y="22572"/>
                    <a:pt x="4124" y="23208"/>
                  </a:cubicBezTo>
                  <a:lnTo>
                    <a:pt x="3250" y="25128"/>
                  </a:lnTo>
                  <a:cubicBezTo>
                    <a:pt x="2991" y="25782"/>
                    <a:pt x="2735" y="26429"/>
                    <a:pt x="2481" y="27070"/>
                  </a:cubicBezTo>
                  <a:cubicBezTo>
                    <a:pt x="2260" y="27720"/>
                    <a:pt x="2043" y="28362"/>
                    <a:pt x="1829" y="28994"/>
                  </a:cubicBezTo>
                  <a:cubicBezTo>
                    <a:pt x="1647" y="29635"/>
                    <a:pt x="1452" y="30261"/>
                    <a:pt x="1292" y="30882"/>
                  </a:cubicBezTo>
                  <a:cubicBezTo>
                    <a:pt x="1149" y="31509"/>
                    <a:pt x="992" y="32117"/>
                    <a:pt x="871" y="32714"/>
                  </a:cubicBezTo>
                  <a:cubicBezTo>
                    <a:pt x="629" y="33912"/>
                    <a:pt x="437" y="35052"/>
                    <a:pt x="306" y="36108"/>
                  </a:cubicBezTo>
                  <a:cubicBezTo>
                    <a:pt x="171" y="37165"/>
                    <a:pt x="90" y="38139"/>
                    <a:pt x="53" y="39003"/>
                  </a:cubicBezTo>
                  <a:cubicBezTo>
                    <a:pt x="29" y="39434"/>
                    <a:pt x="15" y="39838"/>
                    <a:pt x="11" y="40212"/>
                  </a:cubicBezTo>
                  <a:cubicBezTo>
                    <a:pt x="1" y="40586"/>
                    <a:pt x="4" y="40929"/>
                    <a:pt x="8" y="41240"/>
                  </a:cubicBezTo>
                  <a:cubicBezTo>
                    <a:pt x="10" y="41861"/>
                    <a:pt x="42" y="42347"/>
                    <a:pt x="63" y="42678"/>
                  </a:cubicBezTo>
                  <a:cubicBezTo>
                    <a:pt x="87" y="43009"/>
                    <a:pt x="107" y="43185"/>
                    <a:pt x="107" y="43185"/>
                  </a:cubicBezTo>
                  <a:cubicBezTo>
                    <a:pt x="107" y="43185"/>
                    <a:pt x="65" y="42477"/>
                    <a:pt x="103" y="41240"/>
                  </a:cubicBezTo>
                  <a:cubicBezTo>
                    <a:pt x="112" y="40932"/>
                    <a:pt x="123" y="40590"/>
                    <a:pt x="148" y="40218"/>
                  </a:cubicBezTo>
                  <a:cubicBezTo>
                    <a:pt x="165" y="39845"/>
                    <a:pt x="195" y="39443"/>
                    <a:pt x="235" y="39014"/>
                  </a:cubicBezTo>
                  <a:cubicBezTo>
                    <a:pt x="267" y="38585"/>
                    <a:pt x="321" y="38131"/>
                    <a:pt x="378" y="37651"/>
                  </a:cubicBezTo>
                  <a:cubicBezTo>
                    <a:pt x="428" y="37171"/>
                    <a:pt x="505" y="36669"/>
                    <a:pt x="579" y="36146"/>
                  </a:cubicBezTo>
                  <a:cubicBezTo>
                    <a:pt x="734" y="35099"/>
                    <a:pt x="952" y="33973"/>
                    <a:pt x="1221" y="32791"/>
                  </a:cubicBezTo>
                  <a:cubicBezTo>
                    <a:pt x="1356" y="32200"/>
                    <a:pt x="1525" y="31602"/>
                    <a:pt x="1681" y="30985"/>
                  </a:cubicBezTo>
                  <a:lnTo>
                    <a:pt x="2235" y="29121"/>
                  </a:lnTo>
                  <a:lnTo>
                    <a:pt x="2896" y="27223"/>
                  </a:lnTo>
                  <a:lnTo>
                    <a:pt x="3667" y="25320"/>
                  </a:lnTo>
                  <a:cubicBezTo>
                    <a:pt x="3959" y="24689"/>
                    <a:pt x="4254" y="24054"/>
                    <a:pt x="4550" y="23417"/>
                  </a:cubicBezTo>
                  <a:cubicBezTo>
                    <a:pt x="4856" y="22780"/>
                    <a:pt x="5165" y="22142"/>
                    <a:pt x="5471" y="21502"/>
                  </a:cubicBezTo>
                  <a:cubicBezTo>
                    <a:pt x="5778" y="20861"/>
                    <a:pt x="6048" y="20206"/>
                    <a:pt x="6340" y="19562"/>
                  </a:cubicBezTo>
                  <a:cubicBezTo>
                    <a:pt x="6631" y="18918"/>
                    <a:pt x="6900" y="18267"/>
                    <a:pt x="7166" y="17623"/>
                  </a:cubicBezTo>
                  <a:cubicBezTo>
                    <a:pt x="7436" y="16978"/>
                    <a:pt x="7701" y="16338"/>
                    <a:pt x="7944" y="15699"/>
                  </a:cubicBezTo>
                  <a:cubicBezTo>
                    <a:pt x="8189" y="15059"/>
                    <a:pt x="8444" y="14433"/>
                    <a:pt x="8667" y="13807"/>
                  </a:cubicBezTo>
                  <a:cubicBezTo>
                    <a:pt x="9136" y="12563"/>
                    <a:pt x="9542" y="11342"/>
                    <a:pt x="9921" y="10185"/>
                  </a:cubicBezTo>
                  <a:cubicBezTo>
                    <a:pt x="10103" y="9602"/>
                    <a:pt x="10280" y="9037"/>
                    <a:pt x="10451" y="8490"/>
                  </a:cubicBezTo>
                  <a:cubicBezTo>
                    <a:pt x="10614" y="7939"/>
                    <a:pt x="10770" y="7409"/>
                    <a:pt x="10920" y="6900"/>
                  </a:cubicBezTo>
                  <a:lnTo>
                    <a:pt x="11325" y="5429"/>
                  </a:lnTo>
                  <a:lnTo>
                    <a:pt x="11662" y="4095"/>
                  </a:lnTo>
                  <a:cubicBezTo>
                    <a:pt x="11865" y="3255"/>
                    <a:pt x="12032" y="2522"/>
                    <a:pt x="12161" y="1915"/>
                  </a:cubicBezTo>
                  <a:cubicBezTo>
                    <a:pt x="12419" y="702"/>
                    <a:pt x="12524" y="1"/>
                    <a:pt x="125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1"/>
            <p:cNvSpPr/>
            <p:nvPr/>
          </p:nvSpPr>
          <p:spPr>
            <a:xfrm>
              <a:off x="6537817" y="3282259"/>
              <a:ext cx="411227" cy="1417872"/>
            </a:xfrm>
            <a:custGeom>
              <a:avLst/>
              <a:gdLst/>
              <a:ahLst/>
              <a:cxnLst/>
              <a:rect l="l" t="t" r="r" b="b"/>
              <a:pathLst>
                <a:path w="12525" h="43185" extrusionOk="0">
                  <a:moveTo>
                    <a:pt x="0" y="1"/>
                  </a:moveTo>
                  <a:lnTo>
                    <a:pt x="0" y="1"/>
                  </a:lnTo>
                  <a:cubicBezTo>
                    <a:pt x="1" y="1"/>
                    <a:pt x="106" y="702"/>
                    <a:pt x="363" y="1915"/>
                  </a:cubicBezTo>
                  <a:cubicBezTo>
                    <a:pt x="493" y="2522"/>
                    <a:pt x="660" y="3255"/>
                    <a:pt x="863" y="4095"/>
                  </a:cubicBezTo>
                  <a:cubicBezTo>
                    <a:pt x="969" y="4513"/>
                    <a:pt x="1081" y="4958"/>
                    <a:pt x="1199" y="5429"/>
                  </a:cubicBezTo>
                  <a:lnTo>
                    <a:pt x="1604" y="6900"/>
                  </a:lnTo>
                  <a:cubicBezTo>
                    <a:pt x="1755" y="7409"/>
                    <a:pt x="1911" y="7939"/>
                    <a:pt x="2074" y="8490"/>
                  </a:cubicBezTo>
                  <a:cubicBezTo>
                    <a:pt x="2245" y="9037"/>
                    <a:pt x="2421" y="9602"/>
                    <a:pt x="2605" y="10185"/>
                  </a:cubicBezTo>
                  <a:cubicBezTo>
                    <a:pt x="2982" y="11342"/>
                    <a:pt x="3388" y="12563"/>
                    <a:pt x="3858" y="13807"/>
                  </a:cubicBezTo>
                  <a:cubicBezTo>
                    <a:pt x="4080" y="14433"/>
                    <a:pt x="4335" y="15059"/>
                    <a:pt x="4582" y="15699"/>
                  </a:cubicBezTo>
                  <a:cubicBezTo>
                    <a:pt x="4825" y="16338"/>
                    <a:pt x="5089" y="16978"/>
                    <a:pt x="5358" y="17623"/>
                  </a:cubicBezTo>
                  <a:cubicBezTo>
                    <a:pt x="5625" y="18267"/>
                    <a:pt x="5893" y="18918"/>
                    <a:pt x="6184" y="19562"/>
                  </a:cubicBezTo>
                  <a:cubicBezTo>
                    <a:pt x="6476" y="20206"/>
                    <a:pt x="6748" y="20861"/>
                    <a:pt x="7054" y="21502"/>
                  </a:cubicBezTo>
                  <a:cubicBezTo>
                    <a:pt x="7359" y="22142"/>
                    <a:pt x="7668" y="22780"/>
                    <a:pt x="7974" y="23417"/>
                  </a:cubicBezTo>
                  <a:cubicBezTo>
                    <a:pt x="8270" y="24054"/>
                    <a:pt x="8565" y="24689"/>
                    <a:pt x="8858" y="25320"/>
                  </a:cubicBezTo>
                  <a:lnTo>
                    <a:pt x="9630" y="27223"/>
                  </a:lnTo>
                  <a:cubicBezTo>
                    <a:pt x="9852" y="27865"/>
                    <a:pt x="10073" y="28498"/>
                    <a:pt x="10291" y="29121"/>
                  </a:cubicBezTo>
                  <a:cubicBezTo>
                    <a:pt x="10479" y="29754"/>
                    <a:pt x="10662" y="30376"/>
                    <a:pt x="10844" y="30985"/>
                  </a:cubicBezTo>
                  <a:cubicBezTo>
                    <a:pt x="11000" y="31602"/>
                    <a:pt x="11170" y="32200"/>
                    <a:pt x="11305" y="32791"/>
                  </a:cubicBezTo>
                  <a:cubicBezTo>
                    <a:pt x="11573" y="33973"/>
                    <a:pt x="11790" y="35099"/>
                    <a:pt x="11945" y="36146"/>
                  </a:cubicBezTo>
                  <a:cubicBezTo>
                    <a:pt x="12020" y="36669"/>
                    <a:pt x="12097" y="37171"/>
                    <a:pt x="12146" y="37651"/>
                  </a:cubicBezTo>
                  <a:cubicBezTo>
                    <a:pt x="12204" y="38131"/>
                    <a:pt x="12257" y="38585"/>
                    <a:pt x="12289" y="39014"/>
                  </a:cubicBezTo>
                  <a:cubicBezTo>
                    <a:pt x="12331" y="39443"/>
                    <a:pt x="12359" y="39845"/>
                    <a:pt x="12378" y="40218"/>
                  </a:cubicBezTo>
                  <a:cubicBezTo>
                    <a:pt x="12403" y="40590"/>
                    <a:pt x="12413" y="40932"/>
                    <a:pt x="12421" y="41240"/>
                  </a:cubicBezTo>
                  <a:cubicBezTo>
                    <a:pt x="12459" y="42477"/>
                    <a:pt x="12419" y="43185"/>
                    <a:pt x="12419" y="43185"/>
                  </a:cubicBezTo>
                  <a:cubicBezTo>
                    <a:pt x="12419" y="43185"/>
                    <a:pt x="12439" y="43009"/>
                    <a:pt x="12461" y="42678"/>
                  </a:cubicBezTo>
                  <a:cubicBezTo>
                    <a:pt x="12482" y="42347"/>
                    <a:pt x="12514" y="41861"/>
                    <a:pt x="12518" y="41240"/>
                  </a:cubicBezTo>
                  <a:cubicBezTo>
                    <a:pt x="12521" y="40929"/>
                    <a:pt x="12525" y="40586"/>
                    <a:pt x="12513" y="40212"/>
                  </a:cubicBezTo>
                  <a:cubicBezTo>
                    <a:pt x="12510" y="39838"/>
                    <a:pt x="12497" y="39434"/>
                    <a:pt x="12472" y="39003"/>
                  </a:cubicBezTo>
                  <a:cubicBezTo>
                    <a:pt x="12435" y="38139"/>
                    <a:pt x="12355" y="37165"/>
                    <a:pt x="12218" y="36108"/>
                  </a:cubicBezTo>
                  <a:cubicBezTo>
                    <a:pt x="12089" y="35052"/>
                    <a:pt x="11896" y="33912"/>
                    <a:pt x="11654" y="32714"/>
                  </a:cubicBezTo>
                  <a:cubicBezTo>
                    <a:pt x="11532" y="32117"/>
                    <a:pt x="11376" y="31509"/>
                    <a:pt x="11233" y="30882"/>
                  </a:cubicBezTo>
                  <a:cubicBezTo>
                    <a:pt x="11072" y="30261"/>
                    <a:pt x="10878" y="29635"/>
                    <a:pt x="10697" y="28994"/>
                  </a:cubicBezTo>
                  <a:cubicBezTo>
                    <a:pt x="10482" y="28362"/>
                    <a:pt x="10264" y="27720"/>
                    <a:pt x="10044" y="27070"/>
                  </a:cubicBezTo>
                  <a:lnTo>
                    <a:pt x="9274" y="25128"/>
                  </a:lnTo>
                  <a:cubicBezTo>
                    <a:pt x="8985" y="24493"/>
                    <a:pt x="8694" y="23853"/>
                    <a:pt x="8401" y="23208"/>
                  </a:cubicBezTo>
                  <a:cubicBezTo>
                    <a:pt x="8101" y="22572"/>
                    <a:pt x="7800" y="21934"/>
                    <a:pt x="7498" y="21294"/>
                  </a:cubicBezTo>
                  <a:cubicBezTo>
                    <a:pt x="7188" y="20660"/>
                    <a:pt x="6912" y="20009"/>
                    <a:pt x="6618" y="19370"/>
                  </a:cubicBezTo>
                  <a:cubicBezTo>
                    <a:pt x="6324" y="18731"/>
                    <a:pt x="6050" y="18086"/>
                    <a:pt x="5781" y="17446"/>
                  </a:cubicBezTo>
                  <a:cubicBezTo>
                    <a:pt x="5506" y="16806"/>
                    <a:pt x="5238" y="16171"/>
                    <a:pt x="4991" y="15536"/>
                  </a:cubicBezTo>
                  <a:cubicBezTo>
                    <a:pt x="4741" y="14901"/>
                    <a:pt x="4483" y="14279"/>
                    <a:pt x="4256" y="13656"/>
                  </a:cubicBezTo>
                  <a:cubicBezTo>
                    <a:pt x="3788" y="12418"/>
                    <a:pt x="3346" y="11216"/>
                    <a:pt x="2942" y="10071"/>
                  </a:cubicBezTo>
                  <a:lnTo>
                    <a:pt x="2373" y="8395"/>
                  </a:lnTo>
                  <a:cubicBezTo>
                    <a:pt x="2199" y="7851"/>
                    <a:pt x="2030" y="7327"/>
                    <a:pt x="1868" y="6821"/>
                  </a:cubicBezTo>
                  <a:cubicBezTo>
                    <a:pt x="1560" y="5806"/>
                    <a:pt x="1276" y="4876"/>
                    <a:pt x="1039" y="4048"/>
                  </a:cubicBezTo>
                  <a:cubicBezTo>
                    <a:pt x="804" y="3218"/>
                    <a:pt x="609" y="2493"/>
                    <a:pt x="455" y="1893"/>
                  </a:cubicBezTo>
                  <a:cubicBezTo>
                    <a:pt x="307" y="1292"/>
                    <a:pt x="191" y="819"/>
                    <a:pt x="111" y="498"/>
                  </a:cubicBezTo>
                  <a:cubicBezTo>
                    <a:pt x="40" y="174"/>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1"/>
            <p:cNvSpPr/>
            <p:nvPr/>
          </p:nvSpPr>
          <p:spPr>
            <a:xfrm>
              <a:off x="5608559" y="4886750"/>
              <a:ext cx="1809990" cy="93047"/>
            </a:xfrm>
            <a:custGeom>
              <a:avLst/>
              <a:gdLst/>
              <a:ahLst/>
              <a:cxnLst/>
              <a:rect l="l" t="t" r="r" b="b"/>
              <a:pathLst>
                <a:path w="55128" h="2834" extrusionOk="0">
                  <a:moveTo>
                    <a:pt x="1417" y="1"/>
                  </a:moveTo>
                  <a:cubicBezTo>
                    <a:pt x="635" y="1"/>
                    <a:pt x="0" y="634"/>
                    <a:pt x="0" y="1417"/>
                  </a:cubicBezTo>
                  <a:cubicBezTo>
                    <a:pt x="0" y="2200"/>
                    <a:pt x="635" y="2834"/>
                    <a:pt x="1417" y="2834"/>
                  </a:cubicBezTo>
                  <a:lnTo>
                    <a:pt x="53711" y="2834"/>
                  </a:lnTo>
                  <a:cubicBezTo>
                    <a:pt x="53712" y="2834"/>
                    <a:pt x="53712" y="2834"/>
                    <a:pt x="53713" y="2834"/>
                  </a:cubicBezTo>
                  <a:cubicBezTo>
                    <a:pt x="54494" y="2834"/>
                    <a:pt x="55127" y="2201"/>
                    <a:pt x="55127" y="1419"/>
                  </a:cubicBezTo>
                  <a:cubicBezTo>
                    <a:pt x="55128" y="1043"/>
                    <a:pt x="54979" y="682"/>
                    <a:pt x="54714" y="416"/>
                  </a:cubicBezTo>
                  <a:cubicBezTo>
                    <a:pt x="54446" y="151"/>
                    <a:pt x="54086" y="1"/>
                    <a:pt x="53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1"/>
            <p:cNvSpPr/>
            <p:nvPr/>
          </p:nvSpPr>
          <p:spPr>
            <a:xfrm>
              <a:off x="5608526" y="4904480"/>
              <a:ext cx="1813109" cy="75318"/>
            </a:xfrm>
            <a:custGeom>
              <a:avLst/>
              <a:gdLst/>
              <a:ahLst/>
              <a:cxnLst/>
              <a:rect l="l" t="t" r="r" b="b"/>
              <a:pathLst>
                <a:path w="55223" h="2294" extrusionOk="0">
                  <a:moveTo>
                    <a:pt x="54816" y="0"/>
                  </a:moveTo>
                  <a:cubicBezTo>
                    <a:pt x="54556" y="326"/>
                    <a:pt x="54162" y="539"/>
                    <a:pt x="53712" y="539"/>
                  </a:cubicBezTo>
                  <a:lnTo>
                    <a:pt x="1418" y="539"/>
                  </a:lnTo>
                  <a:cubicBezTo>
                    <a:pt x="968" y="539"/>
                    <a:pt x="573" y="327"/>
                    <a:pt x="313" y="1"/>
                  </a:cubicBezTo>
                  <a:cubicBezTo>
                    <a:pt x="121" y="242"/>
                    <a:pt x="0" y="544"/>
                    <a:pt x="0" y="879"/>
                  </a:cubicBezTo>
                  <a:cubicBezTo>
                    <a:pt x="0" y="1661"/>
                    <a:pt x="635" y="2294"/>
                    <a:pt x="1416" y="2294"/>
                  </a:cubicBezTo>
                  <a:cubicBezTo>
                    <a:pt x="1417" y="2294"/>
                    <a:pt x="1417" y="2294"/>
                    <a:pt x="1418" y="2294"/>
                  </a:cubicBezTo>
                  <a:lnTo>
                    <a:pt x="53712" y="2294"/>
                  </a:lnTo>
                  <a:cubicBezTo>
                    <a:pt x="53714" y="2294"/>
                    <a:pt x="53716" y="2294"/>
                    <a:pt x="53718" y="2294"/>
                  </a:cubicBezTo>
                  <a:cubicBezTo>
                    <a:pt x="54259" y="2294"/>
                    <a:pt x="54752" y="1983"/>
                    <a:pt x="54988" y="1495"/>
                  </a:cubicBezTo>
                  <a:cubicBezTo>
                    <a:pt x="55223" y="1005"/>
                    <a:pt x="55156" y="423"/>
                    <a:pt x="54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1"/>
            <p:cNvSpPr/>
            <p:nvPr/>
          </p:nvSpPr>
          <p:spPr>
            <a:xfrm>
              <a:off x="6327624" y="4745669"/>
              <a:ext cx="371762" cy="457948"/>
            </a:xfrm>
            <a:custGeom>
              <a:avLst/>
              <a:gdLst/>
              <a:ahLst/>
              <a:cxnLst/>
              <a:rect l="l" t="t" r="r" b="b"/>
              <a:pathLst>
                <a:path w="11323" h="13948" extrusionOk="0">
                  <a:moveTo>
                    <a:pt x="5661" y="0"/>
                  </a:moveTo>
                  <a:lnTo>
                    <a:pt x="5657" y="7"/>
                  </a:lnTo>
                  <a:cubicBezTo>
                    <a:pt x="5339" y="504"/>
                    <a:pt x="4839" y="846"/>
                    <a:pt x="4268" y="991"/>
                  </a:cubicBezTo>
                  <a:cubicBezTo>
                    <a:pt x="3045" y="1303"/>
                    <a:pt x="906" y="2269"/>
                    <a:pt x="613" y="5225"/>
                  </a:cubicBezTo>
                  <a:cubicBezTo>
                    <a:pt x="613" y="5225"/>
                    <a:pt x="0" y="5248"/>
                    <a:pt x="0" y="5903"/>
                  </a:cubicBezTo>
                  <a:cubicBezTo>
                    <a:pt x="0" y="6558"/>
                    <a:pt x="594" y="6579"/>
                    <a:pt x="594" y="6579"/>
                  </a:cubicBezTo>
                  <a:lnTo>
                    <a:pt x="594" y="13948"/>
                  </a:lnTo>
                  <a:lnTo>
                    <a:pt x="10729" y="13948"/>
                  </a:lnTo>
                  <a:lnTo>
                    <a:pt x="10729" y="6578"/>
                  </a:lnTo>
                  <a:cubicBezTo>
                    <a:pt x="10729" y="6578"/>
                    <a:pt x="11322" y="6558"/>
                    <a:pt x="11322" y="5903"/>
                  </a:cubicBezTo>
                  <a:cubicBezTo>
                    <a:pt x="11322" y="5248"/>
                    <a:pt x="10709" y="5228"/>
                    <a:pt x="10709" y="5228"/>
                  </a:cubicBezTo>
                  <a:cubicBezTo>
                    <a:pt x="10419" y="2267"/>
                    <a:pt x="8275" y="1301"/>
                    <a:pt x="7053" y="990"/>
                  </a:cubicBezTo>
                  <a:cubicBezTo>
                    <a:pt x="6484" y="846"/>
                    <a:pt x="5986" y="505"/>
                    <a:pt x="5668" y="11"/>
                  </a:cubicBezTo>
                  <a:lnTo>
                    <a:pt x="56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1"/>
            <p:cNvSpPr/>
            <p:nvPr/>
          </p:nvSpPr>
          <p:spPr>
            <a:xfrm>
              <a:off x="6408359" y="3026001"/>
              <a:ext cx="206057" cy="142592"/>
            </a:xfrm>
            <a:custGeom>
              <a:avLst/>
              <a:gdLst/>
              <a:ahLst/>
              <a:cxnLst/>
              <a:rect l="l" t="t" r="r" b="b"/>
              <a:pathLst>
                <a:path w="6276" h="4343" extrusionOk="0">
                  <a:moveTo>
                    <a:pt x="2297" y="1"/>
                  </a:moveTo>
                  <a:cubicBezTo>
                    <a:pt x="1723" y="1"/>
                    <a:pt x="1173" y="229"/>
                    <a:pt x="768" y="636"/>
                  </a:cubicBezTo>
                  <a:cubicBezTo>
                    <a:pt x="684" y="720"/>
                    <a:pt x="607" y="811"/>
                    <a:pt x="538" y="908"/>
                  </a:cubicBezTo>
                  <a:cubicBezTo>
                    <a:pt x="64" y="1569"/>
                    <a:pt x="0" y="2440"/>
                    <a:pt x="372" y="3163"/>
                  </a:cubicBezTo>
                  <a:cubicBezTo>
                    <a:pt x="744" y="3887"/>
                    <a:pt x="1488" y="4341"/>
                    <a:pt x="2302" y="4342"/>
                  </a:cubicBezTo>
                  <a:lnTo>
                    <a:pt x="4103" y="4342"/>
                  </a:lnTo>
                  <a:cubicBezTo>
                    <a:pt x="4104" y="4342"/>
                    <a:pt x="4104" y="4342"/>
                    <a:pt x="4105" y="4342"/>
                  </a:cubicBezTo>
                  <a:cubicBezTo>
                    <a:pt x="5303" y="4342"/>
                    <a:pt x="6274" y="3371"/>
                    <a:pt x="6275" y="2173"/>
                  </a:cubicBezTo>
                  <a:cubicBezTo>
                    <a:pt x="6276" y="2134"/>
                    <a:pt x="6274" y="2093"/>
                    <a:pt x="6269" y="2054"/>
                  </a:cubicBezTo>
                  <a:cubicBezTo>
                    <a:pt x="6207" y="902"/>
                    <a:pt x="5256" y="1"/>
                    <a:pt x="4103" y="1"/>
                  </a:cubicBezTo>
                  <a:lnTo>
                    <a:pt x="2302" y="1"/>
                  </a:lnTo>
                  <a:cubicBezTo>
                    <a:pt x="2300" y="1"/>
                    <a:pt x="2299" y="1"/>
                    <a:pt x="22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1"/>
            <p:cNvSpPr/>
            <p:nvPr/>
          </p:nvSpPr>
          <p:spPr>
            <a:xfrm>
              <a:off x="6408359" y="3055813"/>
              <a:ext cx="206057" cy="112780"/>
            </a:xfrm>
            <a:custGeom>
              <a:avLst/>
              <a:gdLst/>
              <a:ahLst/>
              <a:cxnLst/>
              <a:rect l="l" t="t" r="r" b="b"/>
              <a:pathLst>
                <a:path w="6276" h="3435" extrusionOk="0">
                  <a:moveTo>
                    <a:pt x="538" y="0"/>
                  </a:moveTo>
                  <a:cubicBezTo>
                    <a:pt x="64" y="661"/>
                    <a:pt x="0" y="1532"/>
                    <a:pt x="372" y="2255"/>
                  </a:cubicBezTo>
                  <a:cubicBezTo>
                    <a:pt x="744" y="2979"/>
                    <a:pt x="1488" y="3433"/>
                    <a:pt x="2302" y="3434"/>
                  </a:cubicBezTo>
                  <a:lnTo>
                    <a:pt x="4103" y="3434"/>
                  </a:lnTo>
                  <a:cubicBezTo>
                    <a:pt x="4104" y="3434"/>
                    <a:pt x="4104" y="3434"/>
                    <a:pt x="4105" y="3434"/>
                  </a:cubicBezTo>
                  <a:cubicBezTo>
                    <a:pt x="5303" y="3434"/>
                    <a:pt x="6274" y="2463"/>
                    <a:pt x="6275" y="1265"/>
                  </a:cubicBezTo>
                  <a:cubicBezTo>
                    <a:pt x="6276" y="1226"/>
                    <a:pt x="6274" y="1187"/>
                    <a:pt x="6268" y="1148"/>
                  </a:cubicBezTo>
                  <a:cubicBezTo>
                    <a:pt x="5894" y="1506"/>
                    <a:pt x="5184" y="1932"/>
                    <a:pt x="3916" y="1932"/>
                  </a:cubicBezTo>
                  <a:cubicBezTo>
                    <a:pt x="3529" y="1932"/>
                    <a:pt x="3090" y="1893"/>
                    <a:pt x="2593" y="1799"/>
                  </a:cubicBezTo>
                  <a:cubicBezTo>
                    <a:pt x="702" y="1445"/>
                    <a:pt x="411" y="639"/>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1"/>
            <p:cNvSpPr/>
            <p:nvPr/>
          </p:nvSpPr>
          <p:spPr>
            <a:xfrm>
              <a:off x="6444737" y="2947630"/>
              <a:ext cx="137535" cy="78404"/>
            </a:xfrm>
            <a:custGeom>
              <a:avLst/>
              <a:gdLst/>
              <a:ahLst/>
              <a:cxnLst/>
              <a:rect l="l" t="t" r="r" b="b"/>
              <a:pathLst>
                <a:path w="4189" h="2388" extrusionOk="0">
                  <a:moveTo>
                    <a:pt x="1197" y="0"/>
                  </a:moveTo>
                  <a:cubicBezTo>
                    <a:pt x="879" y="0"/>
                    <a:pt x="575" y="125"/>
                    <a:pt x="351" y="350"/>
                  </a:cubicBezTo>
                  <a:cubicBezTo>
                    <a:pt x="308" y="395"/>
                    <a:pt x="268" y="442"/>
                    <a:pt x="231" y="491"/>
                  </a:cubicBezTo>
                  <a:cubicBezTo>
                    <a:pt x="81" y="695"/>
                    <a:pt x="0" y="942"/>
                    <a:pt x="2" y="1196"/>
                  </a:cubicBezTo>
                  <a:cubicBezTo>
                    <a:pt x="2" y="1854"/>
                    <a:pt x="539" y="2388"/>
                    <a:pt x="1197" y="2388"/>
                  </a:cubicBezTo>
                  <a:lnTo>
                    <a:pt x="2991" y="2388"/>
                  </a:lnTo>
                  <a:cubicBezTo>
                    <a:pt x="3533" y="2387"/>
                    <a:pt x="4007" y="2023"/>
                    <a:pt x="4148" y="1501"/>
                  </a:cubicBezTo>
                  <a:cubicBezTo>
                    <a:pt x="4174" y="1401"/>
                    <a:pt x="4188" y="1299"/>
                    <a:pt x="4188" y="1196"/>
                  </a:cubicBezTo>
                  <a:cubicBezTo>
                    <a:pt x="4187" y="536"/>
                    <a:pt x="3652" y="0"/>
                    <a:pt x="29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1"/>
            <p:cNvSpPr/>
            <p:nvPr/>
          </p:nvSpPr>
          <p:spPr>
            <a:xfrm>
              <a:off x="6444737" y="2963751"/>
              <a:ext cx="136189" cy="62283"/>
            </a:xfrm>
            <a:custGeom>
              <a:avLst/>
              <a:gdLst/>
              <a:ahLst/>
              <a:cxnLst/>
              <a:rect l="l" t="t" r="r" b="b"/>
              <a:pathLst>
                <a:path w="4148" h="1897" extrusionOk="0">
                  <a:moveTo>
                    <a:pt x="230" y="0"/>
                  </a:moveTo>
                  <a:lnTo>
                    <a:pt x="230" y="0"/>
                  </a:lnTo>
                  <a:cubicBezTo>
                    <a:pt x="81" y="204"/>
                    <a:pt x="0" y="451"/>
                    <a:pt x="0" y="705"/>
                  </a:cubicBezTo>
                  <a:cubicBezTo>
                    <a:pt x="0" y="1363"/>
                    <a:pt x="539" y="1897"/>
                    <a:pt x="1196" y="1897"/>
                  </a:cubicBezTo>
                  <a:lnTo>
                    <a:pt x="2991" y="1897"/>
                  </a:lnTo>
                  <a:cubicBezTo>
                    <a:pt x="3533" y="1896"/>
                    <a:pt x="4007" y="1532"/>
                    <a:pt x="4148" y="1010"/>
                  </a:cubicBezTo>
                  <a:lnTo>
                    <a:pt x="4148" y="1010"/>
                  </a:lnTo>
                  <a:cubicBezTo>
                    <a:pt x="3710" y="1068"/>
                    <a:pt x="3269" y="1098"/>
                    <a:pt x="2826" y="1098"/>
                  </a:cubicBezTo>
                  <a:cubicBezTo>
                    <a:pt x="2818" y="1098"/>
                    <a:pt x="2809" y="1098"/>
                    <a:pt x="2801" y="1098"/>
                  </a:cubicBezTo>
                  <a:cubicBezTo>
                    <a:pt x="905" y="1098"/>
                    <a:pt x="53" y="682"/>
                    <a:pt x="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1"/>
            <p:cNvSpPr/>
            <p:nvPr/>
          </p:nvSpPr>
          <p:spPr>
            <a:xfrm>
              <a:off x="6502391" y="2574718"/>
              <a:ext cx="22195" cy="345168"/>
            </a:xfrm>
            <a:custGeom>
              <a:avLst/>
              <a:gdLst/>
              <a:ahLst/>
              <a:cxnLst/>
              <a:rect l="l" t="t" r="r" b="b"/>
              <a:pathLst>
                <a:path w="676" h="10513" extrusionOk="0">
                  <a:moveTo>
                    <a:pt x="338" y="1"/>
                  </a:moveTo>
                  <a:lnTo>
                    <a:pt x="1" y="10513"/>
                  </a:lnTo>
                  <a:lnTo>
                    <a:pt x="676" y="10513"/>
                  </a:lnTo>
                  <a:lnTo>
                    <a:pt x="3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1"/>
            <p:cNvSpPr/>
            <p:nvPr/>
          </p:nvSpPr>
          <p:spPr>
            <a:xfrm>
              <a:off x="6471922" y="2892012"/>
              <a:ext cx="80965" cy="55651"/>
            </a:xfrm>
            <a:custGeom>
              <a:avLst/>
              <a:gdLst/>
              <a:ahLst/>
              <a:cxnLst/>
              <a:rect l="l" t="t" r="r" b="b"/>
              <a:pathLst>
                <a:path w="2466" h="1695" extrusionOk="0">
                  <a:moveTo>
                    <a:pt x="911" y="1"/>
                  </a:moveTo>
                  <a:cubicBezTo>
                    <a:pt x="695" y="1"/>
                    <a:pt x="488" y="83"/>
                    <a:pt x="332" y="232"/>
                  </a:cubicBezTo>
                  <a:lnTo>
                    <a:pt x="316" y="250"/>
                  </a:lnTo>
                  <a:cubicBezTo>
                    <a:pt x="73" y="492"/>
                    <a:pt x="1" y="855"/>
                    <a:pt x="133" y="1172"/>
                  </a:cubicBezTo>
                  <a:cubicBezTo>
                    <a:pt x="264" y="1489"/>
                    <a:pt x="573" y="1694"/>
                    <a:pt x="915" y="1694"/>
                  </a:cubicBezTo>
                  <a:lnTo>
                    <a:pt x="1616" y="1694"/>
                  </a:lnTo>
                  <a:cubicBezTo>
                    <a:pt x="1841" y="1694"/>
                    <a:pt x="2058" y="1605"/>
                    <a:pt x="2216" y="1445"/>
                  </a:cubicBezTo>
                  <a:cubicBezTo>
                    <a:pt x="2373" y="1287"/>
                    <a:pt x="2463" y="1072"/>
                    <a:pt x="2465" y="849"/>
                  </a:cubicBezTo>
                  <a:cubicBezTo>
                    <a:pt x="2465" y="380"/>
                    <a:pt x="2085" y="1"/>
                    <a:pt x="1616" y="1"/>
                  </a:cubicBezTo>
                  <a:lnTo>
                    <a:pt x="915" y="1"/>
                  </a:lnTo>
                  <a:cubicBezTo>
                    <a:pt x="914" y="1"/>
                    <a:pt x="912" y="1"/>
                    <a:pt x="9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1"/>
            <p:cNvSpPr/>
            <p:nvPr/>
          </p:nvSpPr>
          <p:spPr>
            <a:xfrm>
              <a:off x="6471922" y="2899629"/>
              <a:ext cx="79980" cy="48034"/>
            </a:xfrm>
            <a:custGeom>
              <a:avLst/>
              <a:gdLst/>
              <a:ahLst/>
              <a:cxnLst/>
              <a:rect l="l" t="t" r="r" b="b"/>
              <a:pathLst>
                <a:path w="2436" h="1463" extrusionOk="0">
                  <a:moveTo>
                    <a:pt x="332" y="0"/>
                  </a:moveTo>
                  <a:lnTo>
                    <a:pt x="316" y="18"/>
                  </a:lnTo>
                  <a:cubicBezTo>
                    <a:pt x="73" y="260"/>
                    <a:pt x="1" y="623"/>
                    <a:pt x="133" y="940"/>
                  </a:cubicBezTo>
                  <a:cubicBezTo>
                    <a:pt x="264" y="1257"/>
                    <a:pt x="573" y="1462"/>
                    <a:pt x="915" y="1462"/>
                  </a:cubicBezTo>
                  <a:lnTo>
                    <a:pt x="1616" y="1462"/>
                  </a:lnTo>
                  <a:cubicBezTo>
                    <a:pt x="1841" y="1462"/>
                    <a:pt x="2058" y="1373"/>
                    <a:pt x="2216" y="1213"/>
                  </a:cubicBezTo>
                  <a:cubicBezTo>
                    <a:pt x="2323" y="1110"/>
                    <a:pt x="2400" y="978"/>
                    <a:pt x="2435" y="833"/>
                  </a:cubicBezTo>
                  <a:lnTo>
                    <a:pt x="2435" y="833"/>
                  </a:lnTo>
                  <a:cubicBezTo>
                    <a:pt x="2278" y="903"/>
                    <a:pt x="2072" y="938"/>
                    <a:pt x="1851" y="938"/>
                  </a:cubicBezTo>
                  <a:cubicBezTo>
                    <a:pt x="1447" y="938"/>
                    <a:pt x="991" y="822"/>
                    <a:pt x="677" y="588"/>
                  </a:cubicBezTo>
                  <a:cubicBezTo>
                    <a:pt x="385" y="373"/>
                    <a:pt x="316" y="168"/>
                    <a:pt x="3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1"/>
            <p:cNvSpPr/>
            <p:nvPr/>
          </p:nvSpPr>
          <p:spPr>
            <a:xfrm>
              <a:off x="6354185" y="2280802"/>
              <a:ext cx="318639" cy="318541"/>
            </a:xfrm>
            <a:custGeom>
              <a:avLst/>
              <a:gdLst/>
              <a:ahLst/>
              <a:cxnLst/>
              <a:rect l="l" t="t" r="r" b="b"/>
              <a:pathLst>
                <a:path w="9705" h="9702" extrusionOk="0">
                  <a:moveTo>
                    <a:pt x="4850" y="0"/>
                  </a:moveTo>
                  <a:cubicBezTo>
                    <a:pt x="3691" y="0"/>
                    <a:pt x="2561" y="417"/>
                    <a:pt x="1674" y="1185"/>
                  </a:cubicBezTo>
                  <a:cubicBezTo>
                    <a:pt x="611" y="2107"/>
                    <a:pt x="0" y="3445"/>
                    <a:pt x="0" y="4851"/>
                  </a:cubicBezTo>
                  <a:cubicBezTo>
                    <a:pt x="0" y="7530"/>
                    <a:pt x="2172" y="9702"/>
                    <a:pt x="4852" y="9702"/>
                  </a:cubicBezTo>
                  <a:cubicBezTo>
                    <a:pt x="6598" y="9702"/>
                    <a:pt x="8124" y="8782"/>
                    <a:pt x="8979" y="7399"/>
                  </a:cubicBezTo>
                  <a:cubicBezTo>
                    <a:pt x="9454" y="6634"/>
                    <a:pt x="9704" y="5752"/>
                    <a:pt x="9703" y="4851"/>
                  </a:cubicBezTo>
                  <a:cubicBezTo>
                    <a:pt x="9704" y="4621"/>
                    <a:pt x="9687" y="4391"/>
                    <a:pt x="9655" y="4164"/>
                  </a:cubicBezTo>
                  <a:cubicBezTo>
                    <a:pt x="9376" y="5861"/>
                    <a:pt x="7902" y="7154"/>
                    <a:pt x="6127" y="7154"/>
                  </a:cubicBezTo>
                  <a:cubicBezTo>
                    <a:pt x="4151" y="7154"/>
                    <a:pt x="2550" y="5552"/>
                    <a:pt x="2550" y="3578"/>
                  </a:cubicBezTo>
                  <a:cubicBezTo>
                    <a:pt x="2550" y="1802"/>
                    <a:pt x="3844" y="327"/>
                    <a:pt x="5541" y="50"/>
                  </a:cubicBezTo>
                  <a:cubicBezTo>
                    <a:pt x="5310" y="16"/>
                    <a:pt x="5079" y="0"/>
                    <a:pt x="48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1"/>
            <p:cNvSpPr/>
            <p:nvPr/>
          </p:nvSpPr>
          <p:spPr>
            <a:xfrm>
              <a:off x="6354152" y="2311073"/>
              <a:ext cx="294869" cy="288335"/>
            </a:xfrm>
            <a:custGeom>
              <a:avLst/>
              <a:gdLst/>
              <a:ahLst/>
              <a:cxnLst/>
              <a:rect l="l" t="t" r="r" b="b"/>
              <a:pathLst>
                <a:path w="8981" h="8782" extrusionOk="0">
                  <a:moveTo>
                    <a:pt x="2007" y="1"/>
                  </a:moveTo>
                  <a:lnTo>
                    <a:pt x="2007" y="1"/>
                  </a:lnTo>
                  <a:cubicBezTo>
                    <a:pt x="746" y="913"/>
                    <a:pt x="0" y="2373"/>
                    <a:pt x="1" y="3929"/>
                  </a:cubicBezTo>
                  <a:cubicBezTo>
                    <a:pt x="1" y="6608"/>
                    <a:pt x="2173" y="8781"/>
                    <a:pt x="4853" y="8781"/>
                  </a:cubicBezTo>
                  <a:cubicBezTo>
                    <a:pt x="6599" y="8781"/>
                    <a:pt x="8125" y="7860"/>
                    <a:pt x="8980" y="6477"/>
                  </a:cubicBezTo>
                  <a:lnTo>
                    <a:pt x="8980" y="6477"/>
                  </a:lnTo>
                  <a:cubicBezTo>
                    <a:pt x="7973" y="7243"/>
                    <a:pt x="6804" y="7591"/>
                    <a:pt x="5681" y="7591"/>
                  </a:cubicBezTo>
                  <a:cubicBezTo>
                    <a:pt x="3569" y="7591"/>
                    <a:pt x="1618" y="6363"/>
                    <a:pt x="1197" y="4381"/>
                  </a:cubicBezTo>
                  <a:cubicBezTo>
                    <a:pt x="801" y="2527"/>
                    <a:pt x="1348" y="1017"/>
                    <a:pt x="20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51"/>
          <p:cNvGrpSpPr/>
          <p:nvPr/>
        </p:nvGrpSpPr>
        <p:grpSpPr>
          <a:xfrm>
            <a:off x="5" y="3047024"/>
            <a:ext cx="4088598" cy="2116383"/>
            <a:chOff x="-20" y="3087299"/>
            <a:chExt cx="4088598" cy="2116383"/>
          </a:xfrm>
        </p:grpSpPr>
        <p:sp>
          <p:nvSpPr>
            <p:cNvPr id="1657" name="Google Shape;1657;p51"/>
            <p:cNvSpPr/>
            <p:nvPr/>
          </p:nvSpPr>
          <p:spPr>
            <a:xfrm>
              <a:off x="2347110" y="4937411"/>
              <a:ext cx="715880" cy="266272"/>
            </a:xfrm>
            <a:custGeom>
              <a:avLst/>
              <a:gdLst/>
              <a:ahLst/>
              <a:cxnLst/>
              <a:rect l="l" t="t" r="r" b="b"/>
              <a:pathLst>
                <a:path w="21804" h="8110" extrusionOk="0">
                  <a:moveTo>
                    <a:pt x="8248" y="0"/>
                  </a:moveTo>
                  <a:cubicBezTo>
                    <a:pt x="7773" y="0"/>
                    <a:pt x="7142" y="100"/>
                    <a:pt x="6309" y="338"/>
                  </a:cubicBezTo>
                  <a:cubicBezTo>
                    <a:pt x="1359" y="1759"/>
                    <a:pt x="0" y="8108"/>
                    <a:pt x="0" y="8108"/>
                  </a:cubicBezTo>
                  <a:lnTo>
                    <a:pt x="21804" y="8109"/>
                  </a:lnTo>
                  <a:cubicBezTo>
                    <a:pt x="21468" y="6235"/>
                    <a:pt x="20384" y="5861"/>
                    <a:pt x="19571" y="5861"/>
                  </a:cubicBezTo>
                  <a:cubicBezTo>
                    <a:pt x="19031" y="5861"/>
                    <a:pt x="18610" y="6027"/>
                    <a:pt x="18610" y="6027"/>
                  </a:cubicBezTo>
                  <a:cubicBezTo>
                    <a:pt x="18090" y="4902"/>
                    <a:pt x="17009" y="4644"/>
                    <a:pt x="16126" y="4644"/>
                  </a:cubicBezTo>
                  <a:cubicBezTo>
                    <a:pt x="15380" y="4644"/>
                    <a:pt x="14775" y="4829"/>
                    <a:pt x="14775" y="4829"/>
                  </a:cubicBezTo>
                  <a:cubicBezTo>
                    <a:pt x="14775" y="4829"/>
                    <a:pt x="15654" y="3231"/>
                    <a:pt x="13418" y="2353"/>
                  </a:cubicBezTo>
                  <a:cubicBezTo>
                    <a:pt x="12715" y="2077"/>
                    <a:pt x="12028" y="1982"/>
                    <a:pt x="11416" y="1982"/>
                  </a:cubicBezTo>
                  <a:cubicBezTo>
                    <a:pt x="10081" y="1982"/>
                    <a:pt x="9105" y="2432"/>
                    <a:pt x="9105" y="2432"/>
                  </a:cubicBezTo>
                  <a:cubicBezTo>
                    <a:pt x="9105" y="2432"/>
                    <a:pt x="10597" y="0"/>
                    <a:pt x="8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1"/>
            <p:cNvSpPr/>
            <p:nvPr/>
          </p:nvSpPr>
          <p:spPr>
            <a:xfrm>
              <a:off x="2383226" y="4176255"/>
              <a:ext cx="1705353" cy="660754"/>
            </a:xfrm>
            <a:custGeom>
              <a:avLst/>
              <a:gdLst/>
              <a:ahLst/>
              <a:cxnLst/>
              <a:rect l="l" t="t" r="r" b="b"/>
              <a:pathLst>
                <a:path w="51941" h="20125" extrusionOk="0">
                  <a:moveTo>
                    <a:pt x="10628" y="0"/>
                  </a:moveTo>
                  <a:cubicBezTo>
                    <a:pt x="10628" y="0"/>
                    <a:pt x="10448" y="740"/>
                    <a:pt x="10009" y="2038"/>
                  </a:cubicBezTo>
                  <a:cubicBezTo>
                    <a:pt x="8878" y="5370"/>
                    <a:pt x="6022" y="12392"/>
                    <a:pt x="1" y="20124"/>
                  </a:cubicBezTo>
                  <a:lnTo>
                    <a:pt x="51941" y="20124"/>
                  </a:lnTo>
                  <a:cubicBezTo>
                    <a:pt x="45920" y="12392"/>
                    <a:pt x="43063" y="5370"/>
                    <a:pt x="41933" y="2038"/>
                  </a:cubicBezTo>
                  <a:cubicBezTo>
                    <a:pt x="41493" y="740"/>
                    <a:pt x="41313" y="0"/>
                    <a:pt x="4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1"/>
            <p:cNvSpPr/>
            <p:nvPr/>
          </p:nvSpPr>
          <p:spPr>
            <a:xfrm>
              <a:off x="3498020" y="4176288"/>
              <a:ext cx="590558" cy="660656"/>
            </a:xfrm>
            <a:custGeom>
              <a:avLst/>
              <a:gdLst/>
              <a:ahLst/>
              <a:cxnLst/>
              <a:rect l="l" t="t" r="r" b="b"/>
              <a:pathLst>
                <a:path w="17987" h="20122" extrusionOk="0">
                  <a:moveTo>
                    <a:pt x="0" y="0"/>
                  </a:moveTo>
                  <a:lnTo>
                    <a:pt x="13075" y="20122"/>
                  </a:lnTo>
                  <a:lnTo>
                    <a:pt x="17987" y="20122"/>
                  </a:lnTo>
                  <a:cubicBezTo>
                    <a:pt x="11966" y="12391"/>
                    <a:pt x="9109" y="5369"/>
                    <a:pt x="7979" y="2037"/>
                  </a:cubicBezTo>
                  <a:lnTo>
                    <a:pt x="73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1"/>
            <p:cNvSpPr/>
            <p:nvPr/>
          </p:nvSpPr>
          <p:spPr>
            <a:xfrm>
              <a:off x="3478222" y="4206297"/>
              <a:ext cx="338831" cy="997320"/>
            </a:xfrm>
            <a:custGeom>
              <a:avLst/>
              <a:gdLst/>
              <a:ahLst/>
              <a:cxnLst/>
              <a:rect l="l" t="t" r="r" b="b"/>
              <a:pathLst>
                <a:path w="10320" h="30376" extrusionOk="0">
                  <a:moveTo>
                    <a:pt x="5160" y="1"/>
                  </a:moveTo>
                  <a:cubicBezTo>
                    <a:pt x="5160" y="1"/>
                    <a:pt x="5030" y="539"/>
                    <a:pt x="4708" y="1485"/>
                  </a:cubicBezTo>
                  <a:cubicBezTo>
                    <a:pt x="4069" y="3375"/>
                    <a:pt x="2664" y="6897"/>
                    <a:pt x="1" y="11024"/>
                  </a:cubicBezTo>
                  <a:lnTo>
                    <a:pt x="1" y="30376"/>
                  </a:lnTo>
                  <a:lnTo>
                    <a:pt x="10320" y="30376"/>
                  </a:lnTo>
                  <a:lnTo>
                    <a:pt x="10320" y="11024"/>
                  </a:lnTo>
                  <a:cubicBezTo>
                    <a:pt x="7657" y="6897"/>
                    <a:pt x="6252" y="3375"/>
                    <a:pt x="5612" y="1485"/>
                  </a:cubicBezTo>
                  <a:cubicBezTo>
                    <a:pt x="5291" y="539"/>
                    <a:pt x="5160" y="1"/>
                    <a:pt x="5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1"/>
            <p:cNvSpPr/>
            <p:nvPr/>
          </p:nvSpPr>
          <p:spPr>
            <a:xfrm>
              <a:off x="2600281" y="4206329"/>
              <a:ext cx="1047422" cy="997287"/>
            </a:xfrm>
            <a:custGeom>
              <a:avLst/>
              <a:gdLst/>
              <a:ahLst/>
              <a:cxnLst/>
              <a:rect l="l" t="t" r="r" b="b"/>
              <a:pathLst>
                <a:path w="31902" h="30375" extrusionOk="0">
                  <a:moveTo>
                    <a:pt x="7266" y="1"/>
                  </a:moveTo>
                  <a:cubicBezTo>
                    <a:pt x="6166" y="2298"/>
                    <a:pt x="3532" y="7339"/>
                    <a:pt x="0" y="11058"/>
                  </a:cubicBezTo>
                  <a:lnTo>
                    <a:pt x="0" y="30375"/>
                  </a:lnTo>
                  <a:lnTo>
                    <a:pt x="26742" y="30375"/>
                  </a:lnTo>
                  <a:lnTo>
                    <a:pt x="26742" y="11025"/>
                  </a:lnTo>
                  <a:cubicBezTo>
                    <a:pt x="29405" y="6897"/>
                    <a:pt x="30810" y="3376"/>
                    <a:pt x="31450" y="1485"/>
                  </a:cubicBezTo>
                  <a:cubicBezTo>
                    <a:pt x="31771" y="539"/>
                    <a:pt x="31902" y="2"/>
                    <a:pt x="31902" y="2"/>
                  </a:cubicBezTo>
                  <a:lnTo>
                    <a:pt x="72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1"/>
            <p:cNvSpPr/>
            <p:nvPr/>
          </p:nvSpPr>
          <p:spPr>
            <a:xfrm>
              <a:off x="2600281" y="4206329"/>
              <a:ext cx="1047422" cy="682949"/>
            </a:xfrm>
            <a:custGeom>
              <a:avLst/>
              <a:gdLst/>
              <a:ahLst/>
              <a:cxnLst/>
              <a:rect l="l" t="t" r="r" b="b"/>
              <a:pathLst>
                <a:path w="31902" h="20801" extrusionOk="0">
                  <a:moveTo>
                    <a:pt x="7266" y="1"/>
                  </a:moveTo>
                  <a:cubicBezTo>
                    <a:pt x="6166" y="2298"/>
                    <a:pt x="3532" y="7339"/>
                    <a:pt x="0" y="11058"/>
                  </a:cubicBezTo>
                  <a:lnTo>
                    <a:pt x="0" y="20801"/>
                  </a:lnTo>
                  <a:lnTo>
                    <a:pt x="26742" y="20801"/>
                  </a:lnTo>
                  <a:lnTo>
                    <a:pt x="26742" y="11025"/>
                  </a:lnTo>
                  <a:cubicBezTo>
                    <a:pt x="29405" y="6897"/>
                    <a:pt x="30810" y="3376"/>
                    <a:pt x="31450" y="1485"/>
                  </a:cubicBezTo>
                  <a:cubicBezTo>
                    <a:pt x="31771" y="539"/>
                    <a:pt x="31902" y="2"/>
                    <a:pt x="31902" y="2"/>
                  </a:cubicBezTo>
                  <a:lnTo>
                    <a:pt x="726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1"/>
            <p:cNvSpPr/>
            <p:nvPr/>
          </p:nvSpPr>
          <p:spPr>
            <a:xfrm>
              <a:off x="2947846" y="4937378"/>
              <a:ext cx="215184" cy="266239"/>
            </a:xfrm>
            <a:custGeom>
              <a:avLst/>
              <a:gdLst/>
              <a:ahLst/>
              <a:cxnLst/>
              <a:rect l="l" t="t" r="r" b="b"/>
              <a:pathLst>
                <a:path w="6554" h="8109" extrusionOk="0">
                  <a:moveTo>
                    <a:pt x="1" y="1"/>
                  </a:moveTo>
                  <a:lnTo>
                    <a:pt x="1" y="8109"/>
                  </a:lnTo>
                  <a:lnTo>
                    <a:pt x="6553" y="8109"/>
                  </a:lnTo>
                  <a:lnTo>
                    <a:pt x="65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1"/>
            <p:cNvSpPr/>
            <p:nvPr/>
          </p:nvSpPr>
          <p:spPr>
            <a:xfrm>
              <a:off x="2388577" y="4176255"/>
              <a:ext cx="1351090" cy="660754"/>
            </a:xfrm>
            <a:custGeom>
              <a:avLst/>
              <a:gdLst/>
              <a:ahLst/>
              <a:cxnLst/>
              <a:rect l="l" t="t" r="r" b="b"/>
              <a:pathLst>
                <a:path w="41151" h="20125" extrusionOk="0">
                  <a:moveTo>
                    <a:pt x="10465" y="0"/>
                  </a:moveTo>
                  <a:cubicBezTo>
                    <a:pt x="10465" y="0"/>
                    <a:pt x="10288" y="740"/>
                    <a:pt x="9850" y="2038"/>
                  </a:cubicBezTo>
                  <a:cubicBezTo>
                    <a:pt x="8736" y="5318"/>
                    <a:pt x="5946" y="12179"/>
                    <a:pt x="112" y="19770"/>
                  </a:cubicBezTo>
                  <a:cubicBezTo>
                    <a:pt x="0" y="19914"/>
                    <a:pt x="100" y="20124"/>
                    <a:pt x="283" y="20124"/>
                  </a:cubicBezTo>
                  <a:lnTo>
                    <a:pt x="30524" y="20124"/>
                  </a:lnTo>
                  <a:cubicBezTo>
                    <a:pt x="36545" y="12392"/>
                    <a:pt x="39402" y="5368"/>
                    <a:pt x="40532" y="2038"/>
                  </a:cubicBezTo>
                  <a:cubicBezTo>
                    <a:pt x="40970" y="740"/>
                    <a:pt x="41150" y="0"/>
                    <a:pt x="41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1"/>
            <p:cNvSpPr/>
            <p:nvPr/>
          </p:nvSpPr>
          <p:spPr>
            <a:xfrm>
              <a:off x="2625726" y="4278331"/>
              <a:ext cx="261609" cy="480799"/>
            </a:xfrm>
            <a:custGeom>
              <a:avLst/>
              <a:gdLst/>
              <a:ahLst/>
              <a:cxnLst/>
              <a:rect l="l" t="t" r="r" b="b"/>
              <a:pathLst>
                <a:path w="7968" h="14644" extrusionOk="0">
                  <a:moveTo>
                    <a:pt x="7968" y="0"/>
                  </a:moveTo>
                  <a:cubicBezTo>
                    <a:pt x="7907" y="164"/>
                    <a:pt x="7846" y="330"/>
                    <a:pt x="7782" y="493"/>
                  </a:cubicBezTo>
                  <a:cubicBezTo>
                    <a:pt x="7751" y="574"/>
                    <a:pt x="7719" y="655"/>
                    <a:pt x="7687" y="737"/>
                  </a:cubicBezTo>
                  <a:lnTo>
                    <a:pt x="7592" y="981"/>
                  </a:lnTo>
                  <a:cubicBezTo>
                    <a:pt x="7464" y="1308"/>
                    <a:pt x="7333" y="1633"/>
                    <a:pt x="7200" y="1955"/>
                  </a:cubicBezTo>
                  <a:cubicBezTo>
                    <a:pt x="6937" y="2602"/>
                    <a:pt x="6663" y="3246"/>
                    <a:pt x="6381" y="3884"/>
                  </a:cubicBezTo>
                  <a:cubicBezTo>
                    <a:pt x="6312" y="4044"/>
                    <a:pt x="6239" y="4202"/>
                    <a:pt x="6168" y="4361"/>
                  </a:cubicBezTo>
                  <a:cubicBezTo>
                    <a:pt x="6131" y="4440"/>
                    <a:pt x="6097" y="4521"/>
                    <a:pt x="6060" y="4600"/>
                  </a:cubicBezTo>
                  <a:lnTo>
                    <a:pt x="5951" y="4837"/>
                  </a:lnTo>
                  <a:lnTo>
                    <a:pt x="5842" y="5075"/>
                  </a:lnTo>
                  <a:lnTo>
                    <a:pt x="5731" y="5311"/>
                  </a:lnTo>
                  <a:cubicBezTo>
                    <a:pt x="5656" y="5468"/>
                    <a:pt x="5584" y="5628"/>
                    <a:pt x="5507" y="5784"/>
                  </a:cubicBezTo>
                  <a:lnTo>
                    <a:pt x="5279" y="6254"/>
                  </a:lnTo>
                  <a:lnTo>
                    <a:pt x="5047" y="6722"/>
                  </a:lnTo>
                  <a:cubicBezTo>
                    <a:pt x="4969" y="6879"/>
                    <a:pt x="4889" y="7032"/>
                    <a:pt x="4811" y="7188"/>
                  </a:cubicBezTo>
                  <a:cubicBezTo>
                    <a:pt x="4770" y="7265"/>
                    <a:pt x="4731" y="7343"/>
                    <a:pt x="4691" y="7420"/>
                  </a:cubicBezTo>
                  <a:lnTo>
                    <a:pt x="4568" y="7651"/>
                  </a:lnTo>
                  <a:lnTo>
                    <a:pt x="4448" y="7882"/>
                  </a:lnTo>
                  <a:cubicBezTo>
                    <a:pt x="4427" y="7921"/>
                    <a:pt x="4408" y="7960"/>
                    <a:pt x="4387" y="7998"/>
                  </a:cubicBezTo>
                  <a:lnTo>
                    <a:pt x="4324" y="8113"/>
                  </a:lnTo>
                  <a:lnTo>
                    <a:pt x="4075" y="8572"/>
                  </a:lnTo>
                  <a:lnTo>
                    <a:pt x="3820" y="9027"/>
                  </a:lnTo>
                  <a:lnTo>
                    <a:pt x="3756" y="9141"/>
                  </a:lnTo>
                  <a:lnTo>
                    <a:pt x="3724" y="9198"/>
                  </a:lnTo>
                  <a:lnTo>
                    <a:pt x="3692" y="9255"/>
                  </a:lnTo>
                  <a:lnTo>
                    <a:pt x="3560" y="9481"/>
                  </a:lnTo>
                  <a:lnTo>
                    <a:pt x="3429" y="9707"/>
                  </a:lnTo>
                  <a:lnTo>
                    <a:pt x="3364" y="9819"/>
                  </a:lnTo>
                  <a:lnTo>
                    <a:pt x="3296" y="9930"/>
                  </a:lnTo>
                  <a:cubicBezTo>
                    <a:pt x="3205" y="10080"/>
                    <a:pt x="3116" y="10229"/>
                    <a:pt x="3026" y="10378"/>
                  </a:cubicBezTo>
                  <a:lnTo>
                    <a:pt x="2993" y="10434"/>
                  </a:lnTo>
                  <a:lnTo>
                    <a:pt x="2959" y="10489"/>
                  </a:lnTo>
                  <a:lnTo>
                    <a:pt x="2889" y="10599"/>
                  </a:lnTo>
                  <a:lnTo>
                    <a:pt x="2750" y="10821"/>
                  </a:lnTo>
                  <a:lnTo>
                    <a:pt x="2612" y="11042"/>
                  </a:lnTo>
                  <a:lnTo>
                    <a:pt x="2470" y="11261"/>
                  </a:lnTo>
                  <a:lnTo>
                    <a:pt x="2327" y="11479"/>
                  </a:lnTo>
                  <a:lnTo>
                    <a:pt x="2257" y="11589"/>
                  </a:lnTo>
                  <a:cubicBezTo>
                    <a:pt x="2233" y="11626"/>
                    <a:pt x="2210" y="11663"/>
                    <a:pt x="2184" y="11698"/>
                  </a:cubicBezTo>
                  <a:cubicBezTo>
                    <a:pt x="2087" y="11843"/>
                    <a:pt x="1987" y="11985"/>
                    <a:pt x="1891" y="12131"/>
                  </a:cubicBezTo>
                  <a:cubicBezTo>
                    <a:pt x="1795" y="12277"/>
                    <a:pt x="1691" y="12416"/>
                    <a:pt x="1591" y="12559"/>
                  </a:cubicBezTo>
                  <a:lnTo>
                    <a:pt x="1440" y="12773"/>
                  </a:lnTo>
                  <a:lnTo>
                    <a:pt x="1365" y="12880"/>
                  </a:lnTo>
                  <a:lnTo>
                    <a:pt x="1287" y="12985"/>
                  </a:lnTo>
                  <a:lnTo>
                    <a:pt x="975" y="13406"/>
                  </a:lnTo>
                  <a:cubicBezTo>
                    <a:pt x="925" y="13477"/>
                    <a:pt x="870" y="13544"/>
                    <a:pt x="816" y="13613"/>
                  </a:cubicBezTo>
                  <a:lnTo>
                    <a:pt x="655" y="13821"/>
                  </a:lnTo>
                  <a:lnTo>
                    <a:pt x="495" y="14029"/>
                  </a:lnTo>
                  <a:cubicBezTo>
                    <a:pt x="469" y="14064"/>
                    <a:pt x="440" y="14097"/>
                    <a:pt x="413" y="14131"/>
                  </a:cubicBezTo>
                  <a:lnTo>
                    <a:pt x="330" y="14233"/>
                  </a:lnTo>
                  <a:cubicBezTo>
                    <a:pt x="220" y="14369"/>
                    <a:pt x="110" y="14505"/>
                    <a:pt x="1" y="14644"/>
                  </a:cubicBezTo>
                  <a:cubicBezTo>
                    <a:pt x="129" y="14524"/>
                    <a:pt x="256" y="14402"/>
                    <a:pt x="383" y="14280"/>
                  </a:cubicBezTo>
                  <a:lnTo>
                    <a:pt x="477" y="14189"/>
                  </a:lnTo>
                  <a:cubicBezTo>
                    <a:pt x="509" y="14158"/>
                    <a:pt x="541" y="14128"/>
                    <a:pt x="571" y="14096"/>
                  </a:cubicBezTo>
                  <a:lnTo>
                    <a:pt x="754" y="13906"/>
                  </a:lnTo>
                  <a:lnTo>
                    <a:pt x="936" y="13715"/>
                  </a:lnTo>
                  <a:cubicBezTo>
                    <a:pt x="997" y="13651"/>
                    <a:pt x="1059" y="13589"/>
                    <a:pt x="1116" y="13523"/>
                  </a:cubicBezTo>
                  <a:lnTo>
                    <a:pt x="1466" y="13128"/>
                  </a:lnTo>
                  <a:lnTo>
                    <a:pt x="1553" y="13028"/>
                  </a:lnTo>
                  <a:lnTo>
                    <a:pt x="1637" y="12927"/>
                  </a:lnTo>
                  <a:lnTo>
                    <a:pt x="1806" y="12724"/>
                  </a:lnTo>
                  <a:cubicBezTo>
                    <a:pt x="1918" y="12588"/>
                    <a:pt x="2029" y="12451"/>
                    <a:pt x="2137" y="12312"/>
                  </a:cubicBezTo>
                  <a:cubicBezTo>
                    <a:pt x="2245" y="12175"/>
                    <a:pt x="2353" y="12035"/>
                    <a:pt x="2461" y="11895"/>
                  </a:cubicBezTo>
                  <a:cubicBezTo>
                    <a:pt x="2566" y="11753"/>
                    <a:pt x="2670" y="11611"/>
                    <a:pt x="2773" y="11468"/>
                  </a:cubicBezTo>
                  <a:lnTo>
                    <a:pt x="2928" y="11254"/>
                  </a:lnTo>
                  <a:lnTo>
                    <a:pt x="3077" y="11036"/>
                  </a:lnTo>
                  <a:lnTo>
                    <a:pt x="3226" y="10818"/>
                  </a:lnTo>
                  <a:lnTo>
                    <a:pt x="3301" y="10709"/>
                  </a:lnTo>
                  <a:lnTo>
                    <a:pt x="3337" y="10654"/>
                  </a:lnTo>
                  <a:lnTo>
                    <a:pt x="3374" y="10599"/>
                  </a:lnTo>
                  <a:cubicBezTo>
                    <a:pt x="3469" y="10451"/>
                    <a:pt x="3566" y="10304"/>
                    <a:pt x="3661" y="10155"/>
                  </a:cubicBezTo>
                  <a:lnTo>
                    <a:pt x="3732" y="10044"/>
                  </a:lnTo>
                  <a:lnTo>
                    <a:pt x="3802" y="9932"/>
                  </a:lnTo>
                  <a:lnTo>
                    <a:pt x="3940" y="9707"/>
                  </a:lnTo>
                  <a:lnTo>
                    <a:pt x="4079" y="9482"/>
                  </a:lnTo>
                  <a:lnTo>
                    <a:pt x="4112" y="9426"/>
                  </a:lnTo>
                  <a:lnTo>
                    <a:pt x="4145" y="9368"/>
                  </a:lnTo>
                  <a:lnTo>
                    <a:pt x="4212" y="9253"/>
                  </a:lnTo>
                  <a:lnTo>
                    <a:pt x="4478" y="8797"/>
                  </a:lnTo>
                  <a:lnTo>
                    <a:pt x="4733" y="8333"/>
                  </a:lnTo>
                  <a:lnTo>
                    <a:pt x="4797" y="8219"/>
                  </a:lnTo>
                  <a:cubicBezTo>
                    <a:pt x="4817" y="8180"/>
                    <a:pt x="4838" y="8141"/>
                    <a:pt x="4859" y="8102"/>
                  </a:cubicBezTo>
                  <a:lnTo>
                    <a:pt x="4981" y="7869"/>
                  </a:lnTo>
                  <a:lnTo>
                    <a:pt x="5104" y="7635"/>
                  </a:lnTo>
                  <a:cubicBezTo>
                    <a:pt x="5144" y="7557"/>
                    <a:pt x="5183" y="7477"/>
                    <a:pt x="5224" y="7398"/>
                  </a:cubicBezTo>
                  <a:lnTo>
                    <a:pt x="5342" y="7163"/>
                  </a:lnTo>
                  <a:cubicBezTo>
                    <a:pt x="5381" y="7084"/>
                    <a:pt x="5422" y="7006"/>
                    <a:pt x="5459" y="6927"/>
                  </a:cubicBezTo>
                  <a:lnTo>
                    <a:pt x="5686" y="6449"/>
                  </a:lnTo>
                  <a:cubicBezTo>
                    <a:pt x="5762" y="6291"/>
                    <a:pt x="5833" y="6130"/>
                    <a:pt x="5907" y="5970"/>
                  </a:cubicBezTo>
                  <a:cubicBezTo>
                    <a:pt x="5981" y="5810"/>
                    <a:pt x="6050" y="5649"/>
                    <a:pt x="6121" y="5488"/>
                  </a:cubicBezTo>
                  <a:cubicBezTo>
                    <a:pt x="6155" y="5408"/>
                    <a:pt x="6191" y="5326"/>
                    <a:pt x="6225" y="5246"/>
                  </a:cubicBezTo>
                  <a:lnTo>
                    <a:pt x="6327" y="5002"/>
                  </a:lnTo>
                  <a:cubicBezTo>
                    <a:pt x="6394" y="4840"/>
                    <a:pt x="6463" y="4678"/>
                    <a:pt x="6527" y="4514"/>
                  </a:cubicBezTo>
                  <a:cubicBezTo>
                    <a:pt x="6591" y="4351"/>
                    <a:pt x="6658" y="4188"/>
                    <a:pt x="6720" y="4023"/>
                  </a:cubicBezTo>
                  <a:cubicBezTo>
                    <a:pt x="6972" y="3367"/>
                    <a:pt x="7204" y="2703"/>
                    <a:pt x="7415" y="2033"/>
                  </a:cubicBezTo>
                  <a:cubicBezTo>
                    <a:pt x="7469" y="1866"/>
                    <a:pt x="7521" y="1698"/>
                    <a:pt x="7570" y="1530"/>
                  </a:cubicBezTo>
                  <a:cubicBezTo>
                    <a:pt x="7618" y="1361"/>
                    <a:pt x="7669" y="1192"/>
                    <a:pt x="7714" y="1023"/>
                  </a:cubicBezTo>
                  <a:cubicBezTo>
                    <a:pt x="7807" y="684"/>
                    <a:pt x="7895" y="343"/>
                    <a:pt x="7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1"/>
            <p:cNvSpPr/>
            <p:nvPr/>
          </p:nvSpPr>
          <p:spPr>
            <a:xfrm>
              <a:off x="2882641" y="4278331"/>
              <a:ext cx="261609" cy="480799"/>
            </a:xfrm>
            <a:custGeom>
              <a:avLst/>
              <a:gdLst/>
              <a:ahLst/>
              <a:cxnLst/>
              <a:rect l="l" t="t" r="r" b="b"/>
              <a:pathLst>
                <a:path w="7968" h="14644" extrusionOk="0">
                  <a:moveTo>
                    <a:pt x="7968" y="0"/>
                  </a:moveTo>
                  <a:lnTo>
                    <a:pt x="7968" y="0"/>
                  </a:lnTo>
                  <a:cubicBezTo>
                    <a:pt x="7906" y="164"/>
                    <a:pt x="7845" y="330"/>
                    <a:pt x="7782" y="493"/>
                  </a:cubicBezTo>
                  <a:cubicBezTo>
                    <a:pt x="7751" y="574"/>
                    <a:pt x="7719" y="655"/>
                    <a:pt x="7687" y="737"/>
                  </a:cubicBezTo>
                  <a:lnTo>
                    <a:pt x="7591" y="981"/>
                  </a:lnTo>
                  <a:cubicBezTo>
                    <a:pt x="7464" y="1307"/>
                    <a:pt x="7333" y="1632"/>
                    <a:pt x="7200" y="1955"/>
                  </a:cubicBezTo>
                  <a:cubicBezTo>
                    <a:pt x="6936" y="2602"/>
                    <a:pt x="6663" y="3245"/>
                    <a:pt x="6381" y="3884"/>
                  </a:cubicBezTo>
                  <a:cubicBezTo>
                    <a:pt x="6312" y="4044"/>
                    <a:pt x="6239" y="4202"/>
                    <a:pt x="6168" y="4361"/>
                  </a:cubicBezTo>
                  <a:cubicBezTo>
                    <a:pt x="6131" y="4440"/>
                    <a:pt x="6098" y="4521"/>
                    <a:pt x="6060" y="4600"/>
                  </a:cubicBezTo>
                  <a:lnTo>
                    <a:pt x="5951" y="4837"/>
                  </a:lnTo>
                  <a:lnTo>
                    <a:pt x="5842" y="5075"/>
                  </a:lnTo>
                  <a:lnTo>
                    <a:pt x="5730" y="5311"/>
                  </a:lnTo>
                  <a:cubicBezTo>
                    <a:pt x="5656" y="5468"/>
                    <a:pt x="5584" y="5628"/>
                    <a:pt x="5507" y="5784"/>
                  </a:cubicBezTo>
                  <a:lnTo>
                    <a:pt x="5278" y="6254"/>
                  </a:lnTo>
                  <a:lnTo>
                    <a:pt x="5047" y="6722"/>
                  </a:lnTo>
                  <a:cubicBezTo>
                    <a:pt x="4969" y="6877"/>
                    <a:pt x="4888" y="7032"/>
                    <a:pt x="4810" y="7188"/>
                  </a:cubicBezTo>
                  <a:cubicBezTo>
                    <a:pt x="4770" y="7265"/>
                    <a:pt x="4731" y="7343"/>
                    <a:pt x="4691" y="7420"/>
                  </a:cubicBezTo>
                  <a:lnTo>
                    <a:pt x="4568" y="7651"/>
                  </a:lnTo>
                  <a:lnTo>
                    <a:pt x="4448" y="7882"/>
                  </a:lnTo>
                  <a:cubicBezTo>
                    <a:pt x="4427" y="7921"/>
                    <a:pt x="4408" y="7959"/>
                    <a:pt x="4387" y="7998"/>
                  </a:cubicBezTo>
                  <a:lnTo>
                    <a:pt x="4324" y="8113"/>
                  </a:lnTo>
                  <a:lnTo>
                    <a:pt x="4075" y="8572"/>
                  </a:lnTo>
                  <a:lnTo>
                    <a:pt x="3820" y="9027"/>
                  </a:lnTo>
                  <a:lnTo>
                    <a:pt x="3756" y="9141"/>
                  </a:lnTo>
                  <a:lnTo>
                    <a:pt x="3724" y="9198"/>
                  </a:lnTo>
                  <a:lnTo>
                    <a:pt x="3690" y="9255"/>
                  </a:lnTo>
                  <a:lnTo>
                    <a:pt x="3560" y="9481"/>
                  </a:lnTo>
                  <a:lnTo>
                    <a:pt x="3429" y="9706"/>
                  </a:lnTo>
                  <a:lnTo>
                    <a:pt x="3363" y="9819"/>
                  </a:lnTo>
                  <a:lnTo>
                    <a:pt x="3296" y="9930"/>
                  </a:lnTo>
                  <a:cubicBezTo>
                    <a:pt x="3205" y="10080"/>
                    <a:pt x="3116" y="10229"/>
                    <a:pt x="3026" y="10378"/>
                  </a:cubicBezTo>
                  <a:lnTo>
                    <a:pt x="2993" y="10434"/>
                  </a:lnTo>
                  <a:lnTo>
                    <a:pt x="2958" y="10489"/>
                  </a:lnTo>
                  <a:lnTo>
                    <a:pt x="2888" y="10599"/>
                  </a:lnTo>
                  <a:lnTo>
                    <a:pt x="2750" y="10821"/>
                  </a:lnTo>
                  <a:lnTo>
                    <a:pt x="2612" y="11042"/>
                  </a:lnTo>
                  <a:lnTo>
                    <a:pt x="2470" y="11261"/>
                  </a:lnTo>
                  <a:lnTo>
                    <a:pt x="2326" y="11479"/>
                  </a:lnTo>
                  <a:lnTo>
                    <a:pt x="2255" y="11589"/>
                  </a:lnTo>
                  <a:cubicBezTo>
                    <a:pt x="2232" y="11626"/>
                    <a:pt x="2209" y="11663"/>
                    <a:pt x="2184" y="11698"/>
                  </a:cubicBezTo>
                  <a:cubicBezTo>
                    <a:pt x="2087" y="11842"/>
                    <a:pt x="1986" y="11985"/>
                    <a:pt x="1890" y="12131"/>
                  </a:cubicBezTo>
                  <a:cubicBezTo>
                    <a:pt x="1795" y="12277"/>
                    <a:pt x="1691" y="12416"/>
                    <a:pt x="1591" y="12559"/>
                  </a:cubicBezTo>
                  <a:lnTo>
                    <a:pt x="1439" y="12772"/>
                  </a:lnTo>
                  <a:lnTo>
                    <a:pt x="1365" y="12880"/>
                  </a:lnTo>
                  <a:lnTo>
                    <a:pt x="1287" y="12985"/>
                  </a:lnTo>
                  <a:lnTo>
                    <a:pt x="975" y="13406"/>
                  </a:lnTo>
                  <a:cubicBezTo>
                    <a:pt x="924" y="13477"/>
                    <a:pt x="869" y="13544"/>
                    <a:pt x="815" y="13613"/>
                  </a:cubicBezTo>
                  <a:lnTo>
                    <a:pt x="655" y="13821"/>
                  </a:lnTo>
                  <a:lnTo>
                    <a:pt x="495" y="14029"/>
                  </a:lnTo>
                  <a:cubicBezTo>
                    <a:pt x="469" y="14064"/>
                    <a:pt x="440" y="14097"/>
                    <a:pt x="413" y="14131"/>
                  </a:cubicBezTo>
                  <a:lnTo>
                    <a:pt x="330" y="14233"/>
                  </a:lnTo>
                  <a:cubicBezTo>
                    <a:pt x="220" y="14369"/>
                    <a:pt x="109" y="14505"/>
                    <a:pt x="1" y="14644"/>
                  </a:cubicBezTo>
                  <a:cubicBezTo>
                    <a:pt x="128" y="14524"/>
                    <a:pt x="255" y="14402"/>
                    <a:pt x="382" y="14280"/>
                  </a:cubicBezTo>
                  <a:lnTo>
                    <a:pt x="477" y="14189"/>
                  </a:lnTo>
                  <a:cubicBezTo>
                    <a:pt x="508" y="14158"/>
                    <a:pt x="540" y="14128"/>
                    <a:pt x="570" y="14096"/>
                  </a:cubicBezTo>
                  <a:lnTo>
                    <a:pt x="753" y="13906"/>
                  </a:lnTo>
                  <a:lnTo>
                    <a:pt x="935" y="13715"/>
                  </a:lnTo>
                  <a:cubicBezTo>
                    <a:pt x="995" y="13651"/>
                    <a:pt x="1057" y="13588"/>
                    <a:pt x="1115" y="13523"/>
                  </a:cubicBezTo>
                  <a:lnTo>
                    <a:pt x="1465" y="13128"/>
                  </a:lnTo>
                  <a:lnTo>
                    <a:pt x="1552" y="13028"/>
                  </a:lnTo>
                  <a:lnTo>
                    <a:pt x="1637" y="12927"/>
                  </a:lnTo>
                  <a:lnTo>
                    <a:pt x="1805" y="12724"/>
                  </a:lnTo>
                  <a:cubicBezTo>
                    <a:pt x="1917" y="12588"/>
                    <a:pt x="2029" y="12451"/>
                    <a:pt x="2137" y="12312"/>
                  </a:cubicBezTo>
                  <a:cubicBezTo>
                    <a:pt x="2245" y="12173"/>
                    <a:pt x="2355" y="12036"/>
                    <a:pt x="2459" y="11895"/>
                  </a:cubicBezTo>
                  <a:cubicBezTo>
                    <a:pt x="2565" y="11753"/>
                    <a:pt x="2668" y="11611"/>
                    <a:pt x="2771" y="11468"/>
                  </a:cubicBezTo>
                  <a:lnTo>
                    <a:pt x="2926" y="11254"/>
                  </a:lnTo>
                  <a:lnTo>
                    <a:pt x="3077" y="11036"/>
                  </a:lnTo>
                  <a:lnTo>
                    <a:pt x="3226" y="10818"/>
                  </a:lnTo>
                  <a:lnTo>
                    <a:pt x="3300" y="10709"/>
                  </a:lnTo>
                  <a:lnTo>
                    <a:pt x="3337" y="10654"/>
                  </a:lnTo>
                  <a:lnTo>
                    <a:pt x="3373" y="10599"/>
                  </a:lnTo>
                  <a:cubicBezTo>
                    <a:pt x="3469" y="10451"/>
                    <a:pt x="3565" y="10304"/>
                    <a:pt x="3659" y="10155"/>
                  </a:cubicBezTo>
                  <a:lnTo>
                    <a:pt x="3732" y="10044"/>
                  </a:lnTo>
                  <a:lnTo>
                    <a:pt x="3801" y="9932"/>
                  </a:lnTo>
                  <a:lnTo>
                    <a:pt x="3939" y="9707"/>
                  </a:lnTo>
                  <a:lnTo>
                    <a:pt x="4077" y="9482"/>
                  </a:lnTo>
                  <a:lnTo>
                    <a:pt x="4112" y="9426"/>
                  </a:lnTo>
                  <a:lnTo>
                    <a:pt x="4145" y="9368"/>
                  </a:lnTo>
                  <a:lnTo>
                    <a:pt x="4211" y="9253"/>
                  </a:lnTo>
                  <a:lnTo>
                    <a:pt x="4476" y="8796"/>
                  </a:lnTo>
                  <a:lnTo>
                    <a:pt x="4731" y="8333"/>
                  </a:lnTo>
                  <a:lnTo>
                    <a:pt x="4795" y="8219"/>
                  </a:lnTo>
                  <a:cubicBezTo>
                    <a:pt x="4816" y="8180"/>
                    <a:pt x="4837" y="8141"/>
                    <a:pt x="4857" y="8102"/>
                  </a:cubicBezTo>
                  <a:lnTo>
                    <a:pt x="4981" y="7868"/>
                  </a:lnTo>
                  <a:lnTo>
                    <a:pt x="5103" y="7635"/>
                  </a:lnTo>
                  <a:cubicBezTo>
                    <a:pt x="5144" y="7557"/>
                    <a:pt x="5183" y="7477"/>
                    <a:pt x="5222" y="7398"/>
                  </a:cubicBezTo>
                  <a:lnTo>
                    <a:pt x="5341" y="7163"/>
                  </a:lnTo>
                  <a:cubicBezTo>
                    <a:pt x="5380" y="7084"/>
                    <a:pt x="5421" y="7006"/>
                    <a:pt x="5458" y="6926"/>
                  </a:cubicBezTo>
                  <a:lnTo>
                    <a:pt x="5686" y="6449"/>
                  </a:lnTo>
                  <a:cubicBezTo>
                    <a:pt x="5760" y="6290"/>
                    <a:pt x="5833" y="6129"/>
                    <a:pt x="5906" y="5970"/>
                  </a:cubicBezTo>
                  <a:cubicBezTo>
                    <a:pt x="5979" y="5810"/>
                    <a:pt x="6048" y="5649"/>
                    <a:pt x="6119" y="5488"/>
                  </a:cubicBezTo>
                  <a:cubicBezTo>
                    <a:pt x="6155" y="5407"/>
                    <a:pt x="6190" y="5326"/>
                    <a:pt x="6225" y="5246"/>
                  </a:cubicBezTo>
                  <a:lnTo>
                    <a:pt x="6326" y="5002"/>
                  </a:lnTo>
                  <a:cubicBezTo>
                    <a:pt x="6394" y="4840"/>
                    <a:pt x="6461" y="4678"/>
                    <a:pt x="6525" y="4514"/>
                  </a:cubicBezTo>
                  <a:cubicBezTo>
                    <a:pt x="6590" y="4351"/>
                    <a:pt x="6656" y="4188"/>
                    <a:pt x="6718" y="4023"/>
                  </a:cubicBezTo>
                  <a:cubicBezTo>
                    <a:pt x="6971" y="3367"/>
                    <a:pt x="7204" y="2703"/>
                    <a:pt x="7415" y="2033"/>
                  </a:cubicBezTo>
                  <a:cubicBezTo>
                    <a:pt x="7467" y="1866"/>
                    <a:pt x="7520" y="1698"/>
                    <a:pt x="7568" y="1530"/>
                  </a:cubicBezTo>
                  <a:cubicBezTo>
                    <a:pt x="7618" y="1361"/>
                    <a:pt x="7667" y="1192"/>
                    <a:pt x="7713" y="1023"/>
                  </a:cubicBezTo>
                  <a:cubicBezTo>
                    <a:pt x="7807" y="684"/>
                    <a:pt x="7894" y="343"/>
                    <a:pt x="7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1"/>
            <p:cNvSpPr/>
            <p:nvPr/>
          </p:nvSpPr>
          <p:spPr>
            <a:xfrm>
              <a:off x="3139522" y="4278331"/>
              <a:ext cx="261609" cy="480799"/>
            </a:xfrm>
            <a:custGeom>
              <a:avLst/>
              <a:gdLst/>
              <a:ahLst/>
              <a:cxnLst/>
              <a:rect l="l" t="t" r="r" b="b"/>
              <a:pathLst>
                <a:path w="7968" h="14644" extrusionOk="0">
                  <a:moveTo>
                    <a:pt x="7967" y="0"/>
                  </a:moveTo>
                  <a:lnTo>
                    <a:pt x="7967" y="0"/>
                  </a:lnTo>
                  <a:cubicBezTo>
                    <a:pt x="7905" y="164"/>
                    <a:pt x="7844" y="330"/>
                    <a:pt x="7781" y="493"/>
                  </a:cubicBezTo>
                  <a:cubicBezTo>
                    <a:pt x="7750" y="574"/>
                    <a:pt x="7718" y="655"/>
                    <a:pt x="7686" y="737"/>
                  </a:cubicBezTo>
                  <a:lnTo>
                    <a:pt x="7591" y="981"/>
                  </a:lnTo>
                  <a:cubicBezTo>
                    <a:pt x="7464" y="1307"/>
                    <a:pt x="7333" y="1632"/>
                    <a:pt x="7200" y="1955"/>
                  </a:cubicBezTo>
                  <a:cubicBezTo>
                    <a:pt x="6936" y="2602"/>
                    <a:pt x="6663" y="3245"/>
                    <a:pt x="6380" y="3884"/>
                  </a:cubicBezTo>
                  <a:cubicBezTo>
                    <a:pt x="6312" y="4044"/>
                    <a:pt x="6238" y="4202"/>
                    <a:pt x="6167" y="4361"/>
                  </a:cubicBezTo>
                  <a:cubicBezTo>
                    <a:pt x="6130" y="4440"/>
                    <a:pt x="6097" y="4521"/>
                    <a:pt x="6059" y="4600"/>
                  </a:cubicBezTo>
                  <a:lnTo>
                    <a:pt x="5950" y="4837"/>
                  </a:lnTo>
                  <a:lnTo>
                    <a:pt x="5841" y="5075"/>
                  </a:lnTo>
                  <a:lnTo>
                    <a:pt x="5730" y="5311"/>
                  </a:lnTo>
                  <a:cubicBezTo>
                    <a:pt x="5655" y="5468"/>
                    <a:pt x="5583" y="5628"/>
                    <a:pt x="5506" y="5784"/>
                  </a:cubicBezTo>
                  <a:lnTo>
                    <a:pt x="5278" y="6254"/>
                  </a:lnTo>
                  <a:lnTo>
                    <a:pt x="5046" y="6722"/>
                  </a:lnTo>
                  <a:cubicBezTo>
                    <a:pt x="4968" y="6877"/>
                    <a:pt x="4888" y="7032"/>
                    <a:pt x="4810" y="7188"/>
                  </a:cubicBezTo>
                  <a:cubicBezTo>
                    <a:pt x="4770" y="7265"/>
                    <a:pt x="4731" y="7343"/>
                    <a:pt x="4690" y="7420"/>
                  </a:cubicBezTo>
                  <a:lnTo>
                    <a:pt x="4568" y="7651"/>
                  </a:lnTo>
                  <a:lnTo>
                    <a:pt x="4447" y="7882"/>
                  </a:lnTo>
                  <a:cubicBezTo>
                    <a:pt x="4427" y="7921"/>
                    <a:pt x="4407" y="7959"/>
                    <a:pt x="4386" y="7998"/>
                  </a:cubicBezTo>
                  <a:lnTo>
                    <a:pt x="4323" y="8113"/>
                  </a:lnTo>
                  <a:lnTo>
                    <a:pt x="4074" y="8572"/>
                  </a:lnTo>
                  <a:lnTo>
                    <a:pt x="3820" y="9027"/>
                  </a:lnTo>
                  <a:lnTo>
                    <a:pt x="3755" y="9141"/>
                  </a:lnTo>
                  <a:lnTo>
                    <a:pt x="3723" y="9198"/>
                  </a:lnTo>
                  <a:lnTo>
                    <a:pt x="3690" y="9255"/>
                  </a:lnTo>
                  <a:lnTo>
                    <a:pt x="3559" y="9481"/>
                  </a:lnTo>
                  <a:lnTo>
                    <a:pt x="3428" y="9706"/>
                  </a:lnTo>
                  <a:lnTo>
                    <a:pt x="3363" y="9819"/>
                  </a:lnTo>
                  <a:lnTo>
                    <a:pt x="3295" y="9930"/>
                  </a:lnTo>
                  <a:cubicBezTo>
                    <a:pt x="3205" y="10080"/>
                    <a:pt x="3115" y="10229"/>
                    <a:pt x="3026" y="10378"/>
                  </a:cubicBezTo>
                  <a:lnTo>
                    <a:pt x="2992" y="10434"/>
                  </a:lnTo>
                  <a:lnTo>
                    <a:pt x="2958" y="10489"/>
                  </a:lnTo>
                  <a:lnTo>
                    <a:pt x="2888" y="10599"/>
                  </a:lnTo>
                  <a:lnTo>
                    <a:pt x="2749" y="10821"/>
                  </a:lnTo>
                  <a:lnTo>
                    <a:pt x="2612" y="11042"/>
                  </a:lnTo>
                  <a:lnTo>
                    <a:pt x="2469" y="11261"/>
                  </a:lnTo>
                  <a:lnTo>
                    <a:pt x="2326" y="11479"/>
                  </a:lnTo>
                  <a:lnTo>
                    <a:pt x="2255" y="11589"/>
                  </a:lnTo>
                  <a:cubicBezTo>
                    <a:pt x="2232" y="11626"/>
                    <a:pt x="2209" y="11663"/>
                    <a:pt x="2184" y="11698"/>
                  </a:cubicBezTo>
                  <a:cubicBezTo>
                    <a:pt x="2086" y="11842"/>
                    <a:pt x="1985" y="11985"/>
                    <a:pt x="1890" y="12131"/>
                  </a:cubicBezTo>
                  <a:cubicBezTo>
                    <a:pt x="1795" y="12277"/>
                    <a:pt x="1690" y="12416"/>
                    <a:pt x="1590" y="12559"/>
                  </a:cubicBezTo>
                  <a:lnTo>
                    <a:pt x="1439" y="12772"/>
                  </a:lnTo>
                  <a:lnTo>
                    <a:pt x="1364" y="12880"/>
                  </a:lnTo>
                  <a:lnTo>
                    <a:pt x="1286" y="12985"/>
                  </a:lnTo>
                  <a:lnTo>
                    <a:pt x="974" y="13406"/>
                  </a:lnTo>
                  <a:cubicBezTo>
                    <a:pt x="924" y="13477"/>
                    <a:pt x="869" y="13544"/>
                    <a:pt x="815" y="13613"/>
                  </a:cubicBezTo>
                  <a:lnTo>
                    <a:pt x="654" y="13821"/>
                  </a:lnTo>
                  <a:lnTo>
                    <a:pt x="495" y="14029"/>
                  </a:lnTo>
                  <a:cubicBezTo>
                    <a:pt x="468" y="14064"/>
                    <a:pt x="440" y="14097"/>
                    <a:pt x="412" y="14131"/>
                  </a:cubicBezTo>
                  <a:lnTo>
                    <a:pt x="330" y="14233"/>
                  </a:lnTo>
                  <a:cubicBezTo>
                    <a:pt x="219" y="14369"/>
                    <a:pt x="108" y="14505"/>
                    <a:pt x="0" y="14644"/>
                  </a:cubicBezTo>
                  <a:cubicBezTo>
                    <a:pt x="128" y="14524"/>
                    <a:pt x="255" y="14402"/>
                    <a:pt x="381" y="14280"/>
                  </a:cubicBezTo>
                  <a:lnTo>
                    <a:pt x="476" y="14189"/>
                  </a:lnTo>
                  <a:cubicBezTo>
                    <a:pt x="507" y="14158"/>
                    <a:pt x="539" y="14128"/>
                    <a:pt x="569" y="14096"/>
                  </a:cubicBezTo>
                  <a:lnTo>
                    <a:pt x="753" y="13906"/>
                  </a:lnTo>
                  <a:lnTo>
                    <a:pt x="934" y="13715"/>
                  </a:lnTo>
                  <a:cubicBezTo>
                    <a:pt x="995" y="13651"/>
                    <a:pt x="1057" y="13588"/>
                    <a:pt x="1114" y="13523"/>
                  </a:cubicBezTo>
                  <a:lnTo>
                    <a:pt x="1464" y="13128"/>
                  </a:lnTo>
                  <a:lnTo>
                    <a:pt x="1551" y="13028"/>
                  </a:lnTo>
                  <a:lnTo>
                    <a:pt x="1636" y="12927"/>
                  </a:lnTo>
                  <a:lnTo>
                    <a:pt x="1805" y="12724"/>
                  </a:lnTo>
                  <a:cubicBezTo>
                    <a:pt x="1916" y="12588"/>
                    <a:pt x="2029" y="12451"/>
                    <a:pt x="2137" y="12312"/>
                  </a:cubicBezTo>
                  <a:cubicBezTo>
                    <a:pt x="2244" y="12173"/>
                    <a:pt x="2352" y="12035"/>
                    <a:pt x="2459" y="11895"/>
                  </a:cubicBezTo>
                  <a:cubicBezTo>
                    <a:pt x="2565" y="11753"/>
                    <a:pt x="2668" y="11611"/>
                    <a:pt x="2771" y="11468"/>
                  </a:cubicBezTo>
                  <a:lnTo>
                    <a:pt x="2926" y="11254"/>
                  </a:lnTo>
                  <a:lnTo>
                    <a:pt x="3076" y="11036"/>
                  </a:lnTo>
                  <a:lnTo>
                    <a:pt x="3225" y="10818"/>
                  </a:lnTo>
                  <a:lnTo>
                    <a:pt x="3300" y="10709"/>
                  </a:lnTo>
                  <a:lnTo>
                    <a:pt x="3337" y="10654"/>
                  </a:lnTo>
                  <a:lnTo>
                    <a:pt x="3372" y="10599"/>
                  </a:lnTo>
                  <a:cubicBezTo>
                    <a:pt x="3469" y="10451"/>
                    <a:pt x="3564" y="10304"/>
                    <a:pt x="3659" y="10155"/>
                  </a:cubicBezTo>
                  <a:lnTo>
                    <a:pt x="3731" y="10044"/>
                  </a:lnTo>
                  <a:lnTo>
                    <a:pt x="3800" y="9932"/>
                  </a:lnTo>
                  <a:lnTo>
                    <a:pt x="3939" y="9707"/>
                  </a:lnTo>
                  <a:lnTo>
                    <a:pt x="4077" y="9482"/>
                  </a:lnTo>
                  <a:lnTo>
                    <a:pt x="4111" y="9426"/>
                  </a:lnTo>
                  <a:lnTo>
                    <a:pt x="4144" y="9368"/>
                  </a:lnTo>
                  <a:lnTo>
                    <a:pt x="4211" y="9253"/>
                  </a:lnTo>
                  <a:lnTo>
                    <a:pt x="4476" y="8796"/>
                  </a:lnTo>
                  <a:lnTo>
                    <a:pt x="4731" y="8333"/>
                  </a:lnTo>
                  <a:lnTo>
                    <a:pt x="4795" y="8219"/>
                  </a:lnTo>
                  <a:cubicBezTo>
                    <a:pt x="4816" y="8180"/>
                    <a:pt x="4836" y="8141"/>
                    <a:pt x="4857" y="8102"/>
                  </a:cubicBezTo>
                  <a:lnTo>
                    <a:pt x="4981" y="7868"/>
                  </a:lnTo>
                  <a:lnTo>
                    <a:pt x="5102" y="7635"/>
                  </a:lnTo>
                  <a:cubicBezTo>
                    <a:pt x="5144" y="7557"/>
                    <a:pt x="5183" y="7477"/>
                    <a:pt x="5222" y="7398"/>
                  </a:cubicBezTo>
                  <a:lnTo>
                    <a:pt x="5341" y="7163"/>
                  </a:lnTo>
                  <a:cubicBezTo>
                    <a:pt x="5380" y="7084"/>
                    <a:pt x="5420" y="7006"/>
                    <a:pt x="5458" y="6926"/>
                  </a:cubicBezTo>
                  <a:lnTo>
                    <a:pt x="5685" y="6449"/>
                  </a:lnTo>
                  <a:cubicBezTo>
                    <a:pt x="5760" y="6290"/>
                    <a:pt x="5832" y="6129"/>
                    <a:pt x="5906" y="5970"/>
                  </a:cubicBezTo>
                  <a:cubicBezTo>
                    <a:pt x="5979" y="5810"/>
                    <a:pt x="6048" y="5649"/>
                    <a:pt x="6119" y="5488"/>
                  </a:cubicBezTo>
                  <a:cubicBezTo>
                    <a:pt x="6154" y="5407"/>
                    <a:pt x="6190" y="5326"/>
                    <a:pt x="6224" y="5246"/>
                  </a:cubicBezTo>
                  <a:lnTo>
                    <a:pt x="6325" y="5002"/>
                  </a:lnTo>
                  <a:cubicBezTo>
                    <a:pt x="6393" y="4840"/>
                    <a:pt x="6461" y="4678"/>
                    <a:pt x="6525" y="4514"/>
                  </a:cubicBezTo>
                  <a:cubicBezTo>
                    <a:pt x="6589" y="4351"/>
                    <a:pt x="6656" y="4188"/>
                    <a:pt x="6718" y="4023"/>
                  </a:cubicBezTo>
                  <a:cubicBezTo>
                    <a:pt x="6970" y="3367"/>
                    <a:pt x="7203" y="2703"/>
                    <a:pt x="7414" y="2033"/>
                  </a:cubicBezTo>
                  <a:cubicBezTo>
                    <a:pt x="7467" y="1866"/>
                    <a:pt x="7520" y="1698"/>
                    <a:pt x="7568" y="1530"/>
                  </a:cubicBezTo>
                  <a:cubicBezTo>
                    <a:pt x="7617" y="1361"/>
                    <a:pt x="7667" y="1192"/>
                    <a:pt x="7713" y="1023"/>
                  </a:cubicBezTo>
                  <a:cubicBezTo>
                    <a:pt x="7807" y="684"/>
                    <a:pt x="7894" y="343"/>
                    <a:pt x="79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1"/>
            <p:cNvSpPr/>
            <p:nvPr/>
          </p:nvSpPr>
          <p:spPr>
            <a:xfrm>
              <a:off x="2711879" y="4176288"/>
              <a:ext cx="1027756" cy="66814"/>
            </a:xfrm>
            <a:custGeom>
              <a:avLst/>
              <a:gdLst/>
              <a:ahLst/>
              <a:cxnLst/>
              <a:rect l="l" t="t" r="r" b="b"/>
              <a:pathLst>
                <a:path w="31303" h="2035" extrusionOk="0">
                  <a:moveTo>
                    <a:pt x="619" y="0"/>
                  </a:moveTo>
                  <a:cubicBezTo>
                    <a:pt x="619" y="0"/>
                    <a:pt x="441" y="738"/>
                    <a:pt x="1" y="2034"/>
                  </a:cubicBezTo>
                  <a:lnTo>
                    <a:pt x="30686" y="2034"/>
                  </a:lnTo>
                  <a:cubicBezTo>
                    <a:pt x="31124" y="738"/>
                    <a:pt x="31302" y="0"/>
                    <a:pt x="3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1"/>
            <p:cNvSpPr/>
            <p:nvPr/>
          </p:nvSpPr>
          <p:spPr>
            <a:xfrm>
              <a:off x="-20" y="4176255"/>
              <a:ext cx="1705353" cy="660754"/>
            </a:xfrm>
            <a:custGeom>
              <a:avLst/>
              <a:gdLst/>
              <a:ahLst/>
              <a:cxnLst/>
              <a:rect l="l" t="t" r="r" b="b"/>
              <a:pathLst>
                <a:path w="51941" h="20125" extrusionOk="0">
                  <a:moveTo>
                    <a:pt x="10628" y="0"/>
                  </a:moveTo>
                  <a:cubicBezTo>
                    <a:pt x="10628" y="0"/>
                    <a:pt x="10447" y="740"/>
                    <a:pt x="10008" y="2038"/>
                  </a:cubicBezTo>
                  <a:cubicBezTo>
                    <a:pt x="8878" y="5370"/>
                    <a:pt x="6021" y="12392"/>
                    <a:pt x="0" y="20124"/>
                  </a:cubicBezTo>
                  <a:lnTo>
                    <a:pt x="51940" y="20124"/>
                  </a:lnTo>
                  <a:cubicBezTo>
                    <a:pt x="45918" y="12392"/>
                    <a:pt x="43062" y="5370"/>
                    <a:pt x="41932" y="2038"/>
                  </a:cubicBezTo>
                  <a:cubicBezTo>
                    <a:pt x="41493" y="740"/>
                    <a:pt x="41313" y="0"/>
                    <a:pt x="41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1"/>
            <p:cNvSpPr/>
            <p:nvPr/>
          </p:nvSpPr>
          <p:spPr>
            <a:xfrm>
              <a:off x="217036" y="4206329"/>
              <a:ext cx="1047422" cy="997287"/>
            </a:xfrm>
            <a:custGeom>
              <a:avLst/>
              <a:gdLst/>
              <a:ahLst/>
              <a:cxnLst/>
              <a:rect l="l" t="t" r="r" b="b"/>
              <a:pathLst>
                <a:path w="31902" h="30375" extrusionOk="0">
                  <a:moveTo>
                    <a:pt x="7267" y="1"/>
                  </a:moveTo>
                  <a:cubicBezTo>
                    <a:pt x="6166" y="2298"/>
                    <a:pt x="3531" y="7339"/>
                    <a:pt x="1" y="11058"/>
                  </a:cubicBezTo>
                  <a:lnTo>
                    <a:pt x="1" y="30375"/>
                  </a:lnTo>
                  <a:lnTo>
                    <a:pt x="26742" y="30375"/>
                  </a:lnTo>
                  <a:lnTo>
                    <a:pt x="26742" y="11025"/>
                  </a:lnTo>
                  <a:cubicBezTo>
                    <a:pt x="29404" y="6897"/>
                    <a:pt x="30810" y="3376"/>
                    <a:pt x="31449" y="1485"/>
                  </a:cubicBezTo>
                  <a:cubicBezTo>
                    <a:pt x="31769" y="539"/>
                    <a:pt x="31901" y="2"/>
                    <a:pt x="31901" y="2"/>
                  </a:cubicBezTo>
                  <a:lnTo>
                    <a:pt x="72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1"/>
            <p:cNvSpPr/>
            <p:nvPr/>
          </p:nvSpPr>
          <p:spPr>
            <a:xfrm>
              <a:off x="1094944" y="4206297"/>
              <a:ext cx="338864" cy="997320"/>
            </a:xfrm>
            <a:custGeom>
              <a:avLst/>
              <a:gdLst/>
              <a:ahLst/>
              <a:cxnLst/>
              <a:rect l="l" t="t" r="r" b="b"/>
              <a:pathLst>
                <a:path w="10321" h="30376" extrusionOk="0">
                  <a:moveTo>
                    <a:pt x="5161" y="1"/>
                  </a:moveTo>
                  <a:cubicBezTo>
                    <a:pt x="5161" y="1"/>
                    <a:pt x="5029" y="539"/>
                    <a:pt x="4709" y="1485"/>
                  </a:cubicBezTo>
                  <a:cubicBezTo>
                    <a:pt x="4070" y="3375"/>
                    <a:pt x="2664" y="6897"/>
                    <a:pt x="0" y="11024"/>
                  </a:cubicBezTo>
                  <a:lnTo>
                    <a:pt x="0" y="30376"/>
                  </a:lnTo>
                  <a:lnTo>
                    <a:pt x="10320" y="30376"/>
                  </a:lnTo>
                  <a:lnTo>
                    <a:pt x="10320" y="11024"/>
                  </a:lnTo>
                  <a:cubicBezTo>
                    <a:pt x="7656" y="6897"/>
                    <a:pt x="6251" y="3375"/>
                    <a:pt x="5613" y="1485"/>
                  </a:cubicBezTo>
                  <a:cubicBezTo>
                    <a:pt x="5292" y="539"/>
                    <a:pt x="5161" y="1"/>
                    <a:pt x="5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1"/>
            <p:cNvSpPr/>
            <p:nvPr/>
          </p:nvSpPr>
          <p:spPr>
            <a:xfrm>
              <a:off x="564601" y="4937378"/>
              <a:ext cx="215119" cy="266239"/>
            </a:xfrm>
            <a:custGeom>
              <a:avLst/>
              <a:gdLst/>
              <a:ahLst/>
              <a:cxnLst/>
              <a:rect l="l" t="t" r="r" b="b"/>
              <a:pathLst>
                <a:path w="6552" h="8109" extrusionOk="0">
                  <a:moveTo>
                    <a:pt x="0" y="1"/>
                  </a:moveTo>
                  <a:lnTo>
                    <a:pt x="0" y="8109"/>
                  </a:lnTo>
                  <a:lnTo>
                    <a:pt x="6551" y="8109"/>
                  </a:lnTo>
                  <a:lnTo>
                    <a:pt x="65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1"/>
            <p:cNvSpPr/>
            <p:nvPr/>
          </p:nvSpPr>
          <p:spPr>
            <a:xfrm>
              <a:off x="7236" y="4176255"/>
              <a:ext cx="1349153" cy="660754"/>
            </a:xfrm>
            <a:custGeom>
              <a:avLst/>
              <a:gdLst/>
              <a:ahLst/>
              <a:cxnLst/>
              <a:rect l="l" t="t" r="r" b="b"/>
              <a:pathLst>
                <a:path w="41092" h="20125" extrusionOk="0">
                  <a:moveTo>
                    <a:pt x="10407" y="0"/>
                  </a:moveTo>
                  <a:cubicBezTo>
                    <a:pt x="10407" y="0"/>
                    <a:pt x="10229" y="740"/>
                    <a:pt x="9791" y="2038"/>
                  </a:cubicBezTo>
                  <a:cubicBezTo>
                    <a:pt x="8683" y="5300"/>
                    <a:pt x="5918" y="12101"/>
                    <a:pt x="152" y="19641"/>
                  </a:cubicBezTo>
                  <a:cubicBezTo>
                    <a:pt x="0" y="19838"/>
                    <a:pt x="137" y="20124"/>
                    <a:pt x="386" y="20124"/>
                  </a:cubicBezTo>
                  <a:lnTo>
                    <a:pt x="29505" y="20124"/>
                  </a:lnTo>
                  <a:cubicBezTo>
                    <a:pt x="30111" y="20124"/>
                    <a:pt x="30682" y="19842"/>
                    <a:pt x="31050" y="19361"/>
                  </a:cubicBezTo>
                  <a:cubicBezTo>
                    <a:pt x="36672" y="11933"/>
                    <a:pt x="39380" y="5259"/>
                    <a:pt x="40472" y="2038"/>
                  </a:cubicBezTo>
                  <a:cubicBezTo>
                    <a:pt x="40912" y="740"/>
                    <a:pt x="41092" y="0"/>
                    <a:pt x="41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1"/>
            <p:cNvSpPr/>
            <p:nvPr/>
          </p:nvSpPr>
          <p:spPr>
            <a:xfrm>
              <a:off x="242481" y="4278331"/>
              <a:ext cx="261609" cy="480799"/>
            </a:xfrm>
            <a:custGeom>
              <a:avLst/>
              <a:gdLst/>
              <a:ahLst/>
              <a:cxnLst/>
              <a:rect l="l" t="t" r="r" b="b"/>
              <a:pathLst>
                <a:path w="7968" h="14644" extrusionOk="0">
                  <a:moveTo>
                    <a:pt x="7967" y="0"/>
                  </a:moveTo>
                  <a:lnTo>
                    <a:pt x="7967" y="0"/>
                  </a:lnTo>
                  <a:cubicBezTo>
                    <a:pt x="7907" y="164"/>
                    <a:pt x="7846" y="330"/>
                    <a:pt x="7784" y="493"/>
                  </a:cubicBezTo>
                  <a:cubicBezTo>
                    <a:pt x="7753" y="574"/>
                    <a:pt x="7721" y="655"/>
                    <a:pt x="7689" y="737"/>
                  </a:cubicBezTo>
                  <a:lnTo>
                    <a:pt x="7593" y="981"/>
                  </a:lnTo>
                  <a:cubicBezTo>
                    <a:pt x="7466" y="1307"/>
                    <a:pt x="7335" y="1632"/>
                    <a:pt x="7202" y="1955"/>
                  </a:cubicBezTo>
                  <a:cubicBezTo>
                    <a:pt x="6938" y="2602"/>
                    <a:pt x="6665" y="3245"/>
                    <a:pt x="6383" y="3884"/>
                  </a:cubicBezTo>
                  <a:cubicBezTo>
                    <a:pt x="6314" y="4044"/>
                    <a:pt x="6242" y="4202"/>
                    <a:pt x="6170" y="4361"/>
                  </a:cubicBezTo>
                  <a:cubicBezTo>
                    <a:pt x="6134" y="4440"/>
                    <a:pt x="6100" y="4521"/>
                    <a:pt x="6062" y="4600"/>
                  </a:cubicBezTo>
                  <a:lnTo>
                    <a:pt x="5953" y="4837"/>
                  </a:lnTo>
                  <a:lnTo>
                    <a:pt x="5844" y="5075"/>
                  </a:lnTo>
                  <a:lnTo>
                    <a:pt x="5732" y="5311"/>
                  </a:lnTo>
                  <a:cubicBezTo>
                    <a:pt x="5658" y="5468"/>
                    <a:pt x="5586" y="5628"/>
                    <a:pt x="5509" y="5784"/>
                  </a:cubicBezTo>
                  <a:lnTo>
                    <a:pt x="5282" y="6254"/>
                  </a:lnTo>
                  <a:lnTo>
                    <a:pt x="5049" y="6722"/>
                  </a:lnTo>
                  <a:cubicBezTo>
                    <a:pt x="4971" y="6877"/>
                    <a:pt x="4890" y="7032"/>
                    <a:pt x="4812" y="7188"/>
                  </a:cubicBezTo>
                  <a:cubicBezTo>
                    <a:pt x="4772" y="7265"/>
                    <a:pt x="4734" y="7343"/>
                    <a:pt x="4693" y="7420"/>
                  </a:cubicBezTo>
                  <a:lnTo>
                    <a:pt x="4570" y="7651"/>
                  </a:lnTo>
                  <a:lnTo>
                    <a:pt x="4450" y="7882"/>
                  </a:lnTo>
                  <a:cubicBezTo>
                    <a:pt x="4429" y="7921"/>
                    <a:pt x="4410" y="7959"/>
                    <a:pt x="4389" y="7998"/>
                  </a:cubicBezTo>
                  <a:lnTo>
                    <a:pt x="4327" y="8113"/>
                  </a:lnTo>
                  <a:lnTo>
                    <a:pt x="4077" y="8572"/>
                  </a:lnTo>
                  <a:lnTo>
                    <a:pt x="3822" y="9027"/>
                  </a:lnTo>
                  <a:lnTo>
                    <a:pt x="3758" y="9141"/>
                  </a:lnTo>
                  <a:lnTo>
                    <a:pt x="3726" y="9198"/>
                  </a:lnTo>
                  <a:lnTo>
                    <a:pt x="3694" y="9255"/>
                  </a:lnTo>
                  <a:lnTo>
                    <a:pt x="3562" y="9481"/>
                  </a:lnTo>
                  <a:lnTo>
                    <a:pt x="3431" y="9706"/>
                  </a:lnTo>
                  <a:lnTo>
                    <a:pt x="3366" y="9819"/>
                  </a:lnTo>
                  <a:lnTo>
                    <a:pt x="3298" y="9930"/>
                  </a:lnTo>
                  <a:cubicBezTo>
                    <a:pt x="3207" y="10080"/>
                    <a:pt x="3118" y="10229"/>
                    <a:pt x="3028" y="10378"/>
                  </a:cubicBezTo>
                  <a:lnTo>
                    <a:pt x="2995" y="10434"/>
                  </a:lnTo>
                  <a:lnTo>
                    <a:pt x="2961" y="10489"/>
                  </a:lnTo>
                  <a:lnTo>
                    <a:pt x="2891" y="10599"/>
                  </a:lnTo>
                  <a:lnTo>
                    <a:pt x="2752" y="10821"/>
                  </a:lnTo>
                  <a:lnTo>
                    <a:pt x="2614" y="11042"/>
                  </a:lnTo>
                  <a:lnTo>
                    <a:pt x="2471" y="11261"/>
                  </a:lnTo>
                  <a:lnTo>
                    <a:pt x="2328" y="11479"/>
                  </a:lnTo>
                  <a:lnTo>
                    <a:pt x="2256" y="11589"/>
                  </a:lnTo>
                  <a:cubicBezTo>
                    <a:pt x="2232" y="11626"/>
                    <a:pt x="2210" y="11663"/>
                    <a:pt x="2185" y="11698"/>
                  </a:cubicBezTo>
                  <a:cubicBezTo>
                    <a:pt x="2086" y="11842"/>
                    <a:pt x="1986" y="11985"/>
                    <a:pt x="1891" y="12131"/>
                  </a:cubicBezTo>
                  <a:cubicBezTo>
                    <a:pt x="1795" y="12277"/>
                    <a:pt x="1692" y="12416"/>
                    <a:pt x="1592" y="12559"/>
                  </a:cubicBezTo>
                  <a:lnTo>
                    <a:pt x="1440" y="12772"/>
                  </a:lnTo>
                  <a:lnTo>
                    <a:pt x="1365" y="12880"/>
                  </a:lnTo>
                  <a:lnTo>
                    <a:pt x="1287" y="12985"/>
                  </a:lnTo>
                  <a:lnTo>
                    <a:pt x="976" y="13406"/>
                  </a:lnTo>
                  <a:cubicBezTo>
                    <a:pt x="924" y="13477"/>
                    <a:pt x="870" y="13544"/>
                    <a:pt x="816" y="13613"/>
                  </a:cubicBezTo>
                  <a:lnTo>
                    <a:pt x="656" y="13821"/>
                  </a:lnTo>
                  <a:lnTo>
                    <a:pt x="495" y="14029"/>
                  </a:lnTo>
                  <a:cubicBezTo>
                    <a:pt x="470" y="14064"/>
                    <a:pt x="441" y="14097"/>
                    <a:pt x="413" y="14131"/>
                  </a:cubicBezTo>
                  <a:lnTo>
                    <a:pt x="331" y="14233"/>
                  </a:lnTo>
                  <a:cubicBezTo>
                    <a:pt x="220" y="14369"/>
                    <a:pt x="109" y="14505"/>
                    <a:pt x="0" y="14644"/>
                  </a:cubicBezTo>
                  <a:cubicBezTo>
                    <a:pt x="129" y="14524"/>
                    <a:pt x="255" y="14402"/>
                    <a:pt x="382" y="14280"/>
                  </a:cubicBezTo>
                  <a:lnTo>
                    <a:pt x="478" y="14188"/>
                  </a:lnTo>
                  <a:cubicBezTo>
                    <a:pt x="509" y="14158"/>
                    <a:pt x="541" y="14127"/>
                    <a:pt x="571" y="14096"/>
                  </a:cubicBezTo>
                  <a:lnTo>
                    <a:pt x="753" y="13906"/>
                  </a:lnTo>
                  <a:lnTo>
                    <a:pt x="936" y="13715"/>
                  </a:lnTo>
                  <a:cubicBezTo>
                    <a:pt x="996" y="13651"/>
                    <a:pt x="1058" y="13588"/>
                    <a:pt x="1116" y="13523"/>
                  </a:cubicBezTo>
                  <a:lnTo>
                    <a:pt x="1466" y="13128"/>
                  </a:lnTo>
                  <a:lnTo>
                    <a:pt x="1553" y="13028"/>
                  </a:lnTo>
                  <a:lnTo>
                    <a:pt x="1638" y="12927"/>
                  </a:lnTo>
                  <a:lnTo>
                    <a:pt x="1805" y="12724"/>
                  </a:lnTo>
                  <a:cubicBezTo>
                    <a:pt x="1918" y="12588"/>
                    <a:pt x="2030" y="12451"/>
                    <a:pt x="2138" y="12312"/>
                  </a:cubicBezTo>
                  <a:cubicBezTo>
                    <a:pt x="2246" y="12173"/>
                    <a:pt x="2355" y="12036"/>
                    <a:pt x="2460" y="11895"/>
                  </a:cubicBezTo>
                  <a:cubicBezTo>
                    <a:pt x="2566" y="11753"/>
                    <a:pt x="2669" y="11611"/>
                    <a:pt x="2772" y="11468"/>
                  </a:cubicBezTo>
                  <a:lnTo>
                    <a:pt x="2927" y="11254"/>
                  </a:lnTo>
                  <a:lnTo>
                    <a:pt x="3078" y="11036"/>
                  </a:lnTo>
                  <a:lnTo>
                    <a:pt x="3226" y="10818"/>
                  </a:lnTo>
                  <a:lnTo>
                    <a:pt x="3300" y="10709"/>
                  </a:lnTo>
                  <a:lnTo>
                    <a:pt x="3338" y="10654"/>
                  </a:lnTo>
                  <a:lnTo>
                    <a:pt x="3374" y="10599"/>
                  </a:lnTo>
                  <a:cubicBezTo>
                    <a:pt x="3469" y="10451"/>
                    <a:pt x="3565" y="10304"/>
                    <a:pt x="3660" y="10155"/>
                  </a:cubicBezTo>
                  <a:lnTo>
                    <a:pt x="3733" y="10044"/>
                  </a:lnTo>
                  <a:lnTo>
                    <a:pt x="3802" y="9932"/>
                  </a:lnTo>
                  <a:lnTo>
                    <a:pt x="3939" y="9707"/>
                  </a:lnTo>
                  <a:lnTo>
                    <a:pt x="4078" y="9482"/>
                  </a:lnTo>
                  <a:lnTo>
                    <a:pt x="4112" y="9426"/>
                  </a:lnTo>
                  <a:lnTo>
                    <a:pt x="4145" y="9368"/>
                  </a:lnTo>
                  <a:lnTo>
                    <a:pt x="4211" y="9253"/>
                  </a:lnTo>
                  <a:lnTo>
                    <a:pt x="4476" y="8796"/>
                  </a:lnTo>
                  <a:lnTo>
                    <a:pt x="4732" y="8333"/>
                  </a:lnTo>
                  <a:lnTo>
                    <a:pt x="4795" y="8219"/>
                  </a:lnTo>
                  <a:cubicBezTo>
                    <a:pt x="4817" y="8180"/>
                    <a:pt x="4836" y="8141"/>
                    <a:pt x="4857" y="8102"/>
                  </a:cubicBezTo>
                  <a:lnTo>
                    <a:pt x="4981" y="7868"/>
                  </a:lnTo>
                  <a:lnTo>
                    <a:pt x="5103" y="7635"/>
                  </a:lnTo>
                  <a:cubicBezTo>
                    <a:pt x="5144" y="7557"/>
                    <a:pt x="5183" y="7477"/>
                    <a:pt x="5222" y="7398"/>
                  </a:cubicBezTo>
                  <a:lnTo>
                    <a:pt x="5341" y="7163"/>
                  </a:lnTo>
                  <a:cubicBezTo>
                    <a:pt x="5380" y="7084"/>
                    <a:pt x="5420" y="7006"/>
                    <a:pt x="5458" y="6926"/>
                  </a:cubicBezTo>
                  <a:lnTo>
                    <a:pt x="5685" y="6449"/>
                  </a:lnTo>
                  <a:cubicBezTo>
                    <a:pt x="5760" y="6290"/>
                    <a:pt x="5832" y="6129"/>
                    <a:pt x="5906" y="5970"/>
                  </a:cubicBezTo>
                  <a:cubicBezTo>
                    <a:pt x="5979" y="5810"/>
                    <a:pt x="6048" y="5649"/>
                    <a:pt x="6119" y="5488"/>
                  </a:cubicBezTo>
                  <a:cubicBezTo>
                    <a:pt x="6155" y="5407"/>
                    <a:pt x="6190" y="5326"/>
                    <a:pt x="6225" y="5246"/>
                  </a:cubicBezTo>
                  <a:lnTo>
                    <a:pt x="6326" y="5002"/>
                  </a:lnTo>
                  <a:cubicBezTo>
                    <a:pt x="6394" y="4840"/>
                    <a:pt x="6462" y="4678"/>
                    <a:pt x="6526" y="4514"/>
                  </a:cubicBezTo>
                  <a:cubicBezTo>
                    <a:pt x="6591" y="4351"/>
                    <a:pt x="6657" y="4188"/>
                    <a:pt x="6719" y="4023"/>
                  </a:cubicBezTo>
                  <a:cubicBezTo>
                    <a:pt x="6972" y="3367"/>
                    <a:pt x="7203" y="2703"/>
                    <a:pt x="7414" y="2033"/>
                  </a:cubicBezTo>
                  <a:cubicBezTo>
                    <a:pt x="7468" y="1866"/>
                    <a:pt x="7520" y="1698"/>
                    <a:pt x="7569" y="1530"/>
                  </a:cubicBezTo>
                  <a:cubicBezTo>
                    <a:pt x="7617" y="1361"/>
                    <a:pt x="7668" y="1192"/>
                    <a:pt x="7714" y="1023"/>
                  </a:cubicBezTo>
                  <a:cubicBezTo>
                    <a:pt x="7807" y="684"/>
                    <a:pt x="7894" y="343"/>
                    <a:pt x="79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1"/>
            <p:cNvSpPr/>
            <p:nvPr/>
          </p:nvSpPr>
          <p:spPr>
            <a:xfrm>
              <a:off x="499362" y="4278331"/>
              <a:ext cx="261577" cy="480799"/>
            </a:xfrm>
            <a:custGeom>
              <a:avLst/>
              <a:gdLst/>
              <a:ahLst/>
              <a:cxnLst/>
              <a:rect l="l" t="t" r="r" b="b"/>
              <a:pathLst>
                <a:path w="7967" h="14644" extrusionOk="0">
                  <a:moveTo>
                    <a:pt x="7967" y="0"/>
                  </a:moveTo>
                  <a:lnTo>
                    <a:pt x="7967" y="0"/>
                  </a:lnTo>
                  <a:cubicBezTo>
                    <a:pt x="7906" y="164"/>
                    <a:pt x="7845" y="330"/>
                    <a:pt x="7783" y="493"/>
                  </a:cubicBezTo>
                  <a:cubicBezTo>
                    <a:pt x="7752" y="574"/>
                    <a:pt x="7720" y="655"/>
                    <a:pt x="7688" y="737"/>
                  </a:cubicBezTo>
                  <a:lnTo>
                    <a:pt x="7593" y="981"/>
                  </a:lnTo>
                  <a:cubicBezTo>
                    <a:pt x="7466" y="1307"/>
                    <a:pt x="7335" y="1632"/>
                    <a:pt x="7202" y="1955"/>
                  </a:cubicBezTo>
                  <a:cubicBezTo>
                    <a:pt x="6938" y="2602"/>
                    <a:pt x="6665" y="3245"/>
                    <a:pt x="6383" y="3884"/>
                  </a:cubicBezTo>
                  <a:cubicBezTo>
                    <a:pt x="6314" y="4044"/>
                    <a:pt x="6241" y="4202"/>
                    <a:pt x="6169" y="4361"/>
                  </a:cubicBezTo>
                  <a:cubicBezTo>
                    <a:pt x="6134" y="4440"/>
                    <a:pt x="6099" y="4521"/>
                    <a:pt x="6061" y="4600"/>
                  </a:cubicBezTo>
                  <a:lnTo>
                    <a:pt x="5952" y="4837"/>
                  </a:lnTo>
                  <a:lnTo>
                    <a:pt x="5843" y="5075"/>
                  </a:lnTo>
                  <a:lnTo>
                    <a:pt x="5732" y="5311"/>
                  </a:lnTo>
                  <a:cubicBezTo>
                    <a:pt x="5657" y="5468"/>
                    <a:pt x="5585" y="5628"/>
                    <a:pt x="5508" y="5784"/>
                  </a:cubicBezTo>
                  <a:lnTo>
                    <a:pt x="5281" y="6254"/>
                  </a:lnTo>
                  <a:lnTo>
                    <a:pt x="5048" y="6722"/>
                  </a:lnTo>
                  <a:cubicBezTo>
                    <a:pt x="4970" y="6877"/>
                    <a:pt x="4890" y="7032"/>
                    <a:pt x="4812" y="7188"/>
                  </a:cubicBezTo>
                  <a:cubicBezTo>
                    <a:pt x="4772" y="7265"/>
                    <a:pt x="4734" y="7343"/>
                    <a:pt x="4693" y="7420"/>
                  </a:cubicBezTo>
                  <a:lnTo>
                    <a:pt x="4570" y="7651"/>
                  </a:lnTo>
                  <a:lnTo>
                    <a:pt x="4449" y="7882"/>
                  </a:lnTo>
                  <a:cubicBezTo>
                    <a:pt x="4429" y="7921"/>
                    <a:pt x="4409" y="7959"/>
                    <a:pt x="4388" y="7998"/>
                  </a:cubicBezTo>
                  <a:lnTo>
                    <a:pt x="4327" y="8113"/>
                  </a:lnTo>
                  <a:lnTo>
                    <a:pt x="4076" y="8572"/>
                  </a:lnTo>
                  <a:lnTo>
                    <a:pt x="3822" y="9027"/>
                  </a:lnTo>
                  <a:lnTo>
                    <a:pt x="3757" y="9141"/>
                  </a:lnTo>
                  <a:lnTo>
                    <a:pt x="3725" y="9198"/>
                  </a:lnTo>
                  <a:lnTo>
                    <a:pt x="3693" y="9255"/>
                  </a:lnTo>
                  <a:lnTo>
                    <a:pt x="3561" y="9481"/>
                  </a:lnTo>
                  <a:lnTo>
                    <a:pt x="3430" y="9706"/>
                  </a:lnTo>
                  <a:lnTo>
                    <a:pt x="3365" y="9819"/>
                  </a:lnTo>
                  <a:lnTo>
                    <a:pt x="3297" y="9930"/>
                  </a:lnTo>
                  <a:cubicBezTo>
                    <a:pt x="3207" y="10080"/>
                    <a:pt x="3117" y="10229"/>
                    <a:pt x="3028" y="10378"/>
                  </a:cubicBezTo>
                  <a:lnTo>
                    <a:pt x="2995" y="10434"/>
                  </a:lnTo>
                  <a:lnTo>
                    <a:pt x="2960" y="10489"/>
                  </a:lnTo>
                  <a:lnTo>
                    <a:pt x="2890" y="10599"/>
                  </a:lnTo>
                  <a:lnTo>
                    <a:pt x="2751" y="10821"/>
                  </a:lnTo>
                  <a:lnTo>
                    <a:pt x="2614" y="11042"/>
                  </a:lnTo>
                  <a:lnTo>
                    <a:pt x="2470" y="11261"/>
                  </a:lnTo>
                  <a:lnTo>
                    <a:pt x="2328" y="11479"/>
                  </a:lnTo>
                  <a:lnTo>
                    <a:pt x="2256" y="11589"/>
                  </a:lnTo>
                  <a:cubicBezTo>
                    <a:pt x="2232" y="11626"/>
                    <a:pt x="2210" y="11663"/>
                    <a:pt x="2184" y="11698"/>
                  </a:cubicBezTo>
                  <a:cubicBezTo>
                    <a:pt x="2086" y="11842"/>
                    <a:pt x="1986" y="11985"/>
                    <a:pt x="1891" y="12131"/>
                  </a:cubicBezTo>
                  <a:cubicBezTo>
                    <a:pt x="1794" y="12277"/>
                    <a:pt x="1691" y="12416"/>
                    <a:pt x="1591" y="12559"/>
                  </a:cubicBezTo>
                  <a:lnTo>
                    <a:pt x="1440" y="12772"/>
                  </a:lnTo>
                  <a:lnTo>
                    <a:pt x="1364" y="12880"/>
                  </a:lnTo>
                  <a:lnTo>
                    <a:pt x="1286" y="12985"/>
                  </a:lnTo>
                  <a:lnTo>
                    <a:pt x="975" y="13406"/>
                  </a:lnTo>
                  <a:cubicBezTo>
                    <a:pt x="925" y="13477"/>
                    <a:pt x="870" y="13544"/>
                    <a:pt x="816" y="13613"/>
                  </a:cubicBezTo>
                  <a:lnTo>
                    <a:pt x="655" y="13821"/>
                  </a:lnTo>
                  <a:lnTo>
                    <a:pt x="496" y="14029"/>
                  </a:lnTo>
                  <a:cubicBezTo>
                    <a:pt x="469" y="14064"/>
                    <a:pt x="441" y="14097"/>
                    <a:pt x="413" y="14131"/>
                  </a:cubicBezTo>
                  <a:lnTo>
                    <a:pt x="330" y="14233"/>
                  </a:lnTo>
                  <a:cubicBezTo>
                    <a:pt x="219" y="14369"/>
                    <a:pt x="109" y="14505"/>
                    <a:pt x="0" y="14644"/>
                  </a:cubicBezTo>
                  <a:cubicBezTo>
                    <a:pt x="129" y="14524"/>
                    <a:pt x="255" y="14402"/>
                    <a:pt x="382" y="14280"/>
                  </a:cubicBezTo>
                  <a:lnTo>
                    <a:pt x="477" y="14189"/>
                  </a:lnTo>
                  <a:cubicBezTo>
                    <a:pt x="508" y="14158"/>
                    <a:pt x="540" y="14128"/>
                    <a:pt x="570" y="14096"/>
                  </a:cubicBezTo>
                  <a:lnTo>
                    <a:pt x="753" y="13906"/>
                  </a:lnTo>
                  <a:lnTo>
                    <a:pt x="935" y="13715"/>
                  </a:lnTo>
                  <a:cubicBezTo>
                    <a:pt x="996" y="13651"/>
                    <a:pt x="1058" y="13588"/>
                    <a:pt x="1115" y="13523"/>
                  </a:cubicBezTo>
                  <a:lnTo>
                    <a:pt x="1465" y="13128"/>
                  </a:lnTo>
                  <a:lnTo>
                    <a:pt x="1552" y="13028"/>
                  </a:lnTo>
                  <a:lnTo>
                    <a:pt x="1637" y="12927"/>
                  </a:lnTo>
                  <a:lnTo>
                    <a:pt x="1805" y="12724"/>
                  </a:lnTo>
                  <a:cubicBezTo>
                    <a:pt x="1917" y="12588"/>
                    <a:pt x="2030" y="12451"/>
                    <a:pt x="2137" y="12312"/>
                  </a:cubicBezTo>
                  <a:cubicBezTo>
                    <a:pt x="2245" y="12173"/>
                    <a:pt x="2354" y="12036"/>
                    <a:pt x="2460" y="11895"/>
                  </a:cubicBezTo>
                  <a:cubicBezTo>
                    <a:pt x="2565" y="11753"/>
                    <a:pt x="2669" y="11611"/>
                    <a:pt x="2772" y="11468"/>
                  </a:cubicBezTo>
                  <a:lnTo>
                    <a:pt x="2927" y="11254"/>
                  </a:lnTo>
                  <a:lnTo>
                    <a:pt x="3076" y="11036"/>
                  </a:lnTo>
                  <a:lnTo>
                    <a:pt x="3225" y="10818"/>
                  </a:lnTo>
                  <a:lnTo>
                    <a:pt x="3300" y="10709"/>
                  </a:lnTo>
                  <a:lnTo>
                    <a:pt x="3338" y="10654"/>
                  </a:lnTo>
                  <a:lnTo>
                    <a:pt x="3373" y="10599"/>
                  </a:lnTo>
                  <a:cubicBezTo>
                    <a:pt x="3468" y="10451"/>
                    <a:pt x="3565" y="10304"/>
                    <a:pt x="3660" y="10155"/>
                  </a:cubicBezTo>
                  <a:lnTo>
                    <a:pt x="3732" y="10044"/>
                  </a:lnTo>
                  <a:lnTo>
                    <a:pt x="3801" y="9932"/>
                  </a:lnTo>
                  <a:lnTo>
                    <a:pt x="3939" y="9707"/>
                  </a:lnTo>
                  <a:lnTo>
                    <a:pt x="4078" y="9482"/>
                  </a:lnTo>
                  <a:lnTo>
                    <a:pt x="4111" y="9426"/>
                  </a:lnTo>
                  <a:lnTo>
                    <a:pt x="4144" y="9368"/>
                  </a:lnTo>
                  <a:lnTo>
                    <a:pt x="4211" y="9253"/>
                  </a:lnTo>
                  <a:lnTo>
                    <a:pt x="4477" y="8796"/>
                  </a:lnTo>
                  <a:lnTo>
                    <a:pt x="4732" y="8333"/>
                  </a:lnTo>
                  <a:lnTo>
                    <a:pt x="4796" y="8219"/>
                  </a:lnTo>
                  <a:cubicBezTo>
                    <a:pt x="4816" y="8180"/>
                    <a:pt x="4837" y="8141"/>
                    <a:pt x="4858" y="8102"/>
                  </a:cubicBezTo>
                  <a:lnTo>
                    <a:pt x="4981" y="7868"/>
                  </a:lnTo>
                  <a:lnTo>
                    <a:pt x="5103" y="7635"/>
                  </a:lnTo>
                  <a:cubicBezTo>
                    <a:pt x="5145" y="7557"/>
                    <a:pt x="5182" y="7477"/>
                    <a:pt x="5223" y="7398"/>
                  </a:cubicBezTo>
                  <a:lnTo>
                    <a:pt x="5341" y="7163"/>
                  </a:lnTo>
                  <a:cubicBezTo>
                    <a:pt x="5380" y="7084"/>
                    <a:pt x="5421" y="7006"/>
                    <a:pt x="5458" y="6926"/>
                  </a:cubicBezTo>
                  <a:lnTo>
                    <a:pt x="5686" y="6449"/>
                  </a:lnTo>
                  <a:cubicBezTo>
                    <a:pt x="5761" y="6290"/>
                    <a:pt x="5832" y="6129"/>
                    <a:pt x="5906" y="5970"/>
                  </a:cubicBezTo>
                  <a:cubicBezTo>
                    <a:pt x="5980" y="5810"/>
                    <a:pt x="6049" y="5649"/>
                    <a:pt x="6120" y="5488"/>
                  </a:cubicBezTo>
                  <a:cubicBezTo>
                    <a:pt x="6154" y="5407"/>
                    <a:pt x="6190" y="5326"/>
                    <a:pt x="6224" y="5246"/>
                  </a:cubicBezTo>
                  <a:lnTo>
                    <a:pt x="6326" y="5002"/>
                  </a:lnTo>
                  <a:cubicBezTo>
                    <a:pt x="6394" y="4840"/>
                    <a:pt x="6462" y="4678"/>
                    <a:pt x="6526" y="4514"/>
                  </a:cubicBezTo>
                  <a:cubicBezTo>
                    <a:pt x="6590" y="4351"/>
                    <a:pt x="6657" y="4188"/>
                    <a:pt x="6719" y="4023"/>
                  </a:cubicBezTo>
                  <a:cubicBezTo>
                    <a:pt x="6971" y="3367"/>
                    <a:pt x="7203" y="2703"/>
                    <a:pt x="7414" y="2033"/>
                  </a:cubicBezTo>
                  <a:cubicBezTo>
                    <a:pt x="7468" y="1866"/>
                    <a:pt x="7520" y="1698"/>
                    <a:pt x="7569" y="1530"/>
                  </a:cubicBezTo>
                  <a:cubicBezTo>
                    <a:pt x="7617" y="1361"/>
                    <a:pt x="7668" y="1192"/>
                    <a:pt x="7713" y="1023"/>
                  </a:cubicBezTo>
                  <a:cubicBezTo>
                    <a:pt x="7806" y="684"/>
                    <a:pt x="7894" y="343"/>
                    <a:pt x="79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1"/>
            <p:cNvSpPr/>
            <p:nvPr/>
          </p:nvSpPr>
          <p:spPr>
            <a:xfrm>
              <a:off x="756211" y="4278331"/>
              <a:ext cx="261609" cy="480799"/>
            </a:xfrm>
            <a:custGeom>
              <a:avLst/>
              <a:gdLst/>
              <a:ahLst/>
              <a:cxnLst/>
              <a:rect l="l" t="t" r="r" b="b"/>
              <a:pathLst>
                <a:path w="7968" h="14644" extrusionOk="0">
                  <a:moveTo>
                    <a:pt x="7968" y="0"/>
                  </a:moveTo>
                  <a:cubicBezTo>
                    <a:pt x="7907" y="164"/>
                    <a:pt x="7846" y="330"/>
                    <a:pt x="7784" y="493"/>
                  </a:cubicBezTo>
                  <a:cubicBezTo>
                    <a:pt x="7753" y="574"/>
                    <a:pt x="7721" y="655"/>
                    <a:pt x="7689" y="737"/>
                  </a:cubicBezTo>
                  <a:lnTo>
                    <a:pt x="7594" y="981"/>
                  </a:lnTo>
                  <a:cubicBezTo>
                    <a:pt x="7465" y="1307"/>
                    <a:pt x="7335" y="1632"/>
                    <a:pt x="7202" y="1955"/>
                  </a:cubicBezTo>
                  <a:cubicBezTo>
                    <a:pt x="6938" y="2602"/>
                    <a:pt x="6665" y="3245"/>
                    <a:pt x="6383" y="3884"/>
                  </a:cubicBezTo>
                  <a:cubicBezTo>
                    <a:pt x="6314" y="4044"/>
                    <a:pt x="6241" y="4202"/>
                    <a:pt x="6170" y="4361"/>
                  </a:cubicBezTo>
                  <a:cubicBezTo>
                    <a:pt x="6134" y="4440"/>
                    <a:pt x="6099" y="4521"/>
                    <a:pt x="6062" y="4600"/>
                  </a:cubicBezTo>
                  <a:lnTo>
                    <a:pt x="5953" y="4837"/>
                  </a:lnTo>
                  <a:lnTo>
                    <a:pt x="5844" y="5075"/>
                  </a:lnTo>
                  <a:lnTo>
                    <a:pt x="5733" y="5311"/>
                  </a:lnTo>
                  <a:cubicBezTo>
                    <a:pt x="5658" y="5468"/>
                    <a:pt x="5586" y="5628"/>
                    <a:pt x="5509" y="5784"/>
                  </a:cubicBezTo>
                  <a:lnTo>
                    <a:pt x="5281" y="6254"/>
                  </a:lnTo>
                  <a:lnTo>
                    <a:pt x="5049" y="6722"/>
                  </a:lnTo>
                  <a:cubicBezTo>
                    <a:pt x="4971" y="6877"/>
                    <a:pt x="4890" y="7032"/>
                    <a:pt x="4812" y="7188"/>
                  </a:cubicBezTo>
                  <a:cubicBezTo>
                    <a:pt x="4772" y="7265"/>
                    <a:pt x="4733" y="7343"/>
                    <a:pt x="4693" y="7420"/>
                  </a:cubicBezTo>
                  <a:lnTo>
                    <a:pt x="4570" y="7651"/>
                  </a:lnTo>
                  <a:lnTo>
                    <a:pt x="4450" y="7882"/>
                  </a:lnTo>
                  <a:cubicBezTo>
                    <a:pt x="4429" y="7921"/>
                    <a:pt x="4410" y="7959"/>
                    <a:pt x="4389" y="7998"/>
                  </a:cubicBezTo>
                  <a:lnTo>
                    <a:pt x="4326" y="8113"/>
                  </a:lnTo>
                  <a:lnTo>
                    <a:pt x="4077" y="8572"/>
                  </a:lnTo>
                  <a:lnTo>
                    <a:pt x="3822" y="9027"/>
                  </a:lnTo>
                  <a:lnTo>
                    <a:pt x="3758" y="9141"/>
                  </a:lnTo>
                  <a:lnTo>
                    <a:pt x="3726" y="9198"/>
                  </a:lnTo>
                  <a:lnTo>
                    <a:pt x="3693" y="9255"/>
                  </a:lnTo>
                  <a:lnTo>
                    <a:pt x="3562" y="9481"/>
                  </a:lnTo>
                  <a:lnTo>
                    <a:pt x="3431" y="9706"/>
                  </a:lnTo>
                  <a:lnTo>
                    <a:pt x="3366" y="9819"/>
                  </a:lnTo>
                  <a:lnTo>
                    <a:pt x="3298" y="9930"/>
                  </a:lnTo>
                  <a:cubicBezTo>
                    <a:pt x="3207" y="10080"/>
                    <a:pt x="3118" y="10229"/>
                    <a:pt x="3028" y="10378"/>
                  </a:cubicBezTo>
                  <a:lnTo>
                    <a:pt x="2995" y="10434"/>
                  </a:lnTo>
                  <a:lnTo>
                    <a:pt x="2961" y="10489"/>
                  </a:lnTo>
                  <a:lnTo>
                    <a:pt x="2891" y="10599"/>
                  </a:lnTo>
                  <a:lnTo>
                    <a:pt x="2752" y="10821"/>
                  </a:lnTo>
                  <a:lnTo>
                    <a:pt x="2614" y="11042"/>
                  </a:lnTo>
                  <a:lnTo>
                    <a:pt x="2471" y="11261"/>
                  </a:lnTo>
                  <a:lnTo>
                    <a:pt x="2327" y="11479"/>
                  </a:lnTo>
                  <a:lnTo>
                    <a:pt x="2256" y="11589"/>
                  </a:lnTo>
                  <a:cubicBezTo>
                    <a:pt x="2232" y="11626"/>
                    <a:pt x="2209" y="11663"/>
                    <a:pt x="2185" y="11698"/>
                  </a:cubicBezTo>
                  <a:cubicBezTo>
                    <a:pt x="2086" y="11842"/>
                    <a:pt x="1987" y="11985"/>
                    <a:pt x="1891" y="12131"/>
                  </a:cubicBezTo>
                  <a:cubicBezTo>
                    <a:pt x="1795" y="12277"/>
                    <a:pt x="1692" y="12416"/>
                    <a:pt x="1592" y="12559"/>
                  </a:cubicBezTo>
                  <a:lnTo>
                    <a:pt x="1440" y="12772"/>
                  </a:lnTo>
                  <a:lnTo>
                    <a:pt x="1365" y="12880"/>
                  </a:lnTo>
                  <a:lnTo>
                    <a:pt x="1287" y="12985"/>
                  </a:lnTo>
                  <a:lnTo>
                    <a:pt x="976" y="13406"/>
                  </a:lnTo>
                  <a:cubicBezTo>
                    <a:pt x="925" y="13477"/>
                    <a:pt x="870" y="13544"/>
                    <a:pt x="816" y="13613"/>
                  </a:cubicBezTo>
                  <a:lnTo>
                    <a:pt x="656" y="13821"/>
                  </a:lnTo>
                  <a:lnTo>
                    <a:pt x="496" y="14029"/>
                  </a:lnTo>
                  <a:cubicBezTo>
                    <a:pt x="470" y="14064"/>
                    <a:pt x="441" y="14097"/>
                    <a:pt x="414" y="14131"/>
                  </a:cubicBezTo>
                  <a:lnTo>
                    <a:pt x="331" y="14233"/>
                  </a:lnTo>
                  <a:cubicBezTo>
                    <a:pt x="220" y="14369"/>
                    <a:pt x="110" y="14505"/>
                    <a:pt x="1" y="14644"/>
                  </a:cubicBezTo>
                  <a:cubicBezTo>
                    <a:pt x="129" y="14524"/>
                    <a:pt x="255" y="14402"/>
                    <a:pt x="383" y="14280"/>
                  </a:cubicBezTo>
                  <a:lnTo>
                    <a:pt x="477" y="14188"/>
                  </a:lnTo>
                  <a:cubicBezTo>
                    <a:pt x="509" y="14158"/>
                    <a:pt x="541" y="14127"/>
                    <a:pt x="571" y="14096"/>
                  </a:cubicBezTo>
                  <a:lnTo>
                    <a:pt x="753" y="13906"/>
                  </a:lnTo>
                  <a:lnTo>
                    <a:pt x="936" y="13715"/>
                  </a:lnTo>
                  <a:cubicBezTo>
                    <a:pt x="996" y="13651"/>
                    <a:pt x="1058" y="13588"/>
                    <a:pt x="1116" y="13523"/>
                  </a:cubicBezTo>
                  <a:lnTo>
                    <a:pt x="1466" y="13128"/>
                  </a:lnTo>
                  <a:lnTo>
                    <a:pt x="1553" y="13028"/>
                  </a:lnTo>
                  <a:lnTo>
                    <a:pt x="1637" y="12927"/>
                  </a:lnTo>
                  <a:lnTo>
                    <a:pt x="1805" y="12724"/>
                  </a:lnTo>
                  <a:cubicBezTo>
                    <a:pt x="1918" y="12588"/>
                    <a:pt x="2030" y="12451"/>
                    <a:pt x="2138" y="12312"/>
                  </a:cubicBezTo>
                  <a:cubicBezTo>
                    <a:pt x="2246" y="12173"/>
                    <a:pt x="2355" y="12036"/>
                    <a:pt x="2460" y="11895"/>
                  </a:cubicBezTo>
                  <a:cubicBezTo>
                    <a:pt x="2566" y="11753"/>
                    <a:pt x="2669" y="11611"/>
                    <a:pt x="2772" y="11468"/>
                  </a:cubicBezTo>
                  <a:lnTo>
                    <a:pt x="2927" y="11254"/>
                  </a:lnTo>
                  <a:lnTo>
                    <a:pt x="3077" y="11036"/>
                  </a:lnTo>
                  <a:lnTo>
                    <a:pt x="3226" y="10818"/>
                  </a:lnTo>
                  <a:lnTo>
                    <a:pt x="3300" y="10709"/>
                  </a:lnTo>
                  <a:lnTo>
                    <a:pt x="3338" y="10654"/>
                  </a:lnTo>
                  <a:lnTo>
                    <a:pt x="3374" y="10599"/>
                  </a:lnTo>
                  <a:cubicBezTo>
                    <a:pt x="3469" y="10451"/>
                    <a:pt x="3565" y="10304"/>
                    <a:pt x="3661" y="10155"/>
                  </a:cubicBezTo>
                  <a:lnTo>
                    <a:pt x="3732" y="10044"/>
                  </a:lnTo>
                  <a:lnTo>
                    <a:pt x="3802" y="9932"/>
                  </a:lnTo>
                  <a:lnTo>
                    <a:pt x="3939" y="9707"/>
                  </a:lnTo>
                  <a:lnTo>
                    <a:pt x="4078" y="9482"/>
                  </a:lnTo>
                  <a:lnTo>
                    <a:pt x="4111" y="9426"/>
                  </a:lnTo>
                  <a:lnTo>
                    <a:pt x="4145" y="9368"/>
                  </a:lnTo>
                  <a:lnTo>
                    <a:pt x="4211" y="9253"/>
                  </a:lnTo>
                  <a:lnTo>
                    <a:pt x="4477" y="8796"/>
                  </a:lnTo>
                  <a:lnTo>
                    <a:pt x="4732" y="8333"/>
                  </a:lnTo>
                  <a:lnTo>
                    <a:pt x="4796" y="8219"/>
                  </a:lnTo>
                  <a:cubicBezTo>
                    <a:pt x="4817" y="8180"/>
                    <a:pt x="4838" y="8141"/>
                    <a:pt x="4858" y="8102"/>
                  </a:cubicBezTo>
                  <a:lnTo>
                    <a:pt x="4981" y="7868"/>
                  </a:lnTo>
                  <a:lnTo>
                    <a:pt x="5104" y="7635"/>
                  </a:lnTo>
                  <a:cubicBezTo>
                    <a:pt x="5145" y="7557"/>
                    <a:pt x="5183" y="7477"/>
                    <a:pt x="5223" y="7398"/>
                  </a:cubicBezTo>
                  <a:lnTo>
                    <a:pt x="5341" y="7163"/>
                  </a:lnTo>
                  <a:cubicBezTo>
                    <a:pt x="5380" y="7084"/>
                    <a:pt x="5422" y="7006"/>
                    <a:pt x="5458" y="6926"/>
                  </a:cubicBezTo>
                  <a:lnTo>
                    <a:pt x="5687" y="6449"/>
                  </a:lnTo>
                  <a:cubicBezTo>
                    <a:pt x="5761" y="6290"/>
                    <a:pt x="5834" y="6129"/>
                    <a:pt x="5907" y="5970"/>
                  </a:cubicBezTo>
                  <a:cubicBezTo>
                    <a:pt x="5980" y="5810"/>
                    <a:pt x="6049" y="5649"/>
                    <a:pt x="6120" y="5488"/>
                  </a:cubicBezTo>
                  <a:cubicBezTo>
                    <a:pt x="6155" y="5407"/>
                    <a:pt x="6190" y="5326"/>
                    <a:pt x="6225" y="5246"/>
                  </a:cubicBezTo>
                  <a:lnTo>
                    <a:pt x="6327" y="5002"/>
                  </a:lnTo>
                  <a:cubicBezTo>
                    <a:pt x="6393" y="4840"/>
                    <a:pt x="6462" y="4678"/>
                    <a:pt x="6527" y="4514"/>
                  </a:cubicBezTo>
                  <a:cubicBezTo>
                    <a:pt x="6591" y="4351"/>
                    <a:pt x="6657" y="4188"/>
                    <a:pt x="6719" y="4023"/>
                  </a:cubicBezTo>
                  <a:cubicBezTo>
                    <a:pt x="6972" y="3367"/>
                    <a:pt x="7203" y="2703"/>
                    <a:pt x="7415" y="2033"/>
                  </a:cubicBezTo>
                  <a:cubicBezTo>
                    <a:pt x="7468" y="1866"/>
                    <a:pt x="7520" y="1698"/>
                    <a:pt x="7569" y="1530"/>
                  </a:cubicBezTo>
                  <a:cubicBezTo>
                    <a:pt x="7618" y="1361"/>
                    <a:pt x="7668" y="1192"/>
                    <a:pt x="7714" y="1023"/>
                  </a:cubicBezTo>
                  <a:cubicBezTo>
                    <a:pt x="7807" y="684"/>
                    <a:pt x="7894" y="343"/>
                    <a:pt x="7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1"/>
            <p:cNvSpPr/>
            <p:nvPr/>
          </p:nvSpPr>
          <p:spPr>
            <a:xfrm>
              <a:off x="328633" y="4176288"/>
              <a:ext cx="1027723" cy="66814"/>
            </a:xfrm>
            <a:custGeom>
              <a:avLst/>
              <a:gdLst/>
              <a:ahLst/>
              <a:cxnLst/>
              <a:rect l="l" t="t" r="r" b="b"/>
              <a:pathLst>
                <a:path w="31302" h="2035" extrusionOk="0">
                  <a:moveTo>
                    <a:pt x="618" y="0"/>
                  </a:moveTo>
                  <a:cubicBezTo>
                    <a:pt x="618" y="0"/>
                    <a:pt x="440" y="738"/>
                    <a:pt x="0" y="2034"/>
                  </a:cubicBezTo>
                  <a:lnTo>
                    <a:pt x="30684" y="2034"/>
                  </a:lnTo>
                  <a:cubicBezTo>
                    <a:pt x="31124" y="738"/>
                    <a:pt x="31301" y="0"/>
                    <a:pt x="31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1"/>
            <p:cNvSpPr/>
            <p:nvPr/>
          </p:nvSpPr>
          <p:spPr>
            <a:xfrm>
              <a:off x="807298" y="4998381"/>
              <a:ext cx="545315" cy="205236"/>
            </a:xfrm>
            <a:custGeom>
              <a:avLst/>
              <a:gdLst/>
              <a:ahLst/>
              <a:cxnLst/>
              <a:rect l="l" t="t" r="r" b="b"/>
              <a:pathLst>
                <a:path w="16609" h="6251" extrusionOk="0">
                  <a:moveTo>
                    <a:pt x="11936" y="0"/>
                  </a:moveTo>
                  <a:cubicBezTo>
                    <a:pt x="10028" y="0"/>
                    <a:pt x="8928" y="1747"/>
                    <a:pt x="8928" y="1747"/>
                  </a:cubicBezTo>
                  <a:cubicBezTo>
                    <a:pt x="8537" y="1582"/>
                    <a:pt x="8187" y="1514"/>
                    <a:pt x="7875" y="1514"/>
                  </a:cubicBezTo>
                  <a:cubicBezTo>
                    <a:pt x="6485" y="1514"/>
                    <a:pt x="5856" y="2853"/>
                    <a:pt x="5856" y="2853"/>
                  </a:cubicBezTo>
                  <a:cubicBezTo>
                    <a:pt x="5586" y="2751"/>
                    <a:pt x="5345" y="2709"/>
                    <a:pt x="5131" y="2709"/>
                  </a:cubicBezTo>
                  <a:cubicBezTo>
                    <a:pt x="4044" y="2709"/>
                    <a:pt x="3644" y="3795"/>
                    <a:pt x="3644" y="3795"/>
                  </a:cubicBezTo>
                  <a:cubicBezTo>
                    <a:pt x="3644" y="3795"/>
                    <a:pt x="3403" y="3465"/>
                    <a:pt x="2697" y="3465"/>
                  </a:cubicBezTo>
                  <a:cubicBezTo>
                    <a:pt x="2437" y="3465"/>
                    <a:pt x="2116" y="3510"/>
                    <a:pt x="1720" y="3630"/>
                  </a:cubicBezTo>
                  <a:cubicBezTo>
                    <a:pt x="246" y="4081"/>
                    <a:pt x="0" y="6251"/>
                    <a:pt x="0" y="6251"/>
                  </a:cubicBezTo>
                  <a:lnTo>
                    <a:pt x="12405" y="6251"/>
                  </a:lnTo>
                  <a:cubicBezTo>
                    <a:pt x="15438" y="6251"/>
                    <a:pt x="16609" y="2261"/>
                    <a:pt x="14031" y="666"/>
                  </a:cubicBezTo>
                  <a:cubicBezTo>
                    <a:pt x="13995" y="644"/>
                    <a:pt x="13960" y="622"/>
                    <a:pt x="13923" y="600"/>
                  </a:cubicBezTo>
                  <a:cubicBezTo>
                    <a:pt x="13190" y="166"/>
                    <a:pt x="12524" y="0"/>
                    <a:pt x="119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1"/>
            <p:cNvSpPr/>
            <p:nvPr/>
          </p:nvSpPr>
          <p:spPr>
            <a:xfrm>
              <a:off x="1872122" y="3605133"/>
              <a:ext cx="139308" cy="129918"/>
            </a:xfrm>
            <a:custGeom>
              <a:avLst/>
              <a:gdLst/>
              <a:ahLst/>
              <a:cxnLst/>
              <a:rect l="l" t="t" r="r" b="b"/>
              <a:pathLst>
                <a:path w="4243" h="3957" extrusionOk="0">
                  <a:moveTo>
                    <a:pt x="2153" y="0"/>
                  </a:moveTo>
                  <a:cubicBezTo>
                    <a:pt x="2023" y="0"/>
                    <a:pt x="1892" y="13"/>
                    <a:pt x="1762" y="40"/>
                  </a:cubicBezTo>
                  <a:cubicBezTo>
                    <a:pt x="978" y="198"/>
                    <a:pt x="367" y="812"/>
                    <a:pt x="212" y="1598"/>
                  </a:cubicBezTo>
                  <a:cubicBezTo>
                    <a:pt x="1" y="2669"/>
                    <a:pt x="699" y="3709"/>
                    <a:pt x="1771" y="3919"/>
                  </a:cubicBezTo>
                  <a:cubicBezTo>
                    <a:pt x="1899" y="3944"/>
                    <a:pt x="2027" y="3956"/>
                    <a:pt x="2154" y="3956"/>
                  </a:cubicBezTo>
                  <a:cubicBezTo>
                    <a:pt x="2807" y="3956"/>
                    <a:pt x="3429" y="3631"/>
                    <a:pt x="3799" y="3073"/>
                  </a:cubicBezTo>
                  <a:cubicBezTo>
                    <a:pt x="4242" y="2408"/>
                    <a:pt x="4240" y="1540"/>
                    <a:pt x="3795" y="876"/>
                  </a:cubicBezTo>
                  <a:cubicBezTo>
                    <a:pt x="3423" y="322"/>
                    <a:pt x="2804" y="0"/>
                    <a:pt x="2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1"/>
            <p:cNvSpPr/>
            <p:nvPr/>
          </p:nvSpPr>
          <p:spPr>
            <a:xfrm>
              <a:off x="1853506" y="3659504"/>
              <a:ext cx="851577" cy="1544112"/>
            </a:xfrm>
            <a:custGeom>
              <a:avLst/>
              <a:gdLst/>
              <a:ahLst/>
              <a:cxnLst/>
              <a:rect l="l" t="t" r="r" b="b"/>
              <a:pathLst>
                <a:path w="25937" h="47030" extrusionOk="0">
                  <a:moveTo>
                    <a:pt x="1228" y="0"/>
                  </a:moveTo>
                  <a:cubicBezTo>
                    <a:pt x="1186" y="0"/>
                    <a:pt x="1144" y="2"/>
                    <a:pt x="1101" y="7"/>
                  </a:cubicBezTo>
                  <a:cubicBezTo>
                    <a:pt x="462" y="76"/>
                    <a:pt x="1" y="654"/>
                    <a:pt x="74" y="1293"/>
                  </a:cubicBezTo>
                  <a:cubicBezTo>
                    <a:pt x="716" y="6826"/>
                    <a:pt x="4134" y="30959"/>
                    <a:pt x="16342" y="47030"/>
                  </a:cubicBezTo>
                  <a:lnTo>
                    <a:pt x="25936" y="47030"/>
                  </a:lnTo>
                  <a:cubicBezTo>
                    <a:pt x="25936" y="47030"/>
                    <a:pt x="7105" y="27816"/>
                    <a:pt x="2372" y="969"/>
                  </a:cubicBezTo>
                  <a:cubicBezTo>
                    <a:pt x="2273" y="405"/>
                    <a:pt x="1788" y="0"/>
                    <a:pt x="1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1"/>
            <p:cNvSpPr/>
            <p:nvPr/>
          </p:nvSpPr>
          <p:spPr>
            <a:xfrm>
              <a:off x="1431970" y="3557067"/>
              <a:ext cx="458046" cy="474889"/>
            </a:xfrm>
            <a:custGeom>
              <a:avLst/>
              <a:gdLst/>
              <a:ahLst/>
              <a:cxnLst/>
              <a:rect l="l" t="t" r="r" b="b"/>
              <a:pathLst>
                <a:path w="13951" h="14464" extrusionOk="0">
                  <a:moveTo>
                    <a:pt x="8763" y="1"/>
                  </a:moveTo>
                  <a:cubicBezTo>
                    <a:pt x="8570" y="1"/>
                    <a:pt x="8370" y="8"/>
                    <a:pt x="8162" y="22"/>
                  </a:cubicBezTo>
                  <a:cubicBezTo>
                    <a:pt x="1068" y="530"/>
                    <a:pt x="359" y="6706"/>
                    <a:pt x="359" y="6706"/>
                  </a:cubicBezTo>
                  <a:cubicBezTo>
                    <a:pt x="915" y="6255"/>
                    <a:pt x="2198" y="5900"/>
                    <a:pt x="2199" y="5900"/>
                  </a:cubicBezTo>
                  <a:lnTo>
                    <a:pt x="2199" y="5900"/>
                  </a:lnTo>
                  <a:cubicBezTo>
                    <a:pt x="0" y="9483"/>
                    <a:pt x="1822" y="14464"/>
                    <a:pt x="1822" y="14464"/>
                  </a:cubicBezTo>
                  <a:cubicBezTo>
                    <a:pt x="2932" y="3772"/>
                    <a:pt x="13206" y="3588"/>
                    <a:pt x="13912" y="3588"/>
                  </a:cubicBezTo>
                  <a:cubicBezTo>
                    <a:pt x="13938" y="3588"/>
                    <a:pt x="13951" y="3588"/>
                    <a:pt x="13951" y="3588"/>
                  </a:cubicBezTo>
                  <a:cubicBezTo>
                    <a:pt x="13951" y="3588"/>
                    <a:pt x="13115" y="1"/>
                    <a:pt x="8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1"/>
            <p:cNvSpPr/>
            <p:nvPr/>
          </p:nvSpPr>
          <p:spPr>
            <a:xfrm>
              <a:off x="1253000" y="3379673"/>
              <a:ext cx="646439" cy="372452"/>
            </a:xfrm>
            <a:custGeom>
              <a:avLst/>
              <a:gdLst/>
              <a:ahLst/>
              <a:cxnLst/>
              <a:rect l="l" t="t" r="r" b="b"/>
              <a:pathLst>
                <a:path w="19689" h="11344" extrusionOk="0">
                  <a:moveTo>
                    <a:pt x="9960" y="1"/>
                  </a:moveTo>
                  <a:cubicBezTo>
                    <a:pt x="5265" y="1"/>
                    <a:pt x="2570" y="3037"/>
                    <a:pt x="2570" y="3037"/>
                  </a:cubicBezTo>
                  <a:cubicBezTo>
                    <a:pt x="2668" y="3023"/>
                    <a:pt x="2775" y="3017"/>
                    <a:pt x="2886" y="3017"/>
                  </a:cubicBezTo>
                  <a:cubicBezTo>
                    <a:pt x="3672" y="3017"/>
                    <a:pt x="4695" y="3317"/>
                    <a:pt x="4695" y="3317"/>
                  </a:cubicBezTo>
                  <a:cubicBezTo>
                    <a:pt x="0" y="6126"/>
                    <a:pt x="332" y="11343"/>
                    <a:pt x="332" y="11343"/>
                  </a:cubicBezTo>
                  <a:cubicBezTo>
                    <a:pt x="4250" y="7121"/>
                    <a:pt x="8167" y="5924"/>
                    <a:pt x="11347" y="5924"/>
                  </a:cubicBezTo>
                  <a:cubicBezTo>
                    <a:pt x="15506" y="5924"/>
                    <a:pt x="18406" y="7970"/>
                    <a:pt x="18406" y="7970"/>
                  </a:cubicBezTo>
                  <a:cubicBezTo>
                    <a:pt x="18406" y="7970"/>
                    <a:pt x="19688" y="3177"/>
                    <a:pt x="15150" y="1172"/>
                  </a:cubicBezTo>
                  <a:cubicBezTo>
                    <a:pt x="13224" y="322"/>
                    <a:pt x="11486" y="1"/>
                    <a:pt x="9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1"/>
            <p:cNvSpPr/>
            <p:nvPr/>
          </p:nvSpPr>
          <p:spPr>
            <a:xfrm>
              <a:off x="1333866" y="3177917"/>
              <a:ext cx="588523" cy="378920"/>
            </a:xfrm>
            <a:custGeom>
              <a:avLst/>
              <a:gdLst/>
              <a:ahLst/>
              <a:cxnLst/>
              <a:rect l="l" t="t" r="r" b="b"/>
              <a:pathLst>
                <a:path w="17925" h="11541" extrusionOk="0">
                  <a:moveTo>
                    <a:pt x="7276" y="1"/>
                  </a:moveTo>
                  <a:cubicBezTo>
                    <a:pt x="6328" y="1"/>
                    <a:pt x="5726" y="148"/>
                    <a:pt x="5726" y="148"/>
                  </a:cubicBezTo>
                  <a:cubicBezTo>
                    <a:pt x="6350" y="462"/>
                    <a:pt x="7111" y="1403"/>
                    <a:pt x="7111" y="1403"/>
                  </a:cubicBezTo>
                  <a:cubicBezTo>
                    <a:pt x="6925" y="1391"/>
                    <a:pt x="6743" y="1385"/>
                    <a:pt x="6565" y="1385"/>
                  </a:cubicBezTo>
                  <a:cubicBezTo>
                    <a:pt x="2172" y="1385"/>
                    <a:pt x="1" y="4988"/>
                    <a:pt x="1" y="4988"/>
                  </a:cubicBezTo>
                  <a:cubicBezTo>
                    <a:pt x="1372" y="4686"/>
                    <a:pt x="2625" y="4553"/>
                    <a:pt x="3769" y="4553"/>
                  </a:cubicBezTo>
                  <a:cubicBezTo>
                    <a:pt x="12069" y="4553"/>
                    <a:pt x="14626" y="11541"/>
                    <a:pt x="14626" y="11541"/>
                  </a:cubicBezTo>
                  <a:cubicBezTo>
                    <a:pt x="14626" y="11541"/>
                    <a:pt x="17924" y="8742"/>
                    <a:pt x="15666" y="5054"/>
                  </a:cubicBezTo>
                  <a:cubicBezTo>
                    <a:pt x="12996" y="690"/>
                    <a:pt x="9328" y="1"/>
                    <a:pt x="7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1"/>
            <p:cNvSpPr/>
            <p:nvPr/>
          </p:nvSpPr>
          <p:spPr>
            <a:xfrm>
              <a:off x="1834956" y="3456632"/>
              <a:ext cx="555132" cy="347631"/>
            </a:xfrm>
            <a:custGeom>
              <a:avLst/>
              <a:gdLst/>
              <a:ahLst/>
              <a:cxnLst/>
              <a:rect l="l" t="t" r="r" b="b"/>
              <a:pathLst>
                <a:path w="16908" h="10588" extrusionOk="0">
                  <a:moveTo>
                    <a:pt x="8355" y="0"/>
                  </a:moveTo>
                  <a:cubicBezTo>
                    <a:pt x="7205" y="0"/>
                    <a:pt x="5902" y="255"/>
                    <a:pt x="4453" y="911"/>
                  </a:cubicBezTo>
                  <a:cubicBezTo>
                    <a:pt x="0" y="2928"/>
                    <a:pt x="1063" y="6803"/>
                    <a:pt x="1063" y="6803"/>
                  </a:cubicBezTo>
                  <a:cubicBezTo>
                    <a:pt x="1063" y="6803"/>
                    <a:pt x="3855" y="5225"/>
                    <a:pt x="7414" y="5225"/>
                  </a:cubicBezTo>
                  <a:cubicBezTo>
                    <a:pt x="10439" y="5225"/>
                    <a:pt x="14019" y="6366"/>
                    <a:pt x="16907" y="10587"/>
                  </a:cubicBezTo>
                  <a:cubicBezTo>
                    <a:pt x="16907" y="10587"/>
                    <a:pt x="16136" y="5340"/>
                    <a:pt x="12497" y="3237"/>
                  </a:cubicBezTo>
                  <a:cubicBezTo>
                    <a:pt x="12497" y="3237"/>
                    <a:pt x="13368" y="3036"/>
                    <a:pt x="14070" y="3036"/>
                  </a:cubicBezTo>
                  <a:cubicBezTo>
                    <a:pt x="14225" y="3036"/>
                    <a:pt x="14371" y="3046"/>
                    <a:pt x="14498" y="3070"/>
                  </a:cubicBezTo>
                  <a:cubicBezTo>
                    <a:pt x="14498" y="3070"/>
                    <a:pt x="12348" y="0"/>
                    <a:pt x="8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1"/>
            <p:cNvSpPr/>
            <p:nvPr/>
          </p:nvSpPr>
          <p:spPr>
            <a:xfrm>
              <a:off x="1770571" y="3230909"/>
              <a:ext cx="686560" cy="415495"/>
            </a:xfrm>
            <a:custGeom>
              <a:avLst/>
              <a:gdLst/>
              <a:ahLst/>
              <a:cxnLst/>
              <a:rect l="l" t="t" r="r" b="b"/>
              <a:pathLst>
                <a:path w="20911" h="12655" extrusionOk="0">
                  <a:moveTo>
                    <a:pt x="12073" y="0"/>
                  </a:moveTo>
                  <a:cubicBezTo>
                    <a:pt x="9642" y="0"/>
                    <a:pt x="6093" y="825"/>
                    <a:pt x="3036" y="4777"/>
                  </a:cubicBezTo>
                  <a:cubicBezTo>
                    <a:pt x="1" y="8702"/>
                    <a:pt x="2914" y="12655"/>
                    <a:pt x="2914" y="12655"/>
                  </a:cubicBezTo>
                  <a:cubicBezTo>
                    <a:pt x="2914" y="12655"/>
                    <a:pt x="6619" y="5625"/>
                    <a:pt x="15042" y="5625"/>
                  </a:cubicBezTo>
                  <a:cubicBezTo>
                    <a:pt x="16791" y="5625"/>
                    <a:pt x="18745" y="5929"/>
                    <a:pt x="20910" y="6661"/>
                  </a:cubicBezTo>
                  <a:cubicBezTo>
                    <a:pt x="20910" y="6661"/>
                    <a:pt x="18717" y="1917"/>
                    <a:pt x="13251" y="1683"/>
                  </a:cubicBezTo>
                  <a:cubicBezTo>
                    <a:pt x="13251" y="1683"/>
                    <a:pt x="14235" y="706"/>
                    <a:pt x="14986" y="424"/>
                  </a:cubicBezTo>
                  <a:cubicBezTo>
                    <a:pt x="14986" y="424"/>
                    <a:pt x="13817" y="0"/>
                    <a:pt x="12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1"/>
            <p:cNvSpPr/>
            <p:nvPr/>
          </p:nvSpPr>
          <p:spPr>
            <a:xfrm>
              <a:off x="1747227" y="3087299"/>
              <a:ext cx="433455" cy="475415"/>
            </a:xfrm>
            <a:custGeom>
              <a:avLst/>
              <a:gdLst/>
              <a:ahLst/>
              <a:cxnLst/>
              <a:rect l="l" t="t" r="r" b="b"/>
              <a:pathLst>
                <a:path w="13202" h="14480" extrusionOk="0">
                  <a:moveTo>
                    <a:pt x="10404" y="1"/>
                  </a:moveTo>
                  <a:cubicBezTo>
                    <a:pt x="8931" y="1"/>
                    <a:pt x="7078" y="387"/>
                    <a:pt x="5359" y="1859"/>
                  </a:cubicBezTo>
                  <a:cubicBezTo>
                    <a:pt x="5359" y="1859"/>
                    <a:pt x="5406" y="651"/>
                    <a:pt x="5717" y="26"/>
                  </a:cubicBezTo>
                  <a:lnTo>
                    <a:pt x="5717" y="26"/>
                  </a:lnTo>
                  <a:cubicBezTo>
                    <a:pt x="5717" y="26"/>
                    <a:pt x="0" y="2460"/>
                    <a:pt x="692" y="9906"/>
                  </a:cubicBezTo>
                  <a:cubicBezTo>
                    <a:pt x="1092" y="14212"/>
                    <a:pt x="5410" y="14480"/>
                    <a:pt x="5410" y="14480"/>
                  </a:cubicBezTo>
                  <a:cubicBezTo>
                    <a:pt x="5410" y="14480"/>
                    <a:pt x="2645" y="5251"/>
                    <a:pt x="13201" y="475"/>
                  </a:cubicBezTo>
                  <a:cubicBezTo>
                    <a:pt x="13201" y="475"/>
                    <a:pt x="12036" y="1"/>
                    <a:pt x="10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1"/>
            <p:cNvSpPr/>
            <p:nvPr/>
          </p:nvSpPr>
          <p:spPr>
            <a:xfrm>
              <a:off x="1762330" y="3637014"/>
              <a:ext cx="139275" cy="129885"/>
            </a:xfrm>
            <a:custGeom>
              <a:avLst/>
              <a:gdLst/>
              <a:ahLst/>
              <a:cxnLst/>
              <a:rect l="l" t="t" r="r" b="b"/>
              <a:pathLst>
                <a:path w="4242" h="3956" extrusionOk="0">
                  <a:moveTo>
                    <a:pt x="2153" y="0"/>
                  </a:moveTo>
                  <a:cubicBezTo>
                    <a:pt x="2024" y="0"/>
                    <a:pt x="1893" y="13"/>
                    <a:pt x="1763" y="39"/>
                  </a:cubicBezTo>
                  <a:cubicBezTo>
                    <a:pt x="978" y="196"/>
                    <a:pt x="366" y="811"/>
                    <a:pt x="211" y="1596"/>
                  </a:cubicBezTo>
                  <a:cubicBezTo>
                    <a:pt x="0" y="2668"/>
                    <a:pt x="699" y="3708"/>
                    <a:pt x="1771" y="3918"/>
                  </a:cubicBezTo>
                  <a:cubicBezTo>
                    <a:pt x="1898" y="3944"/>
                    <a:pt x="2026" y="3956"/>
                    <a:pt x="2153" y="3956"/>
                  </a:cubicBezTo>
                  <a:cubicBezTo>
                    <a:pt x="2806" y="3956"/>
                    <a:pt x="3428" y="3631"/>
                    <a:pt x="3799" y="3073"/>
                  </a:cubicBezTo>
                  <a:cubicBezTo>
                    <a:pt x="4242" y="2407"/>
                    <a:pt x="4240" y="1540"/>
                    <a:pt x="3794" y="876"/>
                  </a:cubicBezTo>
                  <a:cubicBezTo>
                    <a:pt x="3422" y="322"/>
                    <a:pt x="2803" y="0"/>
                    <a:pt x="2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1"/>
            <p:cNvSpPr/>
            <p:nvPr/>
          </p:nvSpPr>
          <p:spPr>
            <a:xfrm>
              <a:off x="2050271" y="4989450"/>
              <a:ext cx="575981" cy="214166"/>
            </a:xfrm>
            <a:custGeom>
              <a:avLst/>
              <a:gdLst/>
              <a:ahLst/>
              <a:cxnLst/>
              <a:rect l="l" t="t" r="r" b="b"/>
              <a:pathLst>
                <a:path w="17543" h="6523" extrusionOk="0">
                  <a:moveTo>
                    <a:pt x="6637" y="0"/>
                  </a:moveTo>
                  <a:cubicBezTo>
                    <a:pt x="6255" y="0"/>
                    <a:pt x="5747" y="80"/>
                    <a:pt x="5077" y="272"/>
                  </a:cubicBezTo>
                  <a:cubicBezTo>
                    <a:pt x="1093" y="1415"/>
                    <a:pt x="0" y="6523"/>
                    <a:pt x="0" y="6523"/>
                  </a:cubicBezTo>
                  <a:lnTo>
                    <a:pt x="17543" y="6523"/>
                  </a:lnTo>
                  <a:cubicBezTo>
                    <a:pt x="17273" y="5016"/>
                    <a:pt x="16400" y="4715"/>
                    <a:pt x="15746" y="4715"/>
                  </a:cubicBezTo>
                  <a:cubicBezTo>
                    <a:pt x="15310" y="4715"/>
                    <a:pt x="14972" y="4848"/>
                    <a:pt x="14972" y="4848"/>
                  </a:cubicBezTo>
                  <a:cubicBezTo>
                    <a:pt x="14554" y="3943"/>
                    <a:pt x="13684" y="3736"/>
                    <a:pt x="12974" y="3736"/>
                  </a:cubicBezTo>
                  <a:cubicBezTo>
                    <a:pt x="12374" y="3736"/>
                    <a:pt x="11888" y="3884"/>
                    <a:pt x="11888" y="3884"/>
                  </a:cubicBezTo>
                  <a:cubicBezTo>
                    <a:pt x="11888" y="3884"/>
                    <a:pt x="12595" y="2599"/>
                    <a:pt x="10796" y="1892"/>
                  </a:cubicBezTo>
                  <a:cubicBezTo>
                    <a:pt x="10230" y="1670"/>
                    <a:pt x="9677" y="1594"/>
                    <a:pt x="9185" y="1594"/>
                  </a:cubicBezTo>
                  <a:cubicBezTo>
                    <a:pt x="8111" y="1594"/>
                    <a:pt x="7326" y="1957"/>
                    <a:pt x="7326" y="1957"/>
                  </a:cubicBezTo>
                  <a:cubicBezTo>
                    <a:pt x="7326" y="1957"/>
                    <a:pt x="8526" y="0"/>
                    <a:pt x="6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1"/>
            <p:cNvSpPr/>
            <p:nvPr/>
          </p:nvSpPr>
          <p:spPr>
            <a:xfrm>
              <a:off x="1397922" y="4778928"/>
              <a:ext cx="267289" cy="424688"/>
            </a:xfrm>
            <a:custGeom>
              <a:avLst/>
              <a:gdLst/>
              <a:ahLst/>
              <a:cxnLst/>
              <a:rect l="l" t="t" r="r" b="b"/>
              <a:pathLst>
                <a:path w="8141" h="12935" extrusionOk="0">
                  <a:moveTo>
                    <a:pt x="6442" y="0"/>
                  </a:moveTo>
                  <a:lnTo>
                    <a:pt x="2225" y="8468"/>
                  </a:lnTo>
                  <a:lnTo>
                    <a:pt x="0" y="12935"/>
                  </a:lnTo>
                  <a:lnTo>
                    <a:pt x="2117" y="12935"/>
                  </a:lnTo>
                  <a:lnTo>
                    <a:pt x="2835" y="11493"/>
                  </a:lnTo>
                  <a:lnTo>
                    <a:pt x="8140" y="843"/>
                  </a:lnTo>
                  <a:lnTo>
                    <a:pt x="64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1"/>
            <p:cNvSpPr/>
            <p:nvPr/>
          </p:nvSpPr>
          <p:spPr>
            <a:xfrm>
              <a:off x="1470975" y="4778961"/>
              <a:ext cx="194237" cy="377311"/>
            </a:xfrm>
            <a:custGeom>
              <a:avLst/>
              <a:gdLst/>
              <a:ahLst/>
              <a:cxnLst/>
              <a:rect l="l" t="t" r="r" b="b"/>
              <a:pathLst>
                <a:path w="5916" h="11492" extrusionOk="0">
                  <a:moveTo>
                    <a:pt x="4217" y="0"/>
                  </a:moveTo>
                  <a:lnTo>
                    <a:pt x="1" y="8467"/>
                  </a:lnTo>
                  <a:cubicBezTo>
                    <a:pt x="183" y="8376"/>
                    <a:pt x="354" y="8305"/>
                    <a:pt x="446" y="8305"/>
                  </a:cubicBezTo>
                  <a:cubicBezTo>
                    <a:pt x="702" y="8305"/>
                    <a:pt x="234" y="9283"/>
                    <a:pt x="298" y="9304"/>
                  </a:cubicBezTo>
                  <a:cubicBezTo>
                    <a:pt x="300" y="9304"/>
                    <a:pt x="301" y="9305"/>
                    <a:pt x="303" y="9305"/>
                  </a:cubicBezTo>
                  <a:cubicBezTo>
                    <a:pt x="360" y="9305"/>
                    <a:pt x="564" y="9074"/>
                    <a:pt x="731" y="9074"/>
                  </a:cubicBezTo>
                  <a:cubicBezTo>
                    <a:pt x="784" y="9074"/>
                    <a:pt x="832" y="9096"/>
                    <a:pt x="872" y="9156"/>
                  </a:cubicBezTo>
                  <a:cubicBezTo>
                    <a:pt x="951" y="9274"/>
                    <a:pt x="797" y="10359"/>
                    <a:pt x="610" y="11492"/>
                  </a:cubicBezTo>
                  <a:lnTo>
                    <a:pt x="5915" y="842"/>
                  </a:lnTo>
                  <a:lnTo>
                    <a:pt x="42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1"/>
            <p:cNvSpPr/>
            <p:nvPr/>
          </p:nvSpPr>
          <p:spPr>
            <a:xfrm>
              <a:off x="1603848" y="4761658"/>
              <a:ext cx="65337" cy="62185"/>
            </a:xfrm>
            <a:custGeom>
              <a:avLst/>
              <a:gdLst/>
              <a:ahLst/>
              <a:cxnLst/>
              <a:rect l="l" t="t" r="r" b="b"/>
              <a:pathLst>
                <a:path w="1990" h="1894" extrusionOk="0">
                  <a:moveTo>
                    <a:pt x="1020" y="0"/>
                  </a:moveTo>
                  <a:cubicBezTo>
                    <a:pt x="672" y="0"/>
                    <a:pt x="336" y="193"/>
                    <a:pt x="171" y="527"/>
                  </a:cubicBezTo>
                  <a:cubicBezTo>
                    <a:pt x="1" y="869"/>
                    <a:pt x="54" y="1281"/>
                    <a:pt x="306" y="1569"/>
                  </a:cubicBezTo>
                  <a:cubicBezTo>
                    <a:pt x="488" y="1779"/>
                    <a:pt x="751" y="1894"/>
                    <a:pt x="1019" y="1894"/>
                  </a:cubicBezTo>
                  <a:cubicBezTo>
                    <a:pt x="1120" y="1894"/>
                    <a:pt x="1222" y="1878"/>
                    <a:pt x="1321" y="1844"/>
                  </a:cubicBezTo>
                  <a:cubicBezTo>
                    <a:pt x="1684" y="1723"/>
                    <a:pt x="1937" y="1393"/>
                    <a:pt x="1964" y="1013"/>
                  </a:cubicBezTo>
                  <a:cubicBezTo>
                    <a:pt x="1990" y="630"/>
                    <a:pt x="1783" y="270"/>
                    <a:pt x="1440" y="99"/>
                  </a:cubicBezTo>
                  <a:cubicBezTo>
                    <a:pt x="1305" y="32"/>
                    <a:pt x="1162" y="0"/>
                    <a:pt x="1020" y="0"/>
                  </a:cubicBezTo>
                  <a:close/>
                </a:path>
              </a:pathLst>
            </a:custGeom>
            <a:solidFill>
              <a:srgbClr val="3D1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1"/>
            <p:cNvSpPr/>
            <p:nvPr/>
          </p:nvSpPr>
          <p:spPr>
            <a:xfrm>
              <a:off x="1784656" y="4778928"/>
              <a:ext cx="267257" cy="424688"/>
            </a:xfrm>
            <a:custGeom>
              <a:avLst/>
              <a:gdLst/>
              <a:ahLst/>
              <a:cxnLst/>
              <a:rect l="l" t="t" r="r" b="b"/>
              <a:pathLst>
                <a:path w="8140" h="12935" extrusionOk="0">
                  <a:moveTo>
                    <a:pt x="6443" y="0"/>
                  </a:moveTo>
                  <a:lnTo>
                    <a:pt x="2101" y="8717"/>
                  </a:lnTo>
                  <a:lnTo>
                    <a:pt x="1" y="12935"/>
                  </a:lnTo>
                  <a:lnTo>
                    <a:pt x="2116" y="12935"/>
                  </a:lnTo>
                  <a:lnTo>
                    <a:pt x="2770" y="11624"/>
                  </a:lnTo>
                  <a:lnTo>
                    <a:pt x="8140" y="843"/>
                  </a:lnTo>
                  <a:lnTo>
                    <a:pt x="64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1"/>
            <p:cNvSpPr/>
            <p:nvPr/>
          </p:nvSpPr>
          <p:spPr>
            <a:xfrm>
              <a:off x="1853604" y="4778961"/>
              <a:ext cx="198341" cy="381612"/>
            </a:xfrm>
            <a:custGeom>
              <a:avLst/>
              <a:gdLst/>
              <a:ahLst/>
              <a:cxnLst/>
              <a:rect l="l" t="t" r="r" b="b"/>
              <a:pathLst>
                <a:path w="6041" h="11623" extrusionOk="0">
                  <a:moveTo>
                    <a:pt x="4343" y="0"/>
                  </a:moveTo>
                  <a:lnTo>
                    <a:pt x="0" y="8716"/>
                  </a:lnTo>
                  <a:cubicBezTo>
                    <a:pt x="79" y="8700"/>
                    <a:pt x="159" y="8692"/>
                    <a:pt x="238" y="8692"/>
                  </a:cubicBezTo>
                  <a:cubicBezTo>
                    <a:pt x="303" y="8692"/>
                    <a:pt x="368" y="8697"/>
                    <a:pt x="432" y="8708"/>
                  </a:cubicBezTo>
                  <a:cubicBezTo>
                    <a:pt x="1050" y="8815"/>
                    <a:pt x="326" y="10261"/>
                    <a:pt x="475" y="10411"/>
                  </a:cubicBezTo>
                  <a:cubicBezTo>
                    <a:pt x="488" y="10424"/>
                    <a:pt x="503" y="10430"/>
                    <a:pt x="519" y="10430"/>
                  </a:cubicBezTo>
                  <a:cubicBezTo>
                    <a:pt x="685" y="10430"/>
                    <a:pt x="1008" y="9832"/>
                    <a:pt x="1121" y="9832"/>
                  </a:cubicBezTo>
                  <a:cubicBezTo>
                    <a:pt x="1126" y="9832"/>
                    <a:pt x="1131" y="9834"/>
                    <a:pt x="1135" y="9836"/>
                  </a:cubicBezTo>
                  <a:cubicBezTo>
                    <a:pt x="1181" y="9864"/>
                    <a:pt x="950" y="10688"/>
                    <a:pt x="670" y="11623"/>
                  </a:cubicBezTo>
                  <a:lnTo>
                    <a:pt x="6041" y="842"/>
                  </a:lnTo>
                  <a:lnTo>
                    <a:pt x="43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1"/>
            <p:cNvSpPr/>
            <p:nvPr/>
          </p:nvSpPr>
          <p:spPr>
            <a:xfrm>
              <a:off x="1990615" y="4761658"/>
              <a:ext cx="65304" cy="62185"/>
            </a:xfrm>
            <a:custGeom>
              <a:avLst/>
              <a:gdLst/>
              <a:ahLst/>
              <a:cxnLst/>
              <a:rect l="l" t="t" r="r" b="b"/>
              <a:pathLst>
                <a:path w="1989" h="1894" extrusionOk="0">
                  <a:moveTo>
                    <a:pt x="1020" y="0"/>
                  </a:moveTo>
                  <a:cubicBezTo>
                    <a:pt x="671" y="0"/>
                    <a:pt x="336" y="193"/>
                    <a:pt x="170" y="527"/>
                  </a:cubicBezTo>
                  <a:cubicBezTo>
                    <a:pt x="0" y="869"/>
                    <a:pt x="54" y="1281"/>
                    <a:pt x="305" y="1569"/>
                  </a:cubicBezTo>
                  <a:cubicBezTo>
                    <a:pt x="488" y="1779"/>
                    <a:pt x="750" y="1894"/>
                    <a:pt x="1018" y="1894"/>
                  </a:cubicBezTo>
                  <a:cubicBezTo>
                    <a:pt x="1119" y="1894"/>
                    <a:pt x="1221" y="1878"/>
                    <a:pt x="1319" y="1844"/>
                  </a:cubicBezTo>
                  <a:cubicBezTo>
                    <a:pt x="1683" y="1723"/>
                    <a:pt x="1937" y="1393"/>
                    <a:pt x="1963" y="1013"/>
                  </a:cubicBezTo>
                  <a:cubicBezTo>
                    <a:pt x="1988" y="630"/>
                    <a:pt x="1783" y="270"/>
                    <a:pt x="1440" y="99"/>
                  </a:cubicBezTo>
                  <a:cubicBezTo>
                    <a:pt x="1305" y="32"/>
                    <a:pt x="1161" y="0"/>
                    <a:pt x="1020" y="0"/>
                  </a:cubicBezTo>
                  <a:close/>
                </a:path>
              </a:pathLst>
            </a:custGeom>
            <a:solidFill>
              <a:srgbClr val="3D1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1"/>
            <p:cNvSpPr/>
            <p:nvPr/>
          </p:nvSpPr>
          <p:spPr>
            <a:xfrm>
              <a:off x="1348706" y="4364779"/>
              <a:ext cx="689286" cy="617087"/>
            </a:xfrm>
            <a:custGeom>
              <a:avLst/>
              <a:gdLst/>
              <a:ahLst/>
              <a:cxnLst/>
              <a:rect l="l" t="t" r="r" b="b"/>
              <a:pathLst>
                <a:path w="20994" h="18795" extrusionOk="0">
                  <a:moveTo>
                    <a:pt x="11254" y="1"/>
                  </a:moveTo>
                  <a:cubicBezTo>
                    <a:pt x="5411" y="1"/>
                    <a:pt x="1278" y="2417"/>
                    <a:pt x="1278" y="2417"/>
                  </a:cubicBezTo>
                  <a:lnTo>
                    <a:pt x="1278" y="2424"/>
                  </a:lnTo>
                  <a:cubicBezTo>
                    <a:pt x="1069" y="2468"/>
                    <a:pt x="873" y="2764"/>
                    <a:pt x="699" y="3258"/>
                  </a:cubicBezTo>
                  <a:cubicBezTo>
                    <a:pt x="463" y="3927"/>
                    <a:pt x="270" y="4958"/>
                    <a:pt x="148" y="6209"/>
                  </a:cubicBezTo>
                  <a:cubicBezTo>
                    <a:pt x="121" y="6483"/>
                    <a:pt x="97" y="6767"/>
                    <a:pt x="78" y="7060"/>
                  </a:cubicBezTo>
                  <a:cubicBezTo>
                    <a:pt x="33" y="7716"/>
                    <a:pt x="6" y="8417"/>
                    <a:pt x="2" y="9148"/>
                  </a:cubicBezTo>
                  <a:cubicBezTo>
                    <a:pt x="1" y="9231"/>
                    <a:pt x="1" y="9313"/>
                    <a:pt x="1" y="9397"/>
                  </a:cubicBezTo>
                  <a:cubicBezTo>
                    <a:pt x="1" y="13154"/>
                    <a:pt x="568" y="16218"/>
                    <a:pt x="1278" y="16372"/>
                  </a:cubicBezTo>
                  <a:lnTo>
                    <a:pt x="1278" y="16378"/>
                  </a:lnTo>
                  <a:cubicBezTo>
                    <a:pt x="1278" y="16378"/>
                    <a:pt x="5412" y="18794"/>
                    <a:pt x="11254" y="18794"/>
                  </a:cubicBezTo>
                  <a:cubicBezTo>
                    <a:pt x="12369" y="18794"/>
                    <a:pt x="13546" y="18706"/>
                    <a:pt x="14769" y="18496"/>
                  </a:cubicBezTo>
                  <a:cubicBezTo>
                    <a:pt x="15163" y="18430"/>
                    <a:pt x="15560" y="18350"/>
                    <a:pt x="15962" y="18255"/>
                  </a:cubicBezTo>
                  <a:cubicBezTo>
                    <a:pt x="16474" y="18136"/>
                    <a:pt x="16993" y="17995"/>
                    <a:pt x="17517" y="17830"/>
                  </a:cubicBezTo>
                  <a:cubicBezTo>
                    <a:pt x="17985" y="17682"/>
                    <a:pt x="18457" y="17514"/>
                    <a:pt x="18930" y="17325"/>
                  </a:cubicBezTo>
                  <a:cubicBezTo>
                    <a:pt x="19319" y="17170"/>
                    <a:pt x="19711" y="17003"/>
                    <a:pt x="20104" y="16818"/>
                  </a:cubicBezTo>
                  <a:cubicBezTo>
                    <a:pt x="20399" y="16680"/>
                    <a:pt x="20696" y="16533"/>
                    <a:pt x="20993" y="16378"/>
                  </a:cubicBezTo>
                  <a:lnTo>
                    <a:pt x="20993" y="2417"/>
                  </a:lnTo>
                  <a:cubicBezTo>
                    <a:pt x="20695" y="2262"/>
                    <a:pt x="20399" y="2115"/>
                    <a:pt x="20104" y="1977"/>
                  </a:cubicBezTo>
                  <a:cubicBezTo>
                    <a:pt x="19711" y="1793"/>
                    <a:pt x="19319" y="1625"/>
                    <a:pt x="18931" y="1470"/>
                  </a:cubicBezTo>
                  <a:cubicBezTo>
                    <a:pt x="17967" y="1086"/>
                    <a:pt x="16974" y="775"/>
                    <a:pt x="15962" y="540"/>
                  </a:cubicBezTo>
                  <a:cubicBezTo>
                    <a:pt x="14310" y="155"/>
                    <a:pt x="12727" y="1"/>
                    <a:pt x="11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1"/>
            <p:cNvSpPr/>
            <p:nvPr/>
          </p:nvSpPr>
          <p:spPr>
            <a:xfrm>
              <a:off x="1799529" y="4494993"/>
              <a:ext cx="168168" cy="182023"/>
            </a:xfrm>
            <a:custGeom>
              <a:avLst/>
              <a:gdLst/>
              <a:ahLst/>
              <a:cxnLst/>
              <a:rect l="l" t="t" r="r" b="b"/>
              <a:pathLst>
                <a:path w="5122" h="5544" extrusionOk="0">
                  <a:moveTo>
                    <a:pt x="5073" y="0"/>
                  </a:moveTo>
                  <a:cubicBezTo>
                    <a:pt x="4610" y="0"/>
                    <a:pt x="987" y="65"/>
                    <a:pt x="510" y="2071"/>
                  </a:cubicBezTo>
                  <a:cubicBezTo>
                    <a:pt x="1" y="4214"/>
                    <a:pt x="2927" y="5372"/>
                    <a:pt x="4587" y="5543"/>
                  </a:cubicBezTo>
                  <a:lnTo>
                    <a:pt x="5121" y="1"/>
                  </a:lnTo>
                  <a:cubicBezTo>
                    <a:pt x="5121" y="1"/>
                    <a:pt x="5104" y="0"/>
                    <a:pt x="5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1"/>
            <p:cNvSpPr/>
            <p:nvPr/>
          </p:nvSpPr>
          <p:spPr>
            <a:xfrm>
              <a:off x="1855640" y="4382476"/>
              <a:ext cx="153098" cy="128769"/>
            </a:xfrm>
            <a:custGeom>
              <a:avLst/>
              <a:gdLst/>
              <a:ahLst/>
              <a:cxnLst/>
              <a:rect l="l" t="t" r="r" b="b"/>
              <a:pathLst>
                <a:path w="4663" h="3922" extrusionOk="0">
                  <a:moveTo>
                    <a:pt x="521" y="1"/>
                  </a:moveTo>
                  <a:cubicBezTo>
                    <a:pt x="443" y="141"/>
                    <a:pt x="386" y="291"/>
                    <a:pt x="349" y="447"/>
                  </a:cubicBezTo>
                  <a:cubicBezTo>
                    <a:pt x="0" y="1912"/>
                    <a:pt x="1255" y="2917"/>
                    <a:pt x="2615" y="3461"/>
                  </a:cubicBezTo>
                  <a:lnTo>
                    <a:pt x="2616" y="3461"/>
                  </a:lnTo>
                  <a:cubicBezTo>
                    <a:pt x="2866" y="3561"/>
                    <a:pt x="3123" y="3647"/>
                    <a:pt x="3384" y="3719"/>
                  </a:cubicBezTo>
                  <a:cubicBezTo>
                    <a:pt x="3724" y="3814"/>
                    <a:pt x="4072" y="3882"/>
                    <a:pt x="4424" y="3921"/>
                  </a:cubicBezTo>
                  <a:lnTo>
                    <a:pt x="4663" y="1438"/>
                  </a:lnTo>
                  <a:cubicBezTo>
                    <a:pt x="4269" y="1254"/>
                    <a:pt x="3878" y="1086"/>
                    <a:pt x="3490" y="931"/>
                  </a:cubicBezTo>
                  <a:cubicBezTo>
                    <a:pt x="2524" y="547"/>
                    <a:pt x="1532" y="236"/>
                    <a:pt x="5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1"/>
            <p:cNvSpPr/>
            <p:nvPr/>
          </p:nvSpPr>
          <p:spPr>
            <a:xfrm>
              <a:off x="1799529" y="4669596"/>
              <a:ext cx="168168" cy="182023"/>
            </a:xfrm>
            <a:custGeom>
              <a:avLst/>
              <a:gdLst/>
              <a:ahLst/>
              <a:cxnLst/>
              <a:rect l="l" t="t" r="r" b="b"/>
              <a:pathLst>
                <a:path w="5122" h="5544" extrusionOk="0">
                  <a:moveTo>
                    <a:pt x="4587" y="1"/>
                  </a:moveTo>
                  <a:cubicBezTo>
                    <a:pt x="2927" y="172"/>
                    <a:pt x="1" y="1330"/>
                    <a:pt x="510" y="3475"/>
                  </a:cubicBezTo>
                  <a:cubicBezTo>
                    <a:pt x="987" y="5478"/>
                    <a:pt x="4603" y="5544"/>
                    <a:pt x="5071" y="5544"/>
                  </a:cubicBezTo>
                  <a:cubicBezTo>
                    <a:pt x="5104" y="5544"/>
                    <a:pt x="5121" y="5543"/>
                    <a:pt x="5121" y="5543"/>
                  </a:cubicBezTo>
                  <a:lnTo>
                    <a:pt x="45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1"/>
            <p:cNvSpPr/>
            <p:nvPr/>
          </p:nvSpPr>
          <p:spPr>
            <a:xfrm>
              <a:off x="1927215" y="4413043"/>
              <a:ext cx="110777" cy="520559"/>
            </a:xfrm>
            <a:custGeom>
              <a:avLst/>
              <a:gdLst/>
              <a:ahLst/>
              <a:cxnLst/>
              <a:rect l="l" t="t" r="r" b="b"/>
              <a:pathLst>
                <a:path w="3374" h="15855" extrusionOk="0">
                  <a:moveTo>
                    <a:pt x="1310" y="0"/>
                  </a:moveTo>
                  <a:cubicBezTo>
                    <a:pt x="569" y="562"/>
                    <a:pt x="0" y="3898"/>
                    <a:pt x="0" y="7927"/>
                  </a:cubicBezTo>
                  <a:cubicBezTo>
                    <a:pt x="0" y="11956"/>
                    <a:pt x="569" y="15293"/>
                    <a:pt x="1310" y="15855"/>
                  </a:cubicBezTo>
                  <a:cubicBezTo>
                    <a:pt x="2014" y="15575"/>
                    <a:pt x="2702" y="15260"/>
                    <a:pt x="3373" y="14908"/>
                  </a:cubicBezTo>
                  <a:lnTo>
                    <a:pt x="3373" y="947"/>
                  </a:lnTo>
                  <a:cubicBezTo>
                    <a:pt x="2702" y="596"/>
                    <a:pt x="2014" y="280"/>
                    <a:pt x="1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1"/>
            <p:cNvSpPr/>
            <p:nvPr/>
          </p:nvSpPr>
          <p:spPr>
            <a:xfrm>
              <a:off x="1348706" y="4665131"/>
              <a:ext cx="689286" cy="316768"/>
            </a:xfrm>
            <a:custGeom>
              <a:avLst/>
              <a:gdLst/>
              <a:ahLst/>
              <a:cxnLst/>
              <a:rect l="l" t="t" r="r" b="b"/>
              <a:pathLst>
                <a:path w="20994" h="9648" extrusionOk="0">
                  <a:moveTo>
                    <a:pt x="2" y="0"/>
                  </a:moveTo>
                  <a:cubicBezTo>
                    <a:pt x="1" y="84"/>
                    <a:pt x="1" y="166"/>
                    <a:pt x="1" y="249"/>
                  </a:cubicBezTo>
                  <a:cubicBezTo>
                    <a:pt x="1" y="4006"/>
                    <a:pt x="568" y="7070"/>
                    <a:pt x="1277" y="7225"/>
                  </a:cubicBezTo>
                  <a:lnTo>
                    <a:pt x="1277" y="7232"/>
                  </a:lnTo>
                  <a:cubicBezTo>
                    <a:pt x="1277" y="7232"/>
                    <a:pt x="2113" y="7719"/>
                    <a:pt x="3561" y="8256"/>
                  </a:cubicBezTo>
                  <a:cubicBezTo>
                    <a:pt x="4941" y="8766"/>
                    <a:pt x="6367" y="9140"/>
                    <a:pt x="7819" y="9371"/>
                  </a:cubicBezTo>
                  <a:cubicBezTo>
                    <a:pt x="8873" y="9540"/>
                    <a:pt x="10026" y="9647"/>
                    <a:pt x="11253" y="9647"/>
                  </a:cubicBezTo>
                  <a:cubicBezTo>
                    <a:pt x="12728" y="9647"/>
                    <a:pt x="14310" y="9493"/>
                    <a:pt x="15962" y="9107"/>
                  </a:cubicBezTo>
                  <a:cubicBezTo>
                    <a:pt x="16974" y="8872"/>
                    <a:pt x="17965" y="8561"/>
                    <a:pt x="18930" y="8177"/>
                  </a:cubicBezTo>
                  <a:cubicBezTo>
                    <a:pt x="19319" y="8022"/>
                    <a:pt x="19711" y="7855"/>
                    <a:pt x="20104" y="7671"/>
                  </a:cubicBezTo>
                  <a:cubicBezTo>
                    <a:pt x="20399" y="7532"/>
                    <a:pt x="20696" y="7386"/>
                    <a:pt x="20993" y="7232"/>
                  </a:cubicBezTo>
                  <a:lnTo>
                    <a:pt x="20993" y="6414"/>
                  </a:lnTo>
                  <a:cubicBezTo>
                    <a:pt x="9460" y="6371"/>
                    <a:pt x="2746" y="2203"/>
                    <a:pt x="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1"/>
            <p:cNvSpPr/>
            <p:nvPr/>
          </p:nvSpPr>
          <p:spPr>
            <a:xfrm>
              <a:off x="1992190" y="4444102"/>
              <a:ext cx="87630" cy="458473"/>
            </a:xfrm>
            <a:custGeom>
              <a:avLst/>
              <a:gdLst/>
              <a:ahLst/>
              <a:cxnLst/>
              <a:rect l="l" t="t" r="r" b="b"/>
              <a:pathLst>
                <a:path w="2669" h="13964" extrusionOk="0">
                  <a:moveTo>
                    <a:pt x="1333" y="1"/>
                  </a:moveTo>
                  <a:cubicBezTo>
                    <a:pt x="597" y="1"/>
                    <a:pt x="0" y="3127"/>
                    <a:pt x="0" y="6982"/>
                  </a:cubicBezTo>
                  <a:cubicBezTo>
                    <a:pt x="0" y="10837"/>
                    <a:pt x="598" y="13964"/>
                    <a:pt x="1333" y="13964"/>
                  </a:cubicBezTo>
                  <a:cubicBezTo>
                    <a:pt x="1713" y="13964"/>
                    <a:pt x="2054" y="13139"/>
                    <a:pt x="2297" y="11814"/>
                  </a:cubicBezTo>
                  <a:cubicBezTo>
                    <a:pt x="2352" y="11512"/>
                    <a:pt x="2403" y="11185"/>
                    <a:pt x="2446" y="10835"/>
                  </a:cubicBezTo>
                  <a:cubicBezTo>
                    <a:pt x="2490" y="10498"/>
                    <a:pt x="2527" y="10140"/>
                    <a:pt x="2559" y="9763"/>
                  </a:cubicBezTo>
                  <a:cubicBezTo>
                    <a:pt x="2581" y="9498"/>
                    <a:pt x="2599" y="9226"/>
                    <a:pt x="2615" y="8946"/>
                  </a:cubicBezTo>
                  <a:cubicBezTo>
                    <a:pt x="2649" y="8322"/>
                    <a:pt x="2669" y="7664"/>
                    <a:pt x="2669" y="6981"/>
                  </a:cubicBezTo>
                  <a:cubicBezTo>
                    <a:pt x="2669" y="3126"/>
                    <a:pt x="2070" y="1"/>
                    <a:pt x="1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1"/>
            <p:cNvSpPr/>
            <p:nvPr/>
          </p:nvSpPr>
          <p:spPr>
            <a:xfrm>
              <a:off x="1384527" y="4778928"/>
              <a:ext cx="267322" cy="424688"/>
            </a:xfrm>
            <a:custGeom>
              <a:avLst/>
              <a:gdLst/>
              <a:ahLst/>
              <a:cxnLst/>
              <a:rect l="l" t="t" r="r" b="b"/>
              <a:pathLst>
                <a:path w="8142" h="12935" extrusionOk="0">
                  <a:moveTo>
                    <a:pt x="1698" y="0"/>
                  </a:moveTo>
                  <a:lnTo>
                    <a:pt x="622" y="535"/>
                  </a:lnTo>
                  <a:lnTo>
                    <a:pt x="1" y="843"/>
                  </a:lnTo>
                  <a:lnTo>
                    <a:pt x="6024" y="12935"/>
                  </a:lnTo>
                  <a:lnTo>
                    <a:pt x="8141" y="12935"/>
                  </a:lnTo>
                  <a:lnTo>
                    <a:pt x="7913" y="12477"/>
                  </a:lnTo>
                  <a:lnTo>
                    <a:pt x="16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1"/>
            <p:cNvSpPr/>
            <p:nvPr/>
          </p:nvSpPr>
          <p:spPr>
            <a:xfrm>
              <a:off x="1384527" y="4796428"/>
              <a:ext cx="267322" cy="407189"/>
            </a:xfrm>
            <a:custGeom>
              <a:avLst/>
              <a:gdLst/>
              <a:ahLst/>
              <a:cxnLst/>
              <a:rect l="l" t="t" r="r" b="b"/>
              <a:pathLst>
                <a:path w="8142" h="12402" extrusionOk="0">
                  <a:moveTo>
                    <a:pt x="622" y="1"/>
                  </a:moveTo>
                  <a:lnTo>
                    <a:pt x="1" y="309"/>
                  </a:lnTo>
                  <a:lnTo>
                    <a:pt x="6024" y="12402"/>
                  </a:lnTo>
                  <a:lnTo>
                    <a:pt x="8141" y="12402"/>
                  </a:lnTo>
                  <a:lnTo>
                    <a:pt x="7913" y="11944"/>
                  </a:lnTo>
                  <a:cubicBezTo>
                    <a:pt x="7430" y="11603"/>
                    <a:pt x="6940" y="11195"/>
                    <a:pt x="6670" y="10782"/>
                  </a:cubicBezTo>
                  <a:cubicBezTo>
                    <a:pt x="6036" y="9816"/>
                    <a:pt x="3780" y="5213"/>
                    <a:pt x="3672" y="5213"/>
                  </a:cubicBezTo>
                  <a:cubicBezTo>
                    <a:pt x="3671" y="5213"/>
                    <a:pt x="3671" y="5214"/>
                    <a:pt x="3670" y="5214"/>
                  </a:cubicBezTo>
                  <a:cubicBezTo>
                    <a:pt x="3600" y="5269"/>
                    <a:pt x="3869" y="6363"/>
                    <a:pt x="3772" y="6363"/>
                  </a:cubicBezTo>
                  <a:cubicBezTo>
                    <a:pt x="3758" y="6363"/>
                    <a:pt x="3735" y="6338"/>
                    <a:pt x="3702" y="6282"/>
                  </a:cubicBezTo>
                  <a:cubicBezTo>
                    <a:pt x="3513" y="5962"/>
                    <a:pt x="1593" y="2008"/>
                    <a:pt x="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1"/>
            <p:cNvSpPr/>
            <p:nvPr/>
          </p:nvSpPr>
          <p:spPr>
            <a:xfrm>
              <a:off x="1380554" y="4761658"/>
              <a:ext cx="65304" cy="62185"/>
            </a:xfrm>
            <a:custGeom>
              <a:avLst/>
              <a:gdLst/>
              <a:ahLst/>
              <a:cxnLst/>
              <a:rect l="l" t="t" r="r" b="b"/>
              <a:pathLst>
                <a:path w="1989" h="1894" extrusionOk="0">
                  <a:moveTo>
                    <a:pt x="970" y="0"/>
                  </a:moveTo>
                  <a:cubicBezTo>
                    <a:pt x="828" y="0"/>
                    <a:pt x="685" y="32"/>
                    <a:pt x="550" y="99"/>
                  </a:cubicBezTo>
                  <a:cubicBezTo>
                    <a:pt x="207" y="270"/>
                    <a:pt x="0" y="630"/>
                    <a:pt x="27" y="1013"/>
                  </a:cubicBezTo>
                  <a:cubicBezTo>
                    <a:pt x="53" y="1393"/>
                    <a:pt x="307" y="1723"/>
                    <a:pt x="669" y="1844"/>
                  </a:cubicBezTo>
                  <a:cubicBezTo>
                    <a:pt x="768" y="1878"/>
                    <a:pt x="870" y="1894"/>
                    <a:pt x="971" y="1894"/>
                  </a:cubicBezTo>
                  <a:cubicBezTo>
                    <a:pt x="1239" y="1894"/>
                    <a:pt x="1501" y="1779"/>
                    <a:pt x="1684" y="1569"/>
                  </a:cubicBezTo>
                  <a:cubicBezTo>
                    <a:pt x="1936" y="1281"/>
                    <a:pt x="1989" y="869"/>
                    <a:pt x="1819" y="527"/>
                  </a:cubicBezTo>
                  <a:cubicBezTo>
                    <a:pt x="1653" y="193"/>
                    <a:pt x="1318" y="0"/>
                    <a:pt x="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1"/>
            <p:cNvSpPr/>
            <p:nvPr/>
          </p:nvSpPr>
          <p:spPr>
            <a:xfrm>
              <a:off x="1771293" y="4778928"/>
              <a:ext cx="267257" cy="424688"/>
            </a:xfrm>
            <a:custGeom>
              <a:avLst/>
              <a:gdLst/>
              <a:ahLst/>
              <a:cxnLst/>
              <a:rect l="l" t="t" r="r" b="b"/>
              <a:pathLst>
                <a:path w="8140" h="12935" extrusionOk="0">
                  <a:moveTo>
                    <a:pt x="1697" y="0"/>
                  </a:moveTo>
                  <a:lnTo>
                    <a:pt x="1091" y="301"/>
                  </a:lnTo>
                  <a:lnTo>
                    <a:pt x="0" y="843"/>
                  </a:lnTo>
                  <a:lnTo>
                    <a:pt x="6024" y="12935"/>
                  </a:lnTo>
                  <a:lnTo>
                    <a:pt x="8139" y="12935"/>
                  </a:lnTo>
                  <a:lnTo>
                    <a:pt x="16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1"/>
            <p:cNvSpPr/>
            <p:nvPr/>
          </p:nvSpPr>
          <p:spPr>
            <a:xfrm>
              <a:off x="1771326" y="4788778"/>
              <a:ext cx="239415" cy="414839"/>
            </a:xfrm>
            <a:custGeom>
              <a:avLst/>
              <a:gdLst/>
              <a:ahLst/>
              <a:cxnLst/>
              <a:rect l="l" t="t" r="r" b="b"/>
              <a:pathLst>
                <a:path w="7292" h="12635" extrusionOk="0">
                  <a:moveTo>
                    <a:pt x="1090" y="1"/>
                  </a:moveTo>
                  <a:lnTo>
                    <a:pt x="1" y="542"/>
                  </a:lnTo>
                  <a:lnTo>
                    <a:pt x="6024" y="12635"/>
                  </a:lnTo>
                  <a:lnTo>
                    <a:pt x="7292" y="12635"/>
                  </a:lnTo>
                  <a:cubicBezTo>
                    <a:pt x="6601" y="11296"/>
                    <a:pt x="5844" y="9844"/>
                    <a:pt x="5726" y="9691"/>
                  </a:cubicBezTo>
                  <a:cubicBezTo>
                    <a:pt x="5670" y="9619"/>
                    <a:pt x="5624" y="9592"/>
                    <a:pt x="5587" y="9592"/>
                  </a:cubicBezTo>
                  <a:cubicBezTo>
                    <a:pt x="5475" y="9592"/>
                    <a:pt x="5439" y="9834"/>
                    <a:pt x="5439" y="9834"/>
                  </a:cubicBezTo>
                  <a:cubicBezTo>
                    <a:pt x="5439" y="9834"/>
                    <a:pt x="4131" y="7011"/>
                    <a:pt x="3907" y="6500"/>
                  </a:cubicBezTo>
                  <a:cubicBezTo>
                    <a:pt x="3857" y="6387"/>
                    <a:pt x="3866" y="6344"/>
                    <a:pt x="3910" y="6344"/>
                  </a:cubicBezTo>
                  <a:cubicBezTo>
                    <a:pt x="4039" y="6344"/>
                    <a:pt x="4473" y="6716"/>
                    <a:pt x="4594" y="6716"/>
                  </a:cubicBezTo>
                  <a:cubicBezTo>
                    <a:pt x="4616" y="6716"/>
                    <a:pt x="4627" y="6704"/>
                    <a:pt x="4625" y="6676"/>
                  </a:cubicBezTo>
                  <a:cubicBezTo>
                    <a:pt x="4609" y="6436"/>
                    <a:pt x="2471" y="2957"/>
                    <a:pt x="1897" y="1873"/>
                  </a:cubicBezTo>
                  <a:cubicBezTo>
                    <a:pt x="1614" y="1337"/>
                    <a:pt x="1319" y="608"/>
                    <a:pt x="10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1"/>
            <p:cNvSpPr/>
            <p:nvPr/>
          </p:nvSpPr>
          <p:spPr>
            <a:xfrm>
              <a:off x="1767288" y="4761658"/>
              <a:ext cx="65337" cy="62185"/>
            </a:xfrm>
            <a:custGeom>
              <a:avLst/>
              <a:gdLst/>
              <a:ahLst/>
              <a:cxnLst/>
              <a:rect l="l" t="t" r="r" b="b"/>
              <a:pathLst>
                <a:path w="1990" h="1894" extrusionOk="0">
                  <a:moveTo>
                    <a:pt x="969" y="0"/>
                  </a:moveTo>
                  <a:cubicBezTo>
                    <a:pt x="828" y="0"/>
                    <a:pt x="684" y="32"/>
                    <a:pt x="549" y="99"/>
                  </a:cubicBezTo>
                  <a:cubicBezTo>
                    <a:pt x="206" y="270"/>
                    <a:pt x="1" y="630"/>
                    <a:pt x="27" y="1013"/>
                  </a:cubicBezTo>
                  <a:cubicBezTo>
                    <a:pt x="52" y="1393"/>
                    <a:pt x="307" y="1723"/>
                    <a:pt x="670" y="1844"/>
                  </a:cubicBezTo>
                  <a:cubicBezTo>
                    <a:pt x="769" y="1878"/>
                    <a:pt x="870" y="1894"/>
                    <a:pt x="971" y="1894"/>
                  </a:cubicBezTo>
                  <a:cubicBezTo>
                    <a:pt x="1240" y="1894"/>
                    <a:pt x="1501" y="1779"/>
                    <a:pt x="1684" y="1569"/>
                  </a:cubicBezTo>
                  <a:cubicBezTo>
                    <a:pt x="1936" y="1281"/>
                    <a:pt x="1989" y="869"/>
                    <a:pt x="1819" y="527"/>
                  </a:cubicBezTo>
                  <a:cubicBezTo>
                    <a:pt x="1654" y="193"/>
                    <a:pt x="1318"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711"/>
        <p:cNvGrpSpPr/>
        <p:nvPr/>
      </p:nvGrpSpPr>
      <p:grpSpPr>
        <a:xfrm>
          <a:off x="0" y="0"/>
          <a:ext cx="0" cy="0"/>
          <a:chOff x="0" y="0"/>
          <a:chExt cx="0" cy="0"/>
        </a:xfrm>
      </p:grpSpPr>
      <p:sp>
        <p:nvSpPr>
          <p:cNvPr id="1712" name="Google Shape;1712;p52"/>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1713" name="Google Shape;1713;p52"/>
          <p:cNvGrpSpPr/>
          <p:nvPr/>
        </p:nvGrpSpPr>
        <p:grpSpPr>
          <a:xfrm>
            <a:off x="1140171" y="1635894"/>
            <a:ext cx="5418882" cy="2999428"/>
            <a:chOff x="2654821" y="2311071"/>
            <a:chExt cx="2279715" cy="1262120"/>
          </a:xfrm>
        </p:grpSpPr>
        <p:grpSp>
          <p:nvGrpSpPr>
            <p:cNvPr id="1714" name="Google Shape;1714;p52"/>
            <p:cNvGrpSpPr/>
            <p:nvPr/>
          </p:nvGrpSpPr>
          <p:grpSpPr>
            <a:xfrm>
              <a:off x="4034269" y="2840745"/>
              <a:ext cx="40212" cy="36437"/>
              <a:chOff x="4293400" y="2574725"/>
              <a:chExt cx="84425" cy="80100"/>
            </a:xfrm>
          </p:grpSpPr>
          <p:sp>
            <p:nvSpPr>
              <p:cNvPr id="1715" name="Google Shape;1715;p5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1"/>
              </a:solidFill>
              <a:ln w="9525" cap="flat" cmpd="sng">
                <a:solidFill>
                  <a:schemeClr val="lt1"/>
                </a:solidFill>
                <a:prstDash val="solid"/>
                <a:round/>
                <a:headEnd type="none" w="med" len="med"/>
                <a:tailEnd type="none" w="med" len="med"/>
              </a:ln>
            </p:spPr>
          </p:sp>
          <p:sp>
            <p:nvSpPr>
              <p:cNvPr id="1716" name="Google Shape;1716;p5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52"/>
            <p:cNvGrpSpPr/>
            <p:nvPr/>
          </p:nvGrpSpPr>
          <p:grpSpPr>
            <a:xfrm>
              <a:off x="3894606" y="2334874"/>
              <a:ext cx="913198" cy="518984"/>
              <a:chOff x="4000175" y="1462675"/>
              <a:chExt cx="1917275" cy="1140875"/>
            </a:xfrm>
          </p:grpSpPr>
          <p:sp>
            <p:nvSpPr>
              <p:cNvPr id="1718" name="Google Shape;1718;p5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1"/>
              </a:solidFill>
              <a:ln w="9525" cap="flat" cmpd="sng">
                <a:solidFill>
                  <a:schemeClr val="lt1"/>
                </a:solidFill>
                <a:prstDash val="solid"/>
                <a:round/>
                <a:headEnd type="none" w="med" len="med"/>
                <a:tailEnd type="none" w="med" len="med"/>
              </a:ln>
            </p:spPr>
          </p:sp>
          <p:grpSp>
            <p:nvGrpSpPr>
              <p:cNvPr id="1719" name="Google Shape;1719;p52"/>
              <p:cNvGrpSpPr/>
              <p:nvPr/>
            </p:nvGrpSpPr>
            <p:grpSpPr>
              <a:xfrm>
                <a:off x="4000175" y="1462675"/>
                <a:ext cx="1917275" cy="1140875"/>
                <a:chOff x="4000175" y="1462675"/>
                <a:chExt cx="1917275" cy="1140875"/>
              </a:xfrm>
            </p:grpSpPr>
            <p:sp>
              <p:nvSpPr>
                <p:cNvPr id="1720" name="Google Shape;1720;p5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w="9525" cap="flat" cmpd="sng">
                  <a:solidFill>
                    <a:schemeClr val="lt1"/>
                  </a:solidFill>
                  <a:prstDash val="solid"/>
                  <a:round/>
                  <a:headEnd type="none" w="med" len="med"/>
                  <a:tailEnd type="none" w="med" len="med"/>
                </a:ln>
              </p:spPr>
            </p:sp>
            <p:sp>
              <p:nvSpPr>
                <p:cNvPr id="1721" name="Google Shape;1721;p5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25" name="Google Shape;1725;p5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6" name="Google Shape;1726;p52"/>
            <p:cNvGrpSpPr/>
            <p:nvPr/>
          </p:nvGrpSpPr>
          <p:grpSpPr>
            <a:xfrm>
              <a:off x="3875768" y="2846704"/>
              <a:ext cx="44796" cy="47366"/>
              <a:chOff x="3960625" y="2587825"/>
              <a:chExt cx="94050" cy="104125"/>
            </a:xfrm>
          </p:grpSpPr>
          <p:sp>
            <p:nvSpPr>
              <p:cNvPr id="1727" name="Google Shape;1727;p5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1"/>
              </a:solidFill>
              <a:ln w="9525" cap="flat" cmpd="sng">
                <a:solidFill>
                  <a:schemeClr val="lt1"/>
                </a:solidFill>
                <a:prstDash val="solid"/>
                <a:round/>
                <a:headEnd type="none" w="med" len="med"/>
                <a:tailEnd type="none" w="med" len="med"/>
              </a:ln>
            </p:spPr>
          </p:sp>
          <p:sp>
            <p:nvSpPr>
              <p:cNvPr id="1728" name="Google Shape;1728;p5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52"/>
            <p:cNvGrpSpPr/>
            <p:nvPr/>
          </p:nvGrpSpPr>
          <p:grpSpPr>
            <a:xfrm>
              <a:off x="3782759" y="2807162"/>
              <a:ext cx="82686" cy="85487"/>
              <a:chOff x="3765350" y="2500900"/>
              <a:chExt cx="173600" cy="187925"/>
            </a:xfrm>
          </p:grpSpPr>
          <p:sp>
            <p:nvSpPr>
              <p:cNvPr id="1730" name="Google Shape;1730;p5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w="9525" cap="flat" cmpd="sng">
                <a:solidFill>
                  <a:schemeClr val="lt1"/>
                </a:solidFill>
                <a:prstDash val="solid"/>
                <a:round/>
                <a:headEnd type="none" w="med" len="med"/>
                <a:tailEnd type="none" w="med" len="med"/>
              </a:ln>
            </p:spPr>
          </p:sp>
          <p:sp>
            <p:nvSpPr>
              <p:cNvPr id="1731" name="Google Shape;1731;p5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52"/>
            <p:cNvGrpSpPr/>
            <p:nvPr/>
          </p:nvGrpSpPr>
          <p:grpSpPr>
            <a:xfrm>
              <a:off x="3775674" y="2798496"/>
              <a:ext cx="40545" cy="23564"/>
              <a:chOff x="3750475" y="2481850"/>
              <a:chExt cx="85125" cy="51800"/>
            </a:xfrm>
          </p:grpSpPr>
          <p:sp>
            <p:nvSpPr>
              <p:cNvPr id="1737" name="Google Shape;1737;p5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w="9525" cap="flat" cmpd="sng">
                <a:solidFill>
                  <a:schemeClr val="lt1"/>
                </a:solidFill>
                <a:prstDash val="solid"/>
                <a:round/>
                <a:headEnd type="none" w="med" len="med"/>
                <a:tailEnd type="none" w="med" len="med"/>
              </a:ln>
            </p:spPr>
          </p:sp>
        </p:grpSp>
        <p:grpSp>
          <p:nvGrpSpPr>
            <p:cNvPr id="1739" name="Google Shape;1739;p52"/>
            <p:cNvGrpSpPr/>
            <p:nvPr/>
          </p:nvGrpSpPr>
          <p:grpSpPr>
            <a:xfrm>
              <a:off x="3716946" y="2776024"/>
              <a:ext cx="81971" cy="76912"/>
              <a:chOff x="3627175" y="2432450"/>
              <a:chExt cx="172100" cy="169075"/>
            </a:xfrm>
          </p:grpSpPr>
          <p:sp>
            <p:nvSpPr>
              <p:cNvPr id="1740" name="Google Shape;1740;p5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1"/>
              </a:solidFill>
              <a:ln w="9525" cap="flat" cmpd="sng">
                <a:solidFill>
                  <a:schemeClr val="lt1"/>
                </a:solidFill>
                <a:prstDash val="solid"/>
                <a:round/>
                <a:headEnd type="none" w="med" len="med"/>
                <a:tailEnd type="none" w="med" len="med"/>
              </a:ln>
            </p:spPr>
          </p:sp>
          <p:sp>
            <p:nvSpPr>
              <p:cNvPr id="1742" name="Google Shape;1742;p5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w="9525" cap="flat" cmpd="sng">
                <a:solidFill>
                  <a:schemeClr val="lt1"/>
                </a:solidFill>
                <a:prstDash val="solid"/>
                <a:round/>
                <a:headEnd type="none" w="med" len="med"/>
                <a:tailEnd type="none" w="med" len="med"/>
              </a:ln>
            </p:spPr>
          </p:sp>
        </p:grpSp>
        <p:grpSp>
          <p:nvGrpSpPr>
            <p:cNvPr id="1743" name="Google Shape;1743;p52"/>
            <p:cNvGrpSpPr/>
            <p:nvPr/>
          </p:nvGrpSpPr>
          <p:grpSpPr>
            <a:xfrm>
              <a:off x="3685682" y="2845624"/>
              <a:ext cx="29311" cy="45055"/>
              <a:chOff x="3561536" y="2585450"/>
              <a:chExt cx="61539" cy="99045"/>
            </a:xfrm>
          </p:grpSpPr>
          <p:sp>
            <p:nvSpPr>
              <p:cNvPr id="1744" name="Google Shape;1744;p5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1"/>
              </a:solidFill>
              <a:ln w="9525" cap="flat" cmpd="sng">
                <a:solidFill>
                  <a:schemeClr val="lt1"/>
                </a:solidFill>
                <a:prstDash val="solid"/>
                <a:round/>
                <a:headEnd type="none" w="med" len="med"/>
                <a:tailEnd type="none" w="med" len="med"/>
              </a:ln>
            </p:spPr>
          </p:sp>
        </p:grpSp>
        <p:grpSp>
          <p:nvGrpSpPr>
            <p:cNvPr id="1746" name="Google Shape;1746;p52"/>
            <p:cNvGrpSpPr/>
            <p:nvPr/>
          </p:nvGrpSpPr>
          <p:grpSpPr>
            <a:xfrm>
              <a:off x="3849905" y="2572252"/>
              <a:ext cx="74339" cy="119559"/>
              <a:chOff x="3906325" y="1984500"/>
              <a:chExt cx="156075" cy="262825"/>
            </a:xfrm>
          </p:grpSpPr>
          <p:sp>
            <p:nvSpPr>
              <p:cNvPr id="1747" name="Google Shape;1747;p5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w="9525" cap="flat" cmpd="sng">
                <a:solidFill>
                  <a:schemeClr val="lt1"/>
                </a:solidFill>
                <a:prstDash val="solid"/>
                <a:round/>
                <a:headEnd type="none" w="med" len="med"/>
                <a:tailEnd type="none" w="med" len="med"/>
              </a:ln>
            </p:spPr>
          </p:sp>
          <p:sp>
            <p:nvSpPr>
              <p:cNvPr id="1748" name="Google Shape;1748;p5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52"/>
            <p:cNvGrpSpPr/>
            <p:nvPr/>
          </p:nvGrpSpPr>
          <p:grpSpPr>
            <a:xfrm>
              <a:off x="2654821" y="2414345"/>
              <a:ext cx="667570" cy="558731"/>
              <a:chOff x="1397225" y="1637375"/>
              <a:chExt cx="1401575" cy="1228250"/>
            </a:xfrm>
          </p:grpSpPr>
          <p:sp>
            <p:nvSpPr>
              <p:cNvPr id="1750" name="Google Shape;1750;p5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w="9525" cap="flat" cmpd="sng">
                <a:solidFill>
                  <a:schemeClr val="lt1"/>
                </a:solidFill>
                <a:prstDash val="solid"/>
                <a:round/>
                <a:headEnd type="none" w="med" len="med"/>
                <a:tailEnd type="none" w="med" len="med"/>
              </a:ln>
            </p:spPr>
          </p:sp>
          <p:grpSp>
            <p:nvGrpSpPr>
              <p:cNvPr id="1751" name="Google Shape;1751;p52"/>
              <p:cNvGrpSpPr/>
              <p:nvPr/>
            </p:nvGrpSpPr>
            <p:grpSpPr>
              <a:xfrm>
                <a:off x="1397225" y="1637375"/>
                <a:ext cx="1398775" cy="1228250"/>
                <a:chOff x="1397225" y="1637375"/>
                <a:chExt cx="1398775" cy="1228250"/>
              </a:xfrm>
            </p:grpSpPr>
            <p:sp>
              <p:nvSpPr>
                <p:cNvPr id="1752" name="Google Shape;1752;p5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4" name="Google Shape;1754;p52"/>
            <p:cNvGrpSpPr/>
            <p:nvPr/>
          </p:nvGrpSpPr>
          <p:grpSpPr>
            <a:xfrm>
              <a:off x="3230417" y="3103734"/>
              <a:ext cx="282982" cy="280332"/>
              <a:chOff x="2605700" y="3152850"/>
              <a:chExt cx="594125" cy="616250"/>
            </a:xfrm>
          </p:grpSpPr>
          <p:sp>
            <p:nvSpPr>
              <p:cNvPr id="1755" name="Google Shape;1755;p5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w="9525" cap="flat" cmpd="sng">
                <a:solidFill>
                  <a:schemeClr val="lt1"/>
                </a:solidFill>
                <a:prstDash val="solid"/>
                <a:round/>
                <a:headEnd type="none" w="med" len="med"/>
                <a:tailEnd type="none" w="med" len="med"/>
              </a:ln>
            </p:spPr>
          </p:sp>
          <p:sp>
            <p:nvSpPr>
              <p:cNvPr id="1756" name="Google Shape;1756;p5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57" name="Google Shape;1757;p52"/>
            <p:cNvGrpSpPr/>
            <p:nvPr/>
          </p:nvGrpSpPr>
          <p:grpSpPr>
            <a:xfrm>
              <a:off x="3265985" y="3226989"/>
              <a:ext cx="87151" cy="346202"/>
              <a:chOff x="2680375" y="3423800"/>
              <a:chExt cx="182975" cy="761050"/>
            </a:xfrm>
          </p:grpSpPr>
          <p:sp>
            <p:nvSpPr>
              <p:cNvPr id="1758" name="Google Shape;1758;p5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w="9525" cap="flat" cmpd="sng">
                <a:solidFill>
                  <a:schemeClr val="lt1"/>
                </a:solidFill>
                <a:prstDash val="solid"/>
                <a:round/>
                <a:headEnd type="none" w="med" len="med"/>
                <a:tailEnd type="none" w="med" len="med"/>
              </a:ln>
            </p:spPr>
          </p:sp>
          <p:sp>
            <p:nvSpPr>
              <p:cNvPr id="1759" name="Google Shape;1759;p5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 name="Google Shape;1760;p52"/>
            <p:cNvGrpSpPr/>
            <p:nvPr/>
          </p:nvGrpSpPr>
          <p:grpSpPr>
            <a:xfrm>
              <a:off x="3855466" y="3289811"/>
              <a:ext cx="112514" cy="94210"/>
              <a:chOff x="3918000" y="3561900"/>
              <a:chExt cx="236225" cy="207100"/>
            </a:xfrm>
          </p:grpSpPr>
          <p:sp>
            <p:nvSpPr>
              <p:cNvPr id="1761" name="Google Shape;1761;p5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1"/>
              </a:solidFill>
              <a:ln w="9525" cap="flat" cmpd="sng">
                <a:solidFill>
                  <a:schemeClr val="lt1"/>
                </a:solidFill>
                <a:prstDash val="solid"/>
                <a:round/>
                <a:headEnd type="none" w="med" len="med"/>
                <a:tailEnd type="none" w="med" len="med"/>
              </a:ln>
            </p:spPr>
          </p:sp>
          <p:sp>
            <p:nvSpPr>
              <p:cNvPr id="1762" name="Google Shape;1762;p5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3" name="Google Shape;1763;p5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66" name="Google Shape;1766;p52"/>
            <p:cNvGrpSpPr/>
            <p:nvPr/>
          </p:nvGrpSpPr>
          <p:grpSpPr>
            <a:xfrm>
              <a:off x="2905224" y="2311071"/>
              <a:ext cx="596721" cy="528992"/>
              <a:chOff x="1922950" y="1410350"/>
              <a:chExt cx="1252825" cy="1162875"/>
            </a:xfrm>
          </p:grpSpPr>
          <p:sp>
            <p:nvSpPr>
              <p:cNvPr id="1767" name="Google Shape;1767;p5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783" name="Google Shape;1783;p5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03" name="Google Shape;1803;p5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04" name="Google Shape;1804;p5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5" name="Google Shape;1805;p52"/>
            <p:cNvGrpSpPr/>
            <p:nvPr/>
          </p:nvGrpSpPr>
          <p:grpSpPr>
            <a:xfrm>
              <a:off x="3280929" y="3294542"/>
              <a:ext cx="109894" cy="272224"/>
              <a:chOff x="2711750" y="3572300"/>
              <a:chExt cx="230725" cy="598425"/>
            </a:xfrm>
          </p:grpSpPr>
          <p:sp>
            <p:nvSpPr>
              <p:cNvPr id="1806" name="Google Shape;1806;p5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 name="Google Shape;1808;p5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9" name="Google Shape;1809;p52"/>
            <p:cNvGrpSpPr/>
            <p:nvPr/>
          </p:nvGrpSpPr>
          <p:grpSpPr>
            <a:xfrm>
              <a:off x="3790439" y="2408636"/>
              <a:ext cx="73017" cy="75684"/>
              <a:chOff x="3781475" y="1624825"/>
              <a:chExt cx="153300" cy="166375"/>
            </a:xfrm>
          </p:grpSpPr>
          <p:sp>
            <p:nvSpPr>
              <p:cNvPr id="1810" name="Google Shape;1810;p5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814;p5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1" name="Google Shape;1821;p52"/>
            <p:cNvGrpSpPr/>
            <p:nvPr/>
          </p:nvGrpSpPr>
          <p:grpSpPr>
            <a:xfrm>
              <a:off x="4403342" y="3107749"/>
              <a:ext cx="316680" cy="101374"/>
              <a:chOff x="5068275" y="3161675"/>
              <a:chExt cx="664875" cy="222850"/>
            </a:xfrm>
          </p:grpSpPr>
          <p:sp>
            <p:nvSpPr>
              <p:cNvPr id="1822" name="Google Shape;1822;p5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 name="Google Shape;1826;p5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5" name="Google Shape;1855;p52"/>
            <p:cNvGrpSpPr/>
            <p:nvPr/>
          </p:nvGrpSpPr>
          <p:grpSpPr>
            <a:xfrm>
              <a:off x="3697513" y="2707266"/>
              <a:ext cx="59549" cy="79733"/>
              <a:chOff x="3586375" y="2281300"/>
              <a:chExt cx="125025" cy="175275"/>
            </a:xfrm>
          </p:grpSpPr>
          <p:sp>
            <p:nvSpPr>
              <p:cNvPr id="1856" name="Google Shape;1856;p5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 name="Google Shape;1858;p5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 name="Google Shape;1859;p52"/>
            <p:cNvGrpSpPr/>
            <p:nvPr/>
          </p:nvGrpSpPr>
          <p:grpSpPr>
            <a:xfrm>
              <a:off x="4513224" y="3221724"/>
              <a:ext cx="274563" cy="280321"/>
              <a:chOff x="5298975" y="3412225"/>
              <a:chExt cx="576450" cy="616225"/>
            </a:xfrm>
          </p:grpSpPr>
          <p:sp>
            <p:nvSpPr>
              <p:cNvPr id="1860" name="Google Shape;1860;p5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61" name="Google Shape;1861;p5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52"/>
            <p:cNvGrpSpPr/>
            <p:nvPr/>
          </p:nvGrpSpPr>
          <p:grpSpPr>
            <a:xfrm>
              <a:off x="4824403" y="3421846"/>
              <a:ext cx="110132" cy="130647"/>
              <a:chOff x="5952300" y="3852150"/>
              <a:chExt cx="231225" cy="287200"/>
            </a:xfrm>
          </p:grpSpPr>
          <p:sp>
            <p:nvSpPr>
              <p:cNvPr id="1863" name="Google Shape;1863;p5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5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3" name="Google Shape;1873;p52"/>
            <p:cNvGrpSpPr/>
            <p:nvPr/>
          </p:nvGrpSpPr>
          <p:grpSpPr>
            <a:xfrm>
              <a:off x="4295710" y="3079670"/>
              <a:ext cx="14968" cy="27135"/>
              <a:chOff x="4842300" y="3099950"/>
              <a:chExt cx="31425" cy="59650"/>
            </a:xfrm>
          </p:grpSpPr>
          <p:sp>
            <p:nvSpPr>
              <p:cNvPr id="1874" name="Google Shape;1874;p5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8" name="Google Shape;1878;p5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6" name="Google Shape;1886;p52"/>
            <p:cNvGrpSpPr/>
            <p:nvPr/>
          </p:nvGrpSpPr>
          <p:grpSpPr>
            <a:xfrm>
              <a:off x="3831056" y="2816010"/>
              <a:ext cx="37378" cy="27612"/>
              <a:chOff x="3866750" y="2520350"/>
              <a:chExt cx="78475" cy="60700"/>
            </a:xfrm>
          </p:grpSpPr>
          <p:sp>
            <p:nvSpPr>
              <p:cNvPr id="1887" name="Google Shape;1887;p5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 name="Google Shape;1891;p5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08" name="Google Shape;1908;p5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20" name="Google Shape;1920;p5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3" name="Google Shape;1933;p52"/>
            <p:cNvGrpSpPr/>
            <p:nvPr/>
          </p:nvGrpSpPr>
          <p:grpSpPr>
            <a:xfrm>
              <a:off x="3632736" y="3051591"/>
              <a:ext cx="63288" cy="45217"/>
              <a:chOff x="3450375" y="3038225"/>
              <a:chExt cx="132875" cy="99400"/>
            </a:xfrm>
          </p:grpSpPr>
          <p:sp>
            <p:nvSpPr>
              <p:cNvPr id="1934" name="Google Shape;1934;p5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6" name="Google Shape;1936;p5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45" name="Google Shape;1945;p5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55" name="Google Shape;1955;p5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61" name="Google Shape;1961;p5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2"/>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lt1"/>
            </a:solidFill>
            <a:ln w="25"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1" name="Google Shape;1971;p52"/>
          <p:cNvSpPr txBox="1"/>
          <p:nvPr/>
        </p:nvSpPr>
        <p:spPr>
          <a:xfrm>
            <a:off x="7175725" y="22116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latin typeface="Lato"/>
                <a:ea typeface="Lato"/>
                <a:cs typeface="Lato"/>
                <a:sym typeface="Lato"/>
              </a:rPr>
              <a:t>&gt;80%</a:t>
            </a:r>
            <a:endParaRPr>
              <a:solidFill>
                <a:schemeClr val="lt1"/>
              </a:solidFill>
              <a:latin typeface="Lato"/>
              <a:ea typeface="Lato"/>
              <a:cs typeface="Lato"/>
              <a:sym typeface="Lato"/>
            </a:endParaRPr>
          </a:p>
        </p:txBody>
      </p:sp>
      <p:sp>
        <p:nvSpPr>
          <p:cNvPr id="1972" name="Google Shape;1972;p52"/>
          <p:cNvSpPr/>
          <p:nvPr/>
        </p:nvSpPr>
        <p:spPr>
          <a:xfrm>
            <a:off x="6906725" y="2310925"/>
            <a:ext cx="192900" cy="192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2"/>
          <p:cNvSpPr txBox="1"/>
          <p:nvPr/>
        </p:nvSpPr>
        <p:spPr>
          <a:xfrm>
            <a:off x="7175725" y="26031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latin typeface="Lato"/>
                <a:ea typeface="Lato"/>
                <a:cs typeface="Lato"/>
                <a:sym typeface="Lato"/>
              </a:rPr>
              <a:t>51-80%</a:t>
            </a:r>
            <a:endParaRPr>
              <a:solidFill>
                <a:schemeClr val="lt1"/>
              </a:solidFill>
              <a:latin typeface="Lato"/>
              <a:ea typeface="Lato"/>
              <a:cs typeface="Lato"/>
              <a:sym typeface="Lato"/>
            </a:endParaRPr>
          </a:p>
        </p:txBody>
      </p:sp>
      <p:sp>
        <p:nvSpPr>
          <p:cNvPr id="1974" name="Google Shape;1974;p52"/>
          <p:cNvSpPr/>
          <p:nvPr/>
        </p:nvSpPr>
        <p:spPr>
          <a:xfrm>
            <a:off x="6906725" y="2702425"/>
            <a:ext cx="192900" cy="192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2"/>
          <p:cNvSpPr txBox="1"/>
          <p:nvPr/>
        </p:nvSpPr>
        <p:spPr>
          <a:xfrm>
            <a:off x="7175725" y="29946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latin typeface="Lato"/>
                <a:ea typeface="Lato"/>
                <a:cs typeface="Lato"/>
                <a:sym typeface="Lato"/>
              </a:rPr>
              <a:t>15-50%</a:t>
            </a:r>
            <a:endParaRPr>
              <a:solidFill>
                <a:schemeClr val="lt1"/>
              </a:solidFill>
              <a:latin typeface="Lato"/>
              <a:ea typeface="Lato"/>
              <a:cs typeface="Lato"/>
              <a:sym typeface="Lato"/>
            </a:endParaRPr>
          </a:p>
        </p:txBody>
      </p:sp>
      <p:sp>
        <p:nvSpPr>
          <p:cNvPr id="1976" name="Google Shape;1976;p52"/>
          <p:cNvSpPr/>
          <p:nvPr/>
        </p:nvSpPr>
        <p:spPr>
          <a:xfrm>
            <a:off x="6906725" y="3093925"/>
            <a:ext cx="192900" cy="192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2"/>
          <p:cNvSpPr txBox="1"/>
          <p:nvPr/>
        </p:nvSpPr>
        <p:spPr>
          <a:xfrm>
            <a:off x="7175725" y="33861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1"/>
                </a:solidFill>
                <a:latin typeface="Lato"/>
                <a:ea typeface="Lato"/>
                <a:cs typeface="Lato"/>
                <a:sym typeface="Lato"/>
              </a:rPr>
              <a:t>&lt;15%</a:t>
            </a:r>
            <a:endParaRPr>
              <a:solidFill>
                <a:schemeClr val="lt1"/>
              </a:solidFill>
              <a:latin typeface="Lato"/>
              <a:ea typeface="Lato"/>
              <a:cs typeface="Lato"/>
              <a:sym typeface="Lato"/>
            </a:endParaRPr>
          </a:p>
        </p:txBody>
      </p:sp>
      <p:sp>
        <p:nvSpPr>
          <p:cNvPr id="1978" name="Google Shape;1978;p52"/>
          <p:cNvSpPr/>
          <p:nvPr/>
        </p:nvSpPr>
        <p:spPr>
          <a:xfrm>
            <a:off x="6906725" y="3485425"/>
            <a:ext cx="192900" cy="192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982"/>
        <p:cNvGrpSpPr/>
        <p:nvPr/>
      </p:nvGrpSpPr>
      <p:grpSpPr>
        <a:xfrm>
          <a:off x="0" y="0"/>
          <a:ext cx="0" cy="0"/>
          <a:chOff x="0" y="0"/>
          <a:chExt cx="0" cy="0"/>
        </a:xfrm>
      </p:grpSpPr>
      <p:sp>
        <p:nvSpPr>
          <p:cNvPr id="1983" name="Google Shape;1983;p53"/>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sp>
        <p:nvSpPr>
          <p:cNvPr id="1984" name="Google Shape;1984;p53"/>
          <p:cNvSpPr txBox="1"/>
          <p:nvPr/>
        </p:nvSpPr>
        <p:spPr>
          <a:xfrm>
            <a:off x="5903474" y="3199885"/>
            <a:ext cx="2518800" cy="13008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600">
                <a:solidFill>
                  <a:schemeClr val="dk1"/>
                </a:solidFill>
                <a:latin typeface="Lato"/>
                <a:ea typeface="Lato"/>
                <a:cs typeface="Lato"/>
                <a:sym typeface="Lato"/>
              </a:rPr>
              <a:t>To modify this graph, click on it, follow the link, change the data and paste the resulting graph here</a:t>
            </a:r>
            <a:endParaRPr sz="1600">
              <a:solidFill>
                <a:schemeClr val="dk1"/>
              </a:solidFill>
              <a:latin typeface="Lato"/>
              <a:ea typeface="Lato"/>
              <a:cs typeface="Lato"/>
              <a:sym typeface="Lato"/>
            </a:endParaRPr>
          </a:p>
        </p:txBody>
      </p:sp>
      <p:sp>
        <p:nvSpPr>
          <p:cNvPr id="1985" name="Google Shape;1985;p53"/>
          <p:cNvSpPr txBox="1"/>
          <p:nvPr/>
        </p:nvSpPr>
        <p:spPr>
          <a:xfrm>
            <a:off x="6253934" y="20852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2010</a:t>
            </a:r>
            <a:endParaRPr>
              <a:solidFill>
                <a:schemeClr val="dk1"/>
              </a:solidFill>
              <a:latin typeface="Lato"/>
              <a:ea typeface="Lato"/>
              <a:cs typeface="Lato"/>
              <a:sym typeface="Lato"/>
            </a:endParaRPr>
          </a:p>
        </p:txBody>
      </p:sp>
      <p:sp>
        <p:nvSpPr>
          <p:cNvPr id="1986" name="Google Shape;1986;p53"/>
          <p:cNvSpPr/>
          <p:nvPr/>
        </p:nvSpPr>
        <p:spPr>
          <a:xfrm>
            <a:off x="5984934" y="2184525"/>
            <a:ext cx="192900" cy="192900"/>
          </a:xfrm>
          <a:prstGeom prst="ellipse">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txBox="1"/>
          <p:nvPr/>
        </p:nvSpPr>
        <p:spPr>
          <a:xfrm>
            <a:off x="6253934" y="24767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2020</a:t>
            </a:r>
            <a:endParaRPr>
              <a:solidFill>
                <a:schemeClr val="dk1"/>
              </a:solidFill>
              <a:latin typeface="Lato"/>
              <a:ea typeface="Lato"/>
              <a:cs typeface="Lato"/>
              <a:sym typeface="Lato"/>
            </a:endParaRPr>
          </a:p>
        </p:txBody>
      </p:sp>
      <p:sp>
        <p:nvSpPr>
          <p:cNvPr id="1988" name="Google Shape;1988;p53"/>
          <p:cNvSpPr/>
          <p:nvPr/>
        </p:nvSpPr>
        <p:spPr>
          <a:xfrm>
            <a:off x="5984934" y="2576025"/>
            <a:ext cx="192900" cy="192900"/>
          </a:xfrm>
          <a:prstGeom prst="ellipse">
            <a:avLst/>
          </a:pr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txBox="1"/>
          <p:nvPr/>
        </p:nvSpPr>
        <p:spPr>
          <a:xfrm>
            <a:off x="6253934" y="2868225"/>
            <a:ext cx="843000" cy="391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2030</a:t>
            </a:r>
            <a:endParaRPr>
              <a:solidFill>
                <a:schemeClr val="dk1"/>
              </a:solidFill>
              <a:latin typeface="Lato"/>
              <a:ea typeface="Lato"/>
              <a:cs typeface="Lato"/>
              <a:sym typeface="Lato"/>
            </a:endParaRPr>
          </a:p>
        </p:txBody>
      </p:sp>
      <p:sp>
        <p:nvSpPr>
          <p:cNvPr id="1990" name="Google Shape;1990;p53"/>
          <p:cNvSpPr/>
          <p:nvPr/>
        </p:nvSpPr>
        <p:spPr>
          <a:xfrm>
            <a:off x="5984934" y="2967525"/>
            <a:ext cx="192900" cy="192900"/>
          </a:xfrm>
          <a:prstGeom prst="ellipse">
            <a:avLst/>
          </a:prstGeom>
          <a:solidFill>
            <a:schemeClr val="accent6"/>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91" name="Google Shape;1991;p53" title="Gráfico">
            <a:hlinkClick r:id="rId3"/>
          </p:cNvPr>
          <p:cNvPicPr preferRelativeResize="0"/>
          <p:nvPr/>
        </p:nvPicPr>
        <p:blipFill>
          <a:blip r:embed="rId4">
            <a:alphaModFix/>
          </a:blip>
          <a:stretch>
            <a:fillRect/>
          </a:stretch>
        </p:blipFill>
        <p:spPr>
          <a:xfrm>
            <a:off x="585533" y="1472326"/>
            <a:ext cx="4966501" cy="3220125"/>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95"/>
        <p:cNvGrpSpPr/>
        <p:nvPr/>
      </p:nvGrpSpPr>
      <p:grpSpPr>
        <a:xfrm>
          <a:off x="0" y="0"/>
          <a:ext cx="0" cy="0"/>
          <a:chOff x="0" y="0"/>
          <a:chExt cx="0" cy="0"/>
        </a:xfrm>
      </p:grpSpPr>
      <p:sp>
        <p:nvSpPr>
          <p:cNvPr id="1996" name="Google Shape;1996;p54"/>
          <p:cNvSpPr/>
          <p:nvPr/>
        </p:nvSpPr>
        <p:spPr>
          <a:xfrm>
            <a:off x="3113550" y="1939775"/>
            <a:ext cx="2916900" cy="2916900"/>
          </a:xfrm>
          <a:prstGeom prst="star4">
            <a:avLst>
              <a:gd name="adj" fmla="val 19714"/>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4"/>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Data Understandable...</a:t>
            </a:r>
            <a:endParaRPr/>
          </a:p>
        </p:txBody>
      </p:sp>
      <p:grpSp>
        <p:nvGrpSpPr>
          <p:cNvPr id="1998" name="Google Shape;1998;p54"/>
          <p:cNvGrpSpPr/>
          <p:nvPr/>
        </p:nvGrpSpPr>
        <p:grpSpPr>
          <a:xfrm>
            <a:off x="3738869" y="2045471"/>
            <a:ext cx="1666262" cy="2705512"/>
            <a:chOff x="2414700" y="238125"/>
            <a:chExt cx="2130225" cy="3458850"/>
          </a:xfrm>
        </p:grpSpPr>
        <p:sp>
          <p:nvSpPr>
            <p:cNvPr id="1999" name="Google Shape;1999;p54"/>
            <p:cNvSpPr/>
            <p:nvPr/>
          </p:nvSpPr>
          <p:spPr>
            <a:xfrm>
              <a:off x="2414700" y="3113650"/>
              <a:ext cx="2130225" cy="583325"/>
            </a:xfrm>
            <a:custGeom>
              <a:avLst/>
              <a:gdLst/>
              <a:ahLst/>
              <a:cxnLst/>
              <a:rect l="l" t="t" r="r" b="b"/>
              <a:pathLst>
                <a:path w="85209" h="23333" extrusionOk="0">
                  <a:moveTo>
                    <a:pt x="42604" y="0"/>
                  </a:moveTo>
                  <a:cubicBezTo>
                    <a:pt x="31305" y="0"/>
                    <a:pt x="20468" y="1229"/>
                    <a:pt x="12478" y="3417"/>
                  </a:cubicBezTo>
                  <a:cubicBezTo>
                    <a:pt x="4488" y="5605"/>
                    <a:pt x="0" y="8572"/>
                    <a:pt x="0" y="11666"/>
                  </a:cubicBezTo>
                  <a:cubicBezTo>
                    <a:pt x="0" y="14760"/>
                    <a:pt x="4488" y="17727"/>
                    <a:pt x="12478" y="19915"/>
                  </a:cubicBezTo>
                  <a:cubicBezTo>
                    <a:pt x="20468" y="22103"/>
                    <a:pt x="31305" y="23332"/>
                    <a:pt x="42604" y="23332"/>
                  </a:cubicBezTo>
                  <a:cubicBezTo>
                    <a:pt x="53903" y="23332"/>
                    <a:pt x="64740" y="22103"/>
                    <a:pt x="72730" y="19915"/>
                  </a:cubicBezTo>
                  <a:cubicBezTo>
                    <a:pt x="80719" y="17727"/>
                    <a:pt x="85208" y="14760"/>
                    <a:pt x="85208" y="11666"/>
                  </a:cubicBezTo>
                  <a:cubicBezTo>
                    <a:pt x="85208" y="8572"/>
                    <a:pt x="80719" y="5605"/>
                    <a:pt x="72730" y="3417"/>
                  </a:cubicBezTo>
                  <a:cubicBezTo>
                    <a:pt x="64740" y="1229"/>
                    <a:pt x="53903" y="0"/>
                    <a:pt x="42604"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4"/>
            <p:cNvSpPr/>
            <p:nvPr/>
          </p:nvSpPr>
          <p:spPr>
            <a:xfrm>
              <a:off x="2577700" y="2496150"/>
              <a:ext cx="1383575" cy="989850"/>
            </a:xfrm>
            <a:custGeom>
              <a:avLst/>
              <a:gdLst/>
              <a:ahLst/>
              <a:cxnLst/>
              <a:rect l="l" t="t" r="r" b="b"/>
              <a:pathLst>
                <a:path w="55343" h="39594" extrusionOk="0">
                  <a:moveTo>
                    <a:pt x="39236" y="1"/>
                  </a:moveTo>
                  <a:cubicBezTo>
                    <a:pt x="38750" y="1"/>
                    <a:pt x="38252" y="13"/>
                    <a:pt x="37745" y="37"/>
                  </a:cubicBezTo>
                  <a:cubicBezTo>
                    <a:pt x="34180" y="205"/>
                    <a:pt x="30145" y="1015"/>
                    <a:pt x="26249" y="2887"/>
                  </a:cubicBezTo>
                  <a:cubicBezTo>
                    <a:pt x="25911" y="3049"/>
                    <a:pt x="7783" y="16159"/>
                    <a:pt x="2964" y="22734"/>
                  </a:cubicBezTo>
                  <a:cubicBezTo>
                    <a:pt x="1944" y="24124"/>
                    <a:pt x="1339" y="25572"/>
                    <a:pt x="1058" y="27006"/>
                  </a:cubicBezTo>
                  <a:cubicBezTo>
                    <a:pt x="0" y="32349"/>
                    <a:pt x="3419" y="37536"/>
                    <a:pt x="6640" y="39171"/>
                  </a:cubicBezTo>
                  <a:cubicBezTo>
                    <a:pt x="7208" y="39459"/>
                    <a:pt x="8171" y="39593"/>
                    <a:pt x="9437" y="39593"/>
                  </a:cubicBezTo>
                  <a:cubicBezTo>
                    <a:pt x="17275" y="39593"/>
                    <a:pt x="36688" y="34446"/>
                    <a:pt x="45318" y="28679"/>
                  </a:cubicBezTo>
                  <a:cubicBezTo>
                    <a:pt x="55342" y="21982"/>
                    <a:pt x="50073" y="4472"/>
                    <a:pt x="48769" y="2403"/>
                  </a:cubicBezTo>
                  <a:cubicBezTo>
                    <a:pt x="48038" y="1241"/>
                    <a:pt x="44230" y="1"/>
                    <a:pt x="392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4"/>
            <p:cNvSpPr/>
            <p:nvPr/>
          </p:nvSpPr>
          <p:spPr>
            <a:xfrm>
              <a:off x="2577700" y="2496150"/>
              <a:ext cx="1312325" cy="991625"/>
            </a:xfrm>
            <a:custGeom>
              <a:avLst/>
              <a:gdLst/>
              <a:ahLst/>
              <a:cxnLst/>
              <a:rect l="l" t="t" r="r" b="b"/>
              <a:pathLst>
                <a:path w="52493" h="39665" extrusionOk="0">
                  <a:moveTo>
                    <a:pt x="39236" y="1"/>
                  </a:moveTo>
                  <a:cubicBezTo>
                    <a:pt x="38750" y="1"/>
                    <a:pt x="38252" y="13"/>
                    <a:pt x="37745" y="37"/>
                  </a:cubicBezTo>
                  <a:cubicBezTo>
                    <a:pt x="37274" y="446"/>
                    <a:pt x="36830" y="883"/>
                    <a:pt x="36414" y="1346"/>
                  </a:cubicBezTo>
                  <a:cubicBezTo>
                    <a:pt x="36414" y="1346"/>
                    <a:pt x="34860" y="7119"/>
                    <a:pt x="26122" y="11159"/>
                  </a:cubicBezTo>
                  <a:cubicBezTo>
                    <a:pt x="17382" y="15199"/>
                    <a:pt x="7744" y="23857"/>
                    <a:pt x="4716" y="26165"/>
                  </a:cubicBezTo>
                  <a:cubicBezTo>
                    <a:pt x="3878" y="26802"/>
                    <a:pt x="2818" y="27033"/>
                    <a:pt x="1722" y="27033"/>
                  </a:cubicBezTo>
                  <a:cubicBezTo>
                    <a:pt x="1501" y="27033"/>
                    <a:pt x="1279" y="27024"/>
                    <a:pt x="1057" y="27006"/>
                  </a:cubicBezTo>
                  <a:lnTo>
                    <a:pt x="1057" y="27006"/>
                  </a:lnTo>
                  <a:cubicBezTo>
                    <a:pt x="0" y="32349"/>
                    <a:pt x="3418" y="37536"/>
                    <a:pt x="6639" y="39171"/>
                  </a:cubicBezTo>
                  <a:cubicBezTo>
                    <a:pt x="7301" y="39507"/>
                    <a:pt x="8426" y="39664"/>
                    <a:pt x="9891" y="39664"/>
                  </a:cubicBezTo>
                  <a:cubicBezTo>
                    <a:pt x="17458" y="39664"/>
                    <a:pt x="34068" y="35457"/>
                    <a:pt x="42468" y="29846"/>
                  </a:cubicBezTo>
                  <a:cubicBezTo>
                    <a:pt x="52492" y="23149"/>
                    <a:pt x="50073" y="4472"/>
                    <a:pt x="48769" y="2403"/>
                  </a:cubicBezTo>
                  <a:cubicBezTo>
                    <a:pt x="48038" y="1241"/>
                    <a:pt x="44230" y="1"/>
                    <a:pt x="39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4"/>
            <p:cNvSpPr/>
            <p:nvPr/>
          </p:nvSpPr>
          <p:spPr>
            <a:xfrm>
              <a:off x="2607200" y="2611750"/>
              <a:ext cx="1184675" cy="876000"/>
            </a:xfrm>
            <a:custGeom>
              <a:avLst/>
              <a:gdLst/>
              <a:ahLst/>
              <a:cxnLst/>
              <a:rect l="l" t="t" r="r" b="b"/>
              <a:pathLst>
                <a:path w="47387" h="35040" extrusionOk="0">
                  <a:moveTo>
                    <a:pt x="47386" y="0"/>
                  </a:moveTo>
                  <a:lnTo>
                    <a:pt x="21133" y="12825"/>
                  </a:lnTo>
                  <a:cubicBezTo>
                    <a:pt x="21133" y="12825"/>
                    <a:pt x="14447" y="15174"/>
                    <a:pt x="8330" y="23656"/>
                  </a:cubicBezTo>
                  <a:cubicBezTo>
                    <a:pt x="6360" y="26390"/>
                    <a:pt x="3800" y="27129"/>
                    <a:pt x="1557" y="27129"/>
                  </a:cubicBezTo>
                  <a:cubicBezTo>
                    <a:pt x="1015" y="27129"/>
                    <a:pt x="493" y="27086"/>
                    <a:pt x="1" y="27017"/>
                  </a:cubicBezTo>
                  <a:lnTo>
                    <a:pt x="1" y="27017"/>
                  </a:lnTo>
                  <a:cubicBezTo>
                    <a:pt x="838" y="30496"/>
                    <a:pt x="3196" y="33400"/>
                    <a:pt x="5459" y="34547"/>
                  </a:cubicBezTo>
                  <a:cubicBezTo>
                    <a:pt x="6121" y="34882"/>
                    <a:pt x="7246" y="35040"/>
                    <a:pt x="8709" y="35040"/>
                  </a:cubicBezTo>
                  <a:cubicBezTo>
                    <a:pt x="10232" y="35040"/>
                    <a:pt x="12121" y="34870"/>
                    <a:pt x="14236" y="34552"/>
                  </a:cubicBezTo>
                  <a:cubicBezTo>
                    <a:pt x="19456" y="33766"/>
                    <a:pt x="24337" y="31427"/>
                    <a:pt x="28183" y="27809"/>
                  </a:cubicBezTo>
                  <a:cubicBezTo>
                    <a:pt x="30344" y="25775"/>
                    <a:pt x="32500" y="23510"/>
                    <a:pt x="34638" y="21077"/>
                  </a:cubicBezTo>
                  <a:cubicBezTo>
                    <a:pt x="44218" y="10170"/>
                    <a:pt x="47386" y="1"/>
                    <a:pt x="47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4"/>
            <p:cNvSpPr/>
            <p:nvPr/>
          </p:nvSpPr>
          <p:spPr>
            <a:xfrm>
              <a:off x="3928900" y="2937300"/>
              <a:ext cx="613225" cy="322200"/>
            </a:xfrm>
            <a:custGeom>
              <a:avLst/>
              <a:gdLst/>
              <a:ahLst/>
              <a:cxnLst/>
              <a:rect l="l" t="t" r="r" b="b"/>
              <a:pathLst>
                <a:path w="24529" h="12888" extrusionOk="0">
                  <a:moveTo>
                    <a:pt x="8896" y="0"/>
                  </a:moveTo>
                  <a:cubicBezTo>
                    <a:pt x="7736" y="0"/>
                    <a:pt x="6766" y="892"/>
                    <a:pt x="6569" y="999"/>
                  </a:cubicBezTo>
                  <a:cubicBezTo>
                    <a:pt x="1913" y="3493"/>
                    <a:pt x="0" y="11475"/>
                    <a:pt x="5654" y="12638"/>
                  </a:cubicBezTo>
                  <a:cubicBezTo>
                    <a:pt x="6499" y="12812"/>
                    <a:pt x="7271" y="12888"/>
                    <a:pt x="7990" y="12888"/>
                  </a:cubicBezTo>
                  <a:cubicBezTo>
                    <a:pt x="12088" y="12888"/>
                    <a:pt x="14476" y="10435"/>
                    <a:pt x="18791" y="9729"/>
                  </a:cubicBezTo>
                  <a:cubicBezTo>
                    <a:pt x="23863" y="8897"/>
                    <a:pt x="24529" y="5405"/>
                    <a:pt x="20704" y="5239"/>
                  </a:cubicBezTo>
                  <a:cubicBezTo>
                    <a:pt x="16878" y="5073"/>
                    <a:pt x="12638" y="3160"/>
                    <a:pt x="10809" y="999"/>
                  </a:cubicBezTo>
                  <a:cubicBezTo>
                    <a:pt x="10176" y="250"/>
                    <a:pt x="9509" y="0"/>
                    <a:pt x="8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4"/>
            <p:cNvSpPr/>
            <p:nvPr/>
          </p:nvSpPr>
          <p:spPr>
            <a:xfrm>
              <a:off x="2921625" y="2905250"/>
              <a:ext cx="1309875" cy="696175"/>
            </a:xfrm>
            <a:custGeom>
              <a:avLst/>
              <a:gdLst/>
              <a:ahLst/>
              <a:cxnLst/>
              <a:rect l="l" t="t" r="r" b="b"/>
              <a:pathLst>
                <a:path w="52395" h="27847" extrusionOk="0">
                  <a:moveTo>
                    <a:pt x="44975" y="1"/>
                  </a:moveTo>
                  <a:cubicBezTo>
                    <a:pt x="44420" y="1"/>
                    <a:pt x="43796" y="63"/>
                    <a:pt x="43112" y="180"/>
                  </a:cubicBezTo>
                  <a:cubicBezTo>
                    <a:pt x="30950" y="2284"/>
                    <a:pt x="1" y="22047"/>
                    <a:pt x="1" y="22047"/>
                  </a:cubicBezTo>
                  <a:cubicBezTo>
                    <a:pt x="1" y="22047"/>
                    <a:pt x="60" y="22469"/>
                    <a:pt x="374" y="23086"/>
                  </a:cubicBezTo>
                  <a:cubicBezTo>
                    <a:pt x="561" y="23456"/>
                    <a:pt x="840" y="23894"/>
                    <a:pt x="1249" y="24353"/>
                  </a:cubicBezTo>
                  <a:cubicBezTo>
                    <a:pt x="2687" y="25970"/>
                    <a:pt x="5758" y="27847"/>
                    <a:pt x="12262" y="27847"/>
                  </a:cubicBezTo>
                  <a:cubicBezTo>
                    <a:pt x="13182" y="27847"/>
                    <a:pt x="14171" y="27809"/>
                    <a:pt x="15234" y="27728"/>
                  </a:cubicBezTo>
                  <a:cubicBezTo>
                    <a:pt x="26457" y="26872"/>
                    <a:pt x="42245" y="20104"/>
                    <a:pt x="48469" y="17259"/>
                  </a:cubicBezTo>
                  <a:cubicBezTo>
                    <a:pt x="50157" y="16487"/>
                    <a:pt x="51140" y="16003"/>
                    <a:pt x="51140" y="16003"/>
                  </a:cubicBezTo>
                  <a:cubicBezTo>
                    <a:pt x="51140" y="16003"/>
                    <a:pt x="52394" y="9343"/>
                    <a:pt x="49855" y="4099"/>
                  </a:cubicBezTo>
                  <a:cubicBezTo>
                    <a:pt x="49373" y="3107"/>
                    <a:pt x="48760" y="2164"/>
                    <a:pt x="47971" y="1328"/>
                  </a:cubicBezTo>
                  <a:cubicBezTo>
                    <a:pt x="47749" y="1091"/>
                    <a:pt x="47515" y="864"/>
                    <a:pt x="47270" y="649"/>
                  </a:cubicBezTo>
                  <a:cubicBezTo>
                    <a:pt x="47034" y="441"/>
                    <a:pt x="46737" y="285"/>
                    <a:pt x="46382" y="180"/>
                  </a:cubicBezTo>
                  <a:cubicBezTo>
                    <a:pt x="45981" y="58"/>
                    <a:pt x="45510" y="1"/>
                    <a:pt x="44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4"/>
            <p:cNvSpPr/>
            <p:nvPr/>
          </p:nvSpPr>
          <p:spPr>
            <a:xfrm>
              <a:off x="2864250" y="2600825"/>
              <a:ext cx="1347900" cy="877100"/>
            </a:xfrm>
            <a:custGeom>
              <a:avLst/>
              <a:gdLst/>
              <a:ahLst/>
              <a:cxnLst/>
              <a:rect l="l" t="t" r="r" b="b"/>
              <a:pathLst>
                <a:path w="53916" h="35084" extrusionOk="0">
                  <a:moveTo>
                    <a:pt x="36918" y="1"/>
                  </a:moveTo>
                  <a:cubicBezTo>
                    <a:pt x="35351" y="1"/>
                    <a:pt x="33648" y="117"/>
                    <a:pt x="31796" y="374"/>
                  </a:cubicBezTo>
                  <a:cubicBezTo>
                    <a:pt x="31796" y="374"/>
                    <a:pt x="8704" y="12947"/>
                    <a:pt x="4353" y="18992"/>
                  </a:cubicBezTo>
                  <a:cubicBezTo>
                    <a:pt x="0" y="25036"/>
                    <a:pt x="847" y="30717"/>
                    <a:pt x="2296" y="34224"/>
                  </a:cubicBezTo>
                  <a:cubicBezTo>
                    <a:pt x="2542" y="34820"/>
                    <a:pt x="3397" y="35084"/>
                    <a:pt x="4697" y="35084"/>
                  </a:cubicBezTo>
                  <a:cubicBezTo>
                    <a:pt x="7669" y="35084"/>
                    <a:pt x="12971" y="33704"/>
                    <a:pt x="18676" y="31750"/>
                  </a:cubicBezTo>
                  <a:cubicBezTo>
                    <a:pt x="25164" y="29535"/>
                    <a:pt x="32174" y="26578"/>
                    <a:pt x="36873" y="24068"/>
                  </a:cubicBezTo>
                  <a:cubicBezTo>
                    <a:pt x="40310" y="22234"/>
                    <a:pt x="43304" y="20021"/>
                    <a:pt x="45784" y="17862"/>
                  </a:cubicBezTo>
                  <a:cubicBezTo>
                    <a:pt x="46714" y="17052"/>
                    <a:pt x="47574" y="16251"/>
                    <a:pt x="48356" y="15482"/>
                  </a:cubicBezTo>
                  <a:cubicBezTo>
                    <a:pt x="49057" y="14790"/>
                    <a:pt x="49696" y="14126"/>
                    <a:pt x="50268" y="13505"/>
                  </a:cubicBezTo>
                  <a:cubicBezTo>
                    <a:pt x="52634" y="10940"/>
                    <a:pt x="53916" y="9078"/>
                    <a:pt x="53916" y="9078"/>
                  </a:cubicBezTo>
                  <a:cubicBezTo>
                    <a:pt x="53916" y="9078"/>
                    <a:pt x="53823" y="8808"/>
                    <a:pt x="53597" y="8357"/>
                  </a:cubicBezTo>
                  <a:cubicBezTo>
                    <a:pt x="52516" y="6211"/>
                    <a:pt x="48396" y="1"/>
                    <a:pt x="36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4"/>
            <p:cNvSpPr/>
            <p:nvPr/>
          </p:nvSpPr>
          <p:spPr>
            <a:xfrm>
              <a:off x="2952850" y="2909750"/>
              <a:ext cx="1255750" cy="691675"/>
            </a:xfrm>
            <a:custGeom>
              <a:avLst/>
              <a:gdLst/>
              <a:ahLst/>
              <a:cxnLst/>
              <a:rect l="l" t="t" r="r" b="b"/>
              <a:pathLst>
                <a:path w="50230" h="27667" extrusionOk="0">
                  <a:moveTo>
                    <a:pt x="45136" y="1"/>
                  </a:moveTo>
                  <a:lnTo>
                    <a:pt x="44813" y="3125"/>
                  </a:lnTo>
                  <a:lnTo>
                    <a:pt x="44766" y="3569"/>
                  </a:lnTo>
                  <a:lnTo>
                    <a:pt x="44708" y="4137"/>
                  </a:lnTo>
                  <a:cubicBezTo>
                    <a:pt x="44708" y="4137"/>
                    <a:pt x="43752" y="4673"/>
                    <a:pt x="42241" y="5505"/>
                  </a:cubicBezTo>
                  <a:cubicBezTo>
                    <a:pt x="37901" y="7900"/>
                    <a:pt x="28966" y="12732"/>
                    <a:pt x="24892" y="14259"/>
                  </a:cubicBezTo>
                  <a:cubicBezTo>
                    <a:pt x="19404" y="16319"/>
                    <a:pt x="12198" y="15717"/>
                    <a:pt x="11770" y="16319"/>
                  </a:cubicBezTo>
                  <a:cubicBezTo>
                    <a:pt x="11339" y="16918"/>
                    <a:pt x="17172" y="17433"/>
                    <a:pt x="17172" y="17433"/>
                  </a:cubicBezTo>
                  <a:cubicBezTo>
                    <a:pt x="17172" y="17433"/>
                    <a:pt x="9024" y="18633"/>
                    <a:pt x="7653" y="19407"/>
                  </a:cubicBezTo>
                  <a:cubicBezTo>
                    <a:pt x="7227" y="19646"/>
                    <a:pt x="7874" y="19728"/>
                    <a:pt x="8969" y="19728"/>
                  </a:cubicBezTo>
                  <a:cubicBezTo>
                    <a:pt x="10731" y="19728"/>
                    <a:pt x="13652" y="19514"/>
                    <a:pt x="15133" y="19394"/>
                  </a:cubicBezTo>
                  <a:cubicBezTo>
                    <a:pt x="15654" y="19353"/>
                    <a:pt x="15996" y="19325"/>
                    <a:pt x="16051" y="19322"/>
                  </a:cubicBezTo>
                  <a:lnTo>
                    <a:pt x="16051" y="19322"/>
                  </a:lnTo>
                  <a:cubicBezTo>
                    <a:pt x="15841" y="19418"/>
                    <a:pt x="8940" y="22589"/>
                    <a:pt x="9110" y="23092"/>
                  </a:cubicBezTo>
                  <a:cubicBezTo>
                    <a:pt x="9139" y="23178"/>
                    <a:pt x="9280" y="23214"/>
                    <a:pt x="9495" y="23214"/>
                  </a:cubicBezTo>
                  <a:cubicBezTo>
                    <a:pt x="10544" y="23214"/>
                    <a:pt x="13353" y="22362"/>
                    <a:pt x="13480" y="22326"/>
                  </a:cubicBezTo>
                  <a:lnTo>
                    <a:pt x="13480" y="22326"/>
                  </a:lnTo>
                  <a:cubicBezTo>
                    <a:pt x="13359" y="22389"/>
                    <a:pt x="10355" y="25207"/>
                    <a:pt x="6098" y="25207"/>
                  </a:cubicBezTo>
                  <a:cubicBezTo>
                    <a:pt x="5765" y="25207"/>
                    <a:pt x="5424" y="25190"/>
                    <a:pt x="5077" y="25153"/>
                  </a:cubicBezTo>
                  <a:cubicBezTo>
                    <a:pt x="3454" y="24979"/>
                    <a:pt x="1626" y="24854"/>
                    <a:pt x="0" y="24173"/>
                  </a:cubicBezTo>
                  <a:lnTo>
                    <a:pt x="0" y="24173"/>
                  </a:lnTo>
                  <a:cubicBezTo>
                    <a:pt x="1438" y="25790"/>
                    <a:pt x="4509" y="27667"/>
                    <a:pt x="11013" y="27667"/>
                  </a:cubicBezTo>
                  <a:cubicBezTo>
                    <a:pt x="11933" y="27667"/>
                    <a:pt x="12922" y="27629"/>
                    <a:pt x="13985" y="27548"/>
                  </a:cubicBezTo>
                  <a:cubicBezTo>
                    <a:pt x="25208" y="26692"/>
                    <a:pt x="40996" y="19924"/>
                    <a:pt x="47220" y="17079"/>
                  </a:cubicBezTo>
                  <a:cubicBezTo>
                    <a:pt x="48908" y="16307"/>
                    <a:pt x="49891" y="15823"/>
                    <a:pt x="49891" y="15823"/>
                  </a:cubicBezTo>
                  <a:cubicBezTo>
                    <a:pt x="49891" y="15823"/>
                    <a:pt x="50230" y="14022"/>
                    <a:pt x="50201" y="11552"/>
                  </a:cubicBezTo>
                  <a:cubicBezTo>
                    <a:pt x="50201" y="11444"/>
                    <a:pt x="50198" y="11332"/>
                    <a:pt x="50194" y="11217"/>
                  </a:cubicBezTo>
                  <a:cubicBezTo>
                    <a:pt x="50192" y="11133"/>
                    <a:pt x="50188" y="11050"/>
                    <a:pt x="50188" y="10962"/>
                  </a:cubicBezTo>
                  <a:cubicBezTo>
                    <a:pt x="50183" y="10855"/>
                    <a:pt x="50179" y="10742"/>
                    <a:pt x="50172" y="10631"/>
                  </a:cubicBezTo>
                  <a:cubicBezTo>
                    <a:pt x="50163" y="10482"/>
                    <a:pt x="50154" y="10327"/>
                    <a:pt x="50145" y="10172"/>
                  </a:cubicBezTo>
                  <a:cubicBezTo>
                    <a:pt x="50139" y="10070"/>
                    <a:pt x="50130" y="9967"/>
                    <a:pt x="50120" y="9861"/>
                  </a:cubicBezTo>
                  <a:cubicBezTo>
                    <a:pt x="50092" y="9542"/>
                    <a:pt x="50058" y="9216"/>
                    <a:pt x="50017" y="8887"/>
                  </a:cubicBezTo>
                  <a:cubicBezTo>
                    <a:pt x="50003" y="8779"/>
                    <a:pt x="49990" y="8667"/>
                    <a:pt x="49972" y="8555"/>
                  </a:cubicBezTo>
                  <a:cubicBezTo>
                    <a:pt x="49967" y="8539"/>
                    <a:pt x="49966" y="8522"/>
                    <a:pt x="49965" y="8506"/>
                  </a:cubicBezTo>
                  <a:cubicBezTo>
                    <a:pt x="49941" y="8344"/>
                    <a:pt x="49915" y="8180"/>
                    <a:pt x="49884" y="8015"/>
                  </a:cubicBezTo>
                  <a:cubicBezTo>
                    <a:pt x="49853" y="7844"/>
                    <a:pt x="49822" y="7674"/>
                    <a:pt x="49788" y="7500"/>
                  </a:cubicBezTo>
                  <a:cubicBezTo>
                    <a:pt x="49757" y="7351"/>
                    <a:pt x="49726" y="7199"/>
                    <a:pt x="49689" y="7047"/>
                  </a:cubicBezTo>
                  <a:cubicBezTo>
                    <a:pt x="49661" y="6919"/>
                    <a:pt x="49630" y="6793"/>
                    <a:pt x="49595" y="6666"/>
                  </a:cubicBezTo>
                  <a:cubicBezTo>
                    <a:pt x="49575" y="6579"/>
                    <a:pt x="49553" y="6495"/>
                    <a:pt x="49528" y="6408"/>
                  </a:cubicBezTo>
                  <a:cubicBezTo>
                    <a:pt x="49493" y="6280"/>
                    <a:pt x="49459" y="6154"/>
                    <a:pt x="49419" y="6027"/>
                  </a:cubicBezTo>
                  <a:lnTo>
                    <a:pt x="49363" y="5840"/>
                  </a:lnTo>
                  <a:cubicBezTo>
                    <a:pt x="49322" y="5707"/>
                    <a:pt x="49280" y="5576"/>
                    <a:pt x="49233" y="5443"/>
                  </a:cubicBezTo>
                  <a:cubicBezTo>
                    <a:pt x="49229" y="5437"/>
                    <a:pt x="49229" y="5430"/>
                    <a:pt x="49227" y="5424"/>
                  </a:cubicBezTo>
                  <a:cubicBezTo>
                    <a:pt x="49174" y="5266"/>
                    <a:pt x="49115" y="5108"/>
                    <a:pt x="49053" y="4953"/>
                  </a:cubicBezTo>
                  <a:cubicBezTo>
                    <a:pt x="48996" y="4797"/>
                    <a:pt x="48934" y="4645"/>
                    <a:pt x="48867" y="4490"/>
                  </a:cubicBezTo>
                  <a:cubicBezTo>
                    <a:pt x="48829" y="4400"/>
                    <a:pt x="48789" y="4310"/>
                    <a:pt x="48745" y="4220"/>
                  </a:cubicBezTo>
                  <a:cubicBezTo>
                    <a:pt x="48698" y="4105"/>
                    <a:pt x="48645" y="3994"/>
                    <a:pt x="48590" y="3882"/>
                  </a:cubicBezTo>
                  <a:cubicBezTo>
                    <a:pt x="48543" y="3786"/>
                    <a:pt x="48496" y="3693"/>
                    <a:pt x="48447" y="3600"/>
                  </a:cubicBezTo>
                  <a:cubicBezTo>
                    <a:pt x="48431" y="3569"/>
                    <a:pt x="48416" y="3537"/>
                    <a:pt x="48400" y="3510"/>
                  </a:cubicBezTo>
                  <a:cubicBezTo>
                    <a:pt x="48354" y="3420"/>
                    <a:pt x="48303" y="3329"/>
                    <a:pt x="48252" y="3240"/>
                  </a:cubicBezTo>
                  <a:cubicBezTo>
                    <a:pt x="48237" y="3210"/>
                    <a:pt x="48220" y="3180"/>
                    <a:pt x="48201" y="3153"/>
                  </a:cubicBezTo>
                  <a:cubicBezTo>
                    <a:pt x="48158" y="3076"/>
                    <a:pt x="48112" y="2998"/>
                    <a:pt x="48065" y="2920"/>
                  </a:cubicBezTo>
                  <a:cubicBezTo>
                    <a:pt x="48006" y="2823"/>
                    <a:pt x="47947" y="2725"/>
                    <a:pt x="47882" y="2632"/>
                  </a:cubicBezTo>
                  <a:cubicBezTo>
                    <a:pt x="47826" y="2539"/>
                    <a:pt x="47764" y="2449"/>
                    <a:pt x="47702" y="2359"/>
                  </a:cubicBezTo>
                  <a:cubicBezTo>
                    <a:pt x="47637" y="2262"/>
                    <a:pt x="47569" y="2166"/>
                    <a:pt x="47497" y="2073"/>
                  </a:cubicBezTo>
                  <a:cubicBezTo>
                    <a:pt x="47438" y="1989"/>
                    <a:pt x="47373" y="1909"/>
                    <a:pt x="47311" y="1829"/>
                  </a:cubicBezTo>
                  <a:lnTo>
                    <a:pt x="47273" y="1782"/>
                  </a:lnTo>
                  <a:cubicBezTo>
                    <a:pt x="47224" y="1716"/>
                    <a:pt x="47171" y="1654"/>
                    <a:pt x="47116" y="1592"/>
                  </a:cubicBezTo>
                  <a:cubicBezTo>
                    <a:pt x="47063" y="1525"/>
                    <a:pt x="47007" y="1459"/>
                    <a:pt x="46945" y="1390"/>
                  </a:cubicBezTo>
                  <a:cubicBezTo>
                    <a:pt x="46874" y="1310"/>
                    <a:pt x="46803" y="1230"/>
                    <a:pt x="46725" y="1148"/>
                  </a:cubicBezTo>
                  <a:cubicBezTo>
                    <a:pt x="46502" y="911"/>
                    <a:pt x="46268" y="684"/>
                    <a:pt x="46024" y="469"/>
                  </a:cubicBezTo>
                  <a:cubicBezTo>
                    <a:pt x="45787" y="261"/>
                    <a:pt x="45490" y="107"/>
                    <a:pt x="45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4"/>
            <p:cNvSpPr/>
            <p:nvPr/>
          </p:nvSpPr>
          <p:spPr>
            <a:xfrm>
              <a:off x="3095625" y="3262825"/>
              <a:ext cx="1109825" cy="338600"/>
            </a:xfrm>
            <a:custGeom>
              <a:avLst/>
              <a:gdLst/>
              <a:ahLst/>
              <a:cxnLst/>
              <a:rect l="l" t="t" r="r" b="b"/>
              <a:pathLst>
                <a:path w="44393" h="13544" extrusionOk="0">
                  <a:moveTo>
                    <a:pt x="44393" y="0"/>
                  </a:moveTo>
                  <a:lnTo>
                    <a:pt x="44393" y="0"/>
                  </a:lnTo>
                  <a:cubicBezTo>
                    <a:pt x="40909" y="1484"/>
                    <a:pt x="15654" y="10948"/>
                    <a:pt x="0" y="13025"/>
                  </a:cubicBezTo>
                  <a:cubicBezTo>
                    <a:pt x="1449" y="13347"/>
                    <a:pt x="3196" y="13544"/>
                    <a:pt x="5303" y="13544"/>
                  </a:cubicBezTo>
                  <a:cubicBezTo>
                    <a:pt x="6223" y="13544"/>
                    <a:pt x="7212" y="13506"/>
                    <a:pt x="8274" y="13425"/>
                  </a:cubicBezTo>
                  <a:cubicBezTo>
                    <a:pt x="19497" y="12569"/>
                    <a:pt x="35284" y="5801"/>
                    <a:pt x="41509" y="2956"/>
                  </a:cubicBezTo>
                  <a:cubicBezTo>
                    <a:pt x="43197" y="2184"/>
                    <a:pt x="44180" y="1700"/>
                    <a:pt x="44180" y="1700"/>
                  </a:cubicBezTo>
                  <a:cubicBezTo>
                    <a:pt x="44180" y="1700"/>
                    <a:pt x="44302" y="1050"/>
                    <a:pt x="44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4"/>
            <p:cNvSpPr/>
            <p:nvPr/>
          </p:nvSpPr>
          <p:spPr>
            <a:xfrm>
              <a:off x="4071975" y="2909750"/>
              <a:ext cx="136625" cy="426975"/>
            </a:xfrm>
            <a:custGeom>
              <a:avLst/>
              <a:gdLst/>
              <a:ahLst/>
              <a:cxnLst/>
              <a:rect l="l" t="t" r="r" b="b"/>
              <a:pathLst>
                <a:path w="5465" h="17079" extrusionOk="0">
                  <a:moveTo>
                    <a:pt x="369" y="1"/>
                  </a:moveTo>
                  <a:lnTo>
                    <a:pt x="47" y="3125"/>
                  </a:lnTo>
                  <a:lnTo>
                    <a:pt x="0" y="3569"/>
                  </a:lnTo>
                  <a:cubicBezTo>
                    <a:pt x="1702" y="6460"/>
                    <a:pt x="3047" y="10811"/>
                    <a:pt x="2455" y="17079"/>
                  </a:cubicBezTo>
                  <a:cubicBezTo>
                    <a:pt x="4143" y="16307"/>
                    <a:pt x="5126" y="15823"/>
                    <a:pt x="5126" y="15823"/>
                  </a:cubicBezTo>
                  <a:cubicBezTo>
                    <a:pt x="5126" y="15823"/>
                    <a:pt x="5465" y="14022"/>
                    <a:pt x="5435" y="11552"/>
                  </a:cubicBezTo>
                  <a:cubicBezTo>
                    <a:pt x="5435" y="11444"/>
                    <a:pt x="5431" y="11332"/>
                    <a:pt x="5428" y="11217"/>
                  </a:cubicBezTo>
                  <a:cubicBezTo>
                    <a:pt x="5426" y="11133"/>
                    <a:pt x="5422" y="11050"/>
                    <a:pt x="5422" y="10962"/>
                  </a:cubicBezTo>
                  <a:cubicBezTo>
                    <a:pt x="5415" y="10855"/>
                    <a:pt x="5413" y="10742"/>
                    <a:pt x="5406" y="10631"/>
                  </a:cubicBezTo>
                  <a:cubicBezTo>
                    <a:pt x="5397" y="10482"/>
                    <a:pt x="5388" y="10327"/>
                    <a:pt x="5379" y="10172"/>
                  </a:cubicBezTo>
                  <a:cubicBezTo>
                    <a:pt x="5373" y="10070"/>
                    <a:pt x="5363" y="9967"/>
                    <a:pt x="5353" y="9861"/>
                  </a:cubicBezTo>
                  <a:cubicBezTo>
                    <a:pt x="5326" y="9542"/>
                    <a:pt x="5291" y="9216"/>
                    <a:pt x="5251" y="8887"/>
                  </a:cubicBezTo>
                  <a:cubicBezTo>
                    <a:pt x="5236" y="8778"/>
                    <a:pt x="5224" y="8667"/>
                    <a:pt x="5205" y="8555"/>
                  </a:cubicBezTo>
                  <a:cubicBezTo>
                    <a:pt x="5201" y="8539"/>
                    <a:pt x="5200" y="8522"/>
                    <a:pt x="5199" y="8506"/>
                  </a:cubicBezTo>
                  <a:cubicBezTo>
                    <a:pt x="5174" y="8344"/>
                    <a:pt x="5149" y="8180"/>
                    <a:pt x="5118" y="8015"/>
                  </a:cubicBezTo>
                  <a:cubicBezTo>
                    <a:pt x="5087" y="7844"/>
                    <a:pt x="5056" y="7674"/>
                    <a:pt x="5022" y="7500"/>
                  </a:cubicBezTo>
                  <a:cubicBezTo>
                    <a:pt x="4991" y="7351"/>
                    <a:pt x="4960" y="7199"/>
                    <a:pt x="4923" y="7047"/>
                  </a:cubicBezTo>
                  <a:cubicBezTo>
                    <a:pt x="4895" y="6919"/>
                    <a:pt x="4864" y="6793"/>
                    <a:pt x="4829" y="6666"/>
                  </a:cubicBezTo>
                  <a:cubicBezTo>
                    <a:pt x="4808" y="6579"/>
                    <a:pt x="4787" y="6495"/>
                    <a:pt x="4761" y="6408"/>
                  </a:cubicBezTo>
                  <a:cubicBezTo>
                    <a:pt x="4727" y="6280"/>
                    <a:pt x="4693" y="6154"/>
                    <a:pt x="4652" y="6027"/>
                  </a:cubicBezTo>
                  <a:lnTo>
                    <a:pt x="4597" y="5840"/>
                  </a:lnTo>
                  <a:cubicBezTo>
                    <a:pt x="4556" y="5707"/>
                    <a:pt x="4514" y="5576"/>
                    <a:pt x="4467" y="5443"/>
                  </a:cubicBezTo>
                  <a:cubicBezTo>
                    <a:pt x="4463" y="5437"/>
                    <a:pt x="4463" y="5430"/>
                    <a:pt x="4461" y="5424"/>
                  </a:cubicBezTo>
                  <a:cubicBezTo>
                    <a:pt x="4408" y="5266"/>
                    <a:pt x="4348" y="5108"/>
                    <a:pt x="4286" y="4953"/>
                  </a:cubicBezTo>
                  <a:cubicBezTo>
                    <a:pt x="4230" y="4797"/>
                    <a:pt x="4168" y="4645"/>
                    <a:pt x="4101" y="4490"/>
                  </a:cubicBezTo>
                  <a:cubicBezTo>
                    <a:pt x="4063" y="4400"/>
                    <a:pt x="4023" y="4310"/>
                    <a:pt x="3979" y="4220"/>
                  </a:cubicBezTo>
                  <a:cubicBezTo>
                    <a:pt x="3932" y="4105"/>
                    <a:pt x="3879" y="3994"/>
                    <a:pt x="3824" y="3882"/>
                  </a:cubicBezTo>
                  <a:cubicBezTo>
                    <a:pt x="3777" y="3786"/>
                    <a:pt x="3730" y="3693"/>
                    <a:pt x="3681" y="3600"/>
                  </a:cubicBezTo>
                  <a:cubicBezTo>
                    <a:pt x="3665" y="3569"/>
                    <a:pt x="3650" y="3537"/>
                    <a:pt x="3634" y="3510"/>
                  </a:cubicBezTo>
                  <a:cubicBezTo>
                    <a:pt x="3588" y="3420"/>
                    <a:pt x="3537" y="3329"/>
                    <a:pt x="3486" y="3240"/>
                  </a:cubicBezTo>
                  <a:cubicBezTo>
                    <a:pt x="3471" y="3210"/>
                    <a:pt x="3453" y="3180"/>
                    <a:pt x="3435" y="3153"/>
                  </a:cubicBezTo>
                  <a:cubicBezTo>
                    <a:pt x="3392" y="3076"/>
                    <a:pt x="3346" y="2998"/>
                    <a:pt x="3299" y="2920"/>
                  </a:cubicBezTo>
                  <a:cubicBezTo>
                    <a:pt x="3240" y="2823"/>
                    <a:pt x="3180" y="2725"/>
                    <a:pt x="3116" y="2632"/>
                  </a:cubicBezTo>
                  <a:cubicBezTo>
                    <a:pt x="3060" y="2539"/>
                    <a:pt x="2998" y="2449"/>
                    <a:pt x="2936" y="2359"/>
                  </a:cubicBezTo>
                  <a:cubicBezTo>
                    <a:pt x="2871" y="2262"/>
                    <a:pt x="2803" y="2166"/>
                    <a:pt x="2731" y="2073"/>
                  </a:cubicBezTo>
                  <a:cubicBezTo>
                    <a:pt x="2672" y="1989"/>
                    <a:pt x="2607" y="1909"/>
                    <a:pt x="2545" y="1829"/>
                  </a:cubicBezTo>
                  <a:lnTo>
                    <a:pt x="2507" y="1782"/>
                  </a:lnTo>
                  <a:cubicBezTo>
                    <a:pt x="2458" y="1716"/>
                    <a:pt x="2405" y="1654"/>
                    <a:pt x="2350" y="1592"/>
                  </a:cubicBezTo>
                  <a:cubicBezTo>
                    <a:pt x="2297" y="1525"/>
                    <a:pt x="2241" y="1459"/>
                    <a:pt x="2179" y="1390"/>
                  </a:cubicBezTo>
                  <a:cubicBezTo>
                    <a:pt x="2108" y="1310"/>
                    <a:pt x="2035" y="1230"/>
                    <a:pt x="1959" y="1148"/>
                  </a:cubicBezTo>
                  <a:cubicBezTo>
                    <a:pt x="1736" y="911"/>
                    <a:pt x="1502" y="684"/>
                    <a:pt x="1258" y="469"/>
                  </a:cubicBezTo>
                  <a:cubicBezTo>
                    <a:pt x="1021" y="261"/>
                    <a:pt x="724" y="107"/>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4"/>
            <p:cNvSpPr/>
            <p:nvPr/>
          </p:nvSpPr>
          <p:spPr>
            <a:xfrm>
              <a:off x="2878300" y="1364500"/>
              <a:ext cx="813300" cy="944850"/>
            </a:xfrm>
            <a:custGeom>
              <a:avLst/>
              <a:gdLst/>
              <a:ahLst/>
              <a:cxnLst/>
              <a:rect l="l" t="t" r="r" b="b"/>
              <a:pathLst>
                <a:path w="32532" h="37794" extrusionOk="0">
                  <a:moveTo>
                    <a:pt x="25308" y="0"/>
                  </a:moveTo>
                  <a:cubicBezTo>
                    <a:pt x="22766" y="1635"/>
                    <a:pt x="15797" y="21439"/>
                    <a:pt x="15797" y="21439"/>
                  </a:cubicBezTo>
                  <a:lnTo>
                    <a:pt x="11828" y="13619"/>
                  </a:lnTo>
                  <a:lnTo>
                    <a:pt x="10829" y="11649"/>
                  </a:lnTo>
                  <a:cubicBezTo>
                    <a:pt x="10829" y="11649"/>
                    <a:pt x="10600" y="11626"/>
                    <a:pt x="10196" y="11626"/>
                  </a:cubicBezTo>
                  <a:cubicBezTo>
                    <a:pt x="8771" y="11626"/>
                    <a:pt x="5160" y="11912"/>
                    <a:pt x="1629" y="14498"/>
                  </a:cubicBezTo>
                  <a:cubicBezTo>
                    <a:pt x="1056" y="14921"/>
                    <a:pt x="512" y="15381"/>
                    <a:pt x="0" y="15876"/>
                  </a:cubicBezTo>
                  <a:cubicBezTo>
                    <a:pt x="0" y="15876"/>
                    <a:pt x="130" y="16558"/>
                    <a:pt x="406" y="17682"/>
                  </a:cubicBezTo>
                  <a:cubicBezTo>
                    <a:pt x="1687" y="22927"/>
                    <a:pt x="6098" y="37793"/>
                    <a:pt x="14938" y="37793"/>
                  </a:cubicBezTo>
                  <a:cubicBezTo>
                    <a:pt x="15243" y="37793"/>
                    <a:pt x="15555" y="37776"/>
                    <a:pt x="15871" y="37739"/>
                  </a:cubicBezTo>
                  <a:cubicBezTo>
                    <a:pt x="27290" y="36420"/>
                    <a:pt x="30378" y="16377"/>
                    <a:pt x="31814" y="8955"/>
                  </a:cubicBezTo>
                  <a:cubicBezTo>
                    <a:pt x="32531" y="5250"/>
                    <a:pt x="30915" y="3017"/>
                    <a:pt x="29111" y="1704"/>
                  </a:cubicBezTo>
                  <a:cubicBezTo>
                    <a:pt x="27303" y="385"/>
                    <a:pt x="25308" y="0"/>
                    <a:pt x="25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4"/>
            <p:cNvSpPr/>
            <p:nvPr/>
          </p:nvSpPr>
          <p:spPr>
            <a:xfrm>
              <a:off x="2878300" y="1407100"/>
              <a:ext cx="813300" cy="902250"/>
            </a:xfrm>
            <a:custGeom>
              <a:avLst/>
              <a:gdLst/>
              <a:ahLst/>
              <a:cxnLst/>
              <a:rect l="l" t="t" r="r" b="b"/>
              <a:pathLst>
                <a:path w="32532" h="36090" extrusionOk="0">
                  <a:moveTo>
                    <a:pt x="29111" y="0"/>
                  </a:moveTo>
                  <a:cubicBezTo>
                    <a:pt x="22501" y="9430"/>
                    <a:pt x="17614" y="29275"/>
                    <a:pt x="17203" y="29275"/>
                  </a:cubicBezTo>
                  <a:cubicBezTo>
                    <a:pt x="17171" y="29275"/>
                    <a:pt x="17166" y="29152"/>
                    <a:pt x="17191" y="28892"/>
                  </a:cubicBezTo>
                  <a:cubicBezTo>
                    <a:pt x="17578" y="24731"/>
                    <a:pt x="15760" y="21870"/>
                    <a:pt x="15760" y="21870"/>
                  </a:cubicBezTo>
                  <a:cubicBezTo>
                    <a:pt x="15760" y="21870"/>
                    <a:pt x="15515" y="29564"/>
                    <a:pt x="12068" y="29564"/>
                  </a:cubicBezTo>
                  <a:cubicBezTo>
                    <a:pt x="11958" y="29564"/>
                    <a:pt x="11845" y="29556"/>
                    <a:pt x="11729" y="29540"/>
                  </a:cubicBezTo>
                  <a:cubicBezTo>
                    <a:pt x="8529" y="29100"/>
                    <a:pt x="3174" y="16573"/>
                    <a:pt x="1629" y="12794"/>
                  </a:cubicBezTo>
                  <a:cubicBezTo>
                    <a:pt x="1056" y="13217"/>
                    <a:pt x="512" y="13677"/>
                    <a:pt x="0" y="14172"/>
                  </a:cubicBezTo>
                  <a:cubicBezTo>
                    <a:pt x="0" y="14172"/>
                    <a:pt x="130" y="14854"/>
                    <a:pt x="406" y="15978"/>
                  </a:cubicBezTo>
                  <a:cubicBezTo>
                    <a:pt x="1687" y="21223"/>
                    <a:pt x="6098" y="36089"/>
                    <a:pt x="14938" y="36089"/>
                  </a:cubicBezTo>
                  <a:cubicBezTo>
                    <a:pt x="15243" y="36089"/>
                    <a:pt x="15555" y="36072"/>
                    <a:pt x="15871" y="36035"/>
                  </a:cubicBezTo>
                  <a:cubicBezTo>
                    <a:pt x="27290" y="34716"/>
                    <a:pt x="30378" y="14673"/>
                    <a:pt x="31814" y="7251"/>
                  </a:cubicBezTo>
                  <a:cubicBezTo>
                    <a:pt x="32531" y="3546"/>
                    <a:pt x="30915" y="1313"/>
                    <a:pt x="29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4"/>
            <p:cNvSpPr/>
            <p:nvPr/>
          </p:nvSpPr>
          <p:spPr>
            <a:xfrm>
              <a:off x="2878300" y="1655125"/>
              <a:ext cx="295700" cy="155025"/>
            </a:xfrm>
            <a:custGeom>
              <a:avLst/>
              <a:gdLst/>
              <a:ahLst/>
              <a:cxnLst/>
              <a:rect l="l" t="t" r="r" b="b"/>
              <a:pathLst>
                <a:path w="11828" h="6201" extrusionOk="0">
                  <a:moveTo>
                    <a:pt x="10195" y="1"/>
                  </a:moveTo>
                  <a:cubicBezTo>
                    <a:pt x="8548" y="1"/>
                    <a:pt x="3987" y="383"/>
                    <a:pt x="0" y="4250"/>
                  </a:cubicBezTo>
                  <a:cubicBezTo>
                    <a:pt x="0" y="4250"/>
                    <a:pt x="130" y="4932"/>
                    <a:pt x="406" y="6055"/>
                  </a:cubicBezTo>
                  <a:cubicBezTo>
                    <a:pt x="995" y="6131"/>
                    <a:pt x="1775" y="6201"/>
                    <a:pt x="2663" y="6201"/>
                  </a:cubicBezTo>
                  <a:cubicBezTo>
                    <a:pt x="5517" y="6201"/>
                    <a:pt x="9490" y="5487"/>
                    <a:pt x="11828" y="1994"/>
                  </a:cubicBezTo>
                  <a:lnTo>
                    <a:pt x="10829" y="24"/>
                  </a:lnTo>
                  <a:cubicBezTo>
                    <a:pt x="10829" y="24"/>
                    <a:pt x="10600" y="1"/>
                    <a:pt x="101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4"/>
            <p:cNvSpPr/>
            <p:nvPr/>
          </p:nvSpPr>
          <p:spPr>
            <a:xfrm>
              <a:off x="2878300" y="1655150"/>
              <a:ext cx="270725" cy="106225"/>
            </a:xfrm>
            <a:custGeom>
              <a:avLst/>
              <a:gdLst/>
              <a:ahLst/>
              <a:cxnLst/>
              <a:rect l="l" t="t" r="r" b="b"/>
              <a:pathLst>
                <a:path w="10829" h="4249" extrusionOk="0">
                  <a:moveTo>
                    <a:pt x="10204" y="0"/>
                  </a:moveTo>
                  <a:cubicBezTo>
                    <a:pt x="9785" y="0"/>
                    <a:pt x="9175" y="25"/>
                    <a:pt x="8431" y="129"/>
                  </a:cubicBezTo>
                  <a:cubicBezTo>
                    <a:pt x="6430" y="398"/>
                    <a:pt x="3461" y="1227"/>
                    <a:pt x="674" y="3635"/>
                  </a:cubicBezTo>
                  <a:cubicBezTo>
                    <a:pt x="447" y="3826"/>
                    <a:pt x="223" y="4032"/>
                    <a:pt x="0" y="4249"/>
                  </a:cubicBezTo>
                  <a:cubicBezTo>
                    <a:pt x="0" y="4249"/>
                    <a:pt x="316" y="4234"/>
                    <a:pt x="847" y="4181"/>
                  </a:cubicBezTo>
                  <a:cubicBezTo>
                    <a:pt x="2438" y="4023"/>
                    <a:pt x="5951" y="3513"/>
                    <a:pt x="8555" y="1999"/>
                  </a:cubicBezTo>
                  <a:cubicBezTo>
                    <a:pt x="9463" y="1469"/>
                    <a:pt x="10261" y="820"/>
                    <a:pt x="10829" y="23"/>
                  </a:cubicBezTo>
                  <a:cubicBezTo>
                    <a:pt x="10829" y="23"/>
                    <a:pt x="10604" y="0"/>
                    <a:pt x="10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4"/>
            <p:cNvSpPr/>
            <p:nvPr/>
          </p:nvSpPr>
          <p:spPr>
            <a:xfrm>
              <a:off x="2859900" y="1262175"/>
              <a:ext cx="285750" cy="497500"/>
            </a:xfrm>
            <a:custGeom>
              <a:avLst/>
              <a:gdLst/>
              <a:ahLst/>
              <a:cxnLst/>
              <a:rect l="l" t="t" r="r" b="b"/>
              <a:pathLst>
                <a:path w="11430" h="19900" extrusionOk="0">
                  <a:moveTo>
                    <a:pt x="3354" y="0"/>
                  </a:moveTo>
                  <a:cubicBezTo>
                    <a:pt x="2503" y="0"/>
                    <a:pt x="1231" y="2489"/>
                    <a:pt x="593" y="7073"/>
                  </a:cubicBezTo>
                  <a:cubicBezTo>
                    <a:pt x="507" y="7721"/>
                    <a:pt x="429" y="8409"/>
                    <a:pt x="367" y="9143"/>
                  </a:cubicBezTo>
                  <a:cubicBezTo>
                    <a:pt x="1" y="13467"/>
                    <a:pt x="820" y="17377"/>
                    <a:pt x="1410" y="19354"/>
                  </a:cubicBezTo>
                  <a:cubicBezTo>
                    <a:pt x="1468" y="19558"/>
                    <a:pt x="1527" y="19742"/>
                    <a:pt x="1583" y="19900"/>
                  </a:cubicBezTo>
                  <a:cubicBezTo>
                    <a:pt x="3174" y="19742"/>
                    <a:pt x="6687" y="19232"/>
                    <a:pt x="9291" y="17718"/>
                  </a:cubicBezTo>
                  <a:lnTo>
                    <a:pt x="9043" y="16185"/>
                  </a:lnTo>
                  <a:cubicBezTo>
                    <a:pt x="9043" y="16185"/>
                    <a:pt x="9089" y="16064"/>
                    <a:pt x="9167" y="15848"/>
                  </a:cubicBezTo>
                  <a:cubicBezTo>
                    <a:pt x="9483" y="14950"/>
                    <a:pt x="10343" y="12382"/>
                    <a:pt x="10823" y="9713"/>
                  </a:cubicBezTo>
                  <a:cubicBezTo>
                    <a:pt x="10913" y="9225"/>
                    <a:pt x="10988" y="8735"/>
                    <a:pt x="11044" y="8251"/>
                  </a:cubicBezTo>
                  <a:cubicBezTo>
                    <a:pt x="11429" y="4985"/>
                    <a:pt x="11316" y="3709"/>
                    <a:pt x="10848" y="3709"/>
                  </a:cubicBezTo>
                  <a:cubicBezTo>
                    <a:pt x="10774" y="3709"/>
                    <a:pt x="10691" y="3741"/>
                    <a:pt x="10600" y="3802"/>
                  </a:cubicBezTo>
                  <a:cubicBezTo>
                    <a:pt x="9973" y="4217"/>
                    <a:pt x="9411" y="6526"/>
                    <a:pt x="9343" y="6815"/>
                  </a:cubicBezTo>
                  <a:cubicBezTo>
                    <a:pt x="9929" y="3348"/>
                    <a:pt x="9645" y="1795"/>
                    <a:pt x="9007" y="1795"/>
                  </a:cubicBezTo>
                  <a:cubicBezTo>
                    <a:pt x="8925" y="1795"/>
                    <a:pt x="8837" y="1821"/>
                    <a:pt x="8745" y="1871"/>
                  </a:cubicBezTo>
                  <a:cubicBezTo>
                    <a:pt x="7978" y="2291"/>
                    <a:pt x="7084" y="6238"/>
                    <a:pt x="6975" y="6718"/>
                  </a:cubicBezTo>
                  <a:cubicBezTo>
                    <a:pt x="7032" y="6378"/>
                    <a:pt x="7361" y="4392"/>
                    <a:pt x="7634" y="2837"/>
                  </a:cubicBezTo>
                  <a:cubicBezTo>
                    <a:pt x="7878" y="1425"/>
                    <a:pt x="7514" y="573"/>
                    <a:pt x="6876" y="573"/>
                  </a:cubicBezTo>
                  <a:cubicBezTo>
                    <a:pt x="6743" y="573"/>
                    <a:pt x="6599" y="610"/>
                    <a:pt x="6445" y="687"/>
                  </a:cubicBezTo>
                  <a:cubicBezTo>
                    <a:pt x="5642" y="1089"/>
                    <a:pt x="4168" y="5744"/>
                    <a:pt x="3840" y="5744"/>
                  </a:cubicBezTo>
                  <a:cubicBezTo>
                    <a:pt x="3806" y="5744"/>
                    <a:pt x="3784" y="5693"/>
                    <a:pt x="3777" y="5580"/>
                  </a:cubicBezTo>
                  <a:cubicBezTo>
                    <a:pt x="3702" y="4395"/>
                    <a:pt x="4444" y="314"/>
                    <a:pt x="3478" y="19"/>
                  </a:cubicBezTo>
                  <a:cubicBezTo>
                    <a:pt x="3438" y="7"/>
                    <a:pt x="3396" y="0"/>
                    <a:pt x="3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4"/>
            <p:cNvSpPr/>
            <p:nvPr/>
          </p:nvSpPr>
          <p:spPr>
            <a:xfrm>
              <a:off x="2859900" y="1438975"/>
              <a:ext cx="270600" cy="320700"/>
            </a:xfrm>
            <a:custGeom>
              <a:avLst/>
              <a:gdLst/>
              <a:ahLst/>
              <a:cxnLst/>
              <a:rect l="l" t="t" r="r" b="b"/>
              <a:pathLst>
                <a:path w="10824" h="12828" extrusionOk="0">
                  <a:moveTo>
                    <a:pt x="593" y="1"/>
                  </a:moveTo>
                  <a:cubicBezTo>
                    <a:pt x="507" y="649"/>
                    <a:pt x="429" y="1337"/>
                    <a:pt x="367" y="2071"/>
                  </a:cubicBezTo>
                  <a:cubicBezTo>
                    <a:pt x="1" y="6395"/>
                    <a:pt x="820" y="10305"/>
                    <a:pt x="1410" y="12282"/>
                  </a:cubicBezTo>
                  <a:cubicBezTo>
                    <a:pt x="1468" y="12486"/>
                    <a:pt x="1527" y="12670"/>
                    <a:pt x="1583" y="12828"/>
                  </a:cubicBezTo>
                  <a:cubicBezTo>
                    <a:pt x="3174" y="12670"/>
                    <a:pt x="6687" y="12160"/>
                    <a:pt x="9291" y="10646"/>
                  </a:cubicBezTo>
                  <a:lnTo>
                    <a:pt x="9043" y="9113"/>
                  </a:lnTo>
                  <a:cubicBezTo>
                    <a:pt x="9043" y="9113"/>
                    <a:pt x="9089" y="8992"/>
                    <a:pt x="9167" y="8776"/>
                  </a:cubicBezTo>
                  <a:cubicBezTo>
                    <a:pt x="9483" y="7880"/>
                    <a:pt x="10343" y="5310"/>
                    <a:pt x="10823" y="2641"/>
                  </a:cubicBezTo>
                  <a:lnTo>
                    <a:pt x="10823" y="2641"/>
                  </a:lnTo>
                  <a:cubicBezTo>
                    <a:pt x="10090" y="3100"/>
                    <a:pt x="9300" y="4199"/>
                    <a:pt x="8823" y="4199"/>
                  </a:cubicBezTo>
                  <a:cubicBezTo>
                    <a:pt x="8762" y="4199"/>
                    <a:pt x="8705" y="4181"/>
                    <a:pt x="8655" y="4140"/>
                  </a:cubicBezTo>
                  <a:cubicBezTo>
                    <a:pt x="8146" y="3737"/>
                    <a:pt x="7842" y="2471"/>
                    <a:pt x="7385" y="2471"/>
                  </a:cubicBezTo>
                  <a:cubicBezTo>
                    <a:pt x="6975" y="2471"/>
                    <a:pt x="6402" y="3207"/>
                    <a:pt x="5885" y="3207"/>
                  </a:cubicBezTo>
                  <a:cubicBezTo>
                    <a:pt x="5828" y="3207"/>
                    <a:pt x="5771" y="3198"/>
                    <a:pt x="5716" y="3178"/>
                  </a:cubicBezTo>
                  <a:cubicBezTo>
                    <a:pt x="5158" y="2976"/>
                    <a:pt x="4599" y="1456"/>
                    <a:pt x="4093" y="1304"/>
                  </a:cubicBezTo>
                  <a:cubicBezTo>
                    <a:pt x="4056" y="1293"/>
                    <a:pt x="4017" y="1288"/>
                    <a:pt x="3976" y="1288"/>
                  </a:cubicBezTo>
                  <a:cubicBezTo>
                    <a:pt x="3474" y="1288"/>
                    <a:pt x="2704" y="2066"/>
                    <a:pt x="1930" y="2066"/>
                  </a:cubicBezTo>
                  <a:cubicBezTo>
                    <a:pt x="1908" y="2066"/>
                    <a:pt x="1887" y="2065"/>
                    <a:pt x="1865" y="2064"/>
                  </a:cubicBezTo>
                  <a:cubicBezTo>
                    <a:pt x="1263" y="2029"/>
                    <a:pt x="813" y="764"/>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4"/>
            <p:cNvSpPr/>
            <p:nvPr/>
          </p:nvSpPr>
          <p:spPr>
            <a:xfrm>
              <a:off x="3160650" y="1185200"/>
              <a:ext cx="1302450" cy="1857800"/>
            </a:xfrm>
            <a:custGeom>
              <a:avLst/>
              <a:gdLst/>
              <a:ahLst/>
              <a:cxnLst/>
              <a:rect l="l" t="t" r="r" b="b"/>
              <a:pathLst>
                <a:path w="52098" h="74312" extrusionOk="0">
                  <a:moveTo>
                    <a:pt x="35420" y="0"/>
                  </a:moveTo>
                  <a:cubicBezTo>
                    <a:pt x="32020" y="0"/>
                    <a:pt x="26827" y="469"/>
                    <a:pt x="22230" y="2829"/>
                  </a:cubicBezTo>
                  <a:cubicBezTo>
                    <a:pt x="22230" y="2829"/>
                    <a:pt x="16331" y="5332"/>
                    <a:pt x="14013" y="7172"/>
                  </a:cubicBezTo>
                  <a:cubicBezTo>
                    <a:pt x="13681" y="7436"/>
                    <a:pt x="13368" y="8084"/>
                    <a:pt x="13070" y="9058"/>
                  </a:cubicBezTo>
                  <a:cubicBezTo>
                    <a:pt x="11276" y="14898"/>
                    <a:pt x="10004" y="32489"/>
                    <a:pt x="8542" y="49608"/>
                  </a:cubicBezTo>
                  <a:lnTo>
                    <a:pt x="2846" y="54163"/>
                  </a:lnTo>
                  <a:lnTo>
                    <a:pt x="0" y="56435"/>
                  </a:lnTo>
                  <a:cubicBezTo>
                    <a:pt x="0" y="56435"/>
                    <a:pt x="1766" y="56269"/>
                    <a:pt x="4669" y="56269"/>
                  </a:cubicBezTo>
                  <a:cubicBezTo>
                    <a:pt x="8960" y="56269"/>
                    <a:pt x="15737" y="56631"/>
                    <a:pt x="22965" y="58427"/>
                  </a:cubicBezTo>
                  <a:cubicBezTo>
                    <a:pt x="27483" y="59550"/>
                    <a:pt x="30409" y="62042"/>
                    <a:pt x="32295" y="64729"/>
                  </a:cubicBezTo>
                  <a:cubicBezTo>
                    <a:pt x="33881" y="63696"/>
                    <a:pt x="36872" y="61822"/>
                    <a:pt x="37658" y="61822"/>
                  </a:cubicBezTo>
                  <a:cubicBezTo>
                    <a:pt x="37693" y="61822"/>
                    <a:pt x="37724" y="61826"/>
                    <a:pt x="37751" y="61834"/>
                  </a:cubicBezTo>
                  <a:cubicBezTo>
                    <a:pt x="38306" y="62002"/>
                    <a:pt x="35814" y="65874"/>
                    <a:pt x="34226" y="68244"/>
                  </a:cubicBezTo>
                  <a:cubicBezTo>
                    <a:pt x="35594" y="71524"/>
                    <a:pt x="35737" y="74311"/>
                    <a:pt x="35737" y="74311"/>
                  </a:cubicBezTo>
                  <a:cubicBezTo>
                    <a:pt x="35737" y="74311"/>
                    <a:pt x="41124" y="69060"/>
                    <a:pt x="43621" y="62687"/>
                  </a:cubicBezTo>
                  <a:cubicBezTo>
                    <a:pt x="45986" y="56642"/>
                    <a:pt x="52098" y="25997"/>
                    <a:pt x="51894" y="13767"/>
                  </a:cubicBezTo>
                  <a:cubicBezTo>
                    <a:pt x="51894" y="13665"/>
                    <a:pt x="51890" y="13562"/>
                    <a:pt x="51888" y="13460"/>
                  </a:cubicBezTo>
                  <a:cubicBezTo>
                    <a:pt x="51875" y="12904"/>
                    <a:pt x="51843" y="12389"/>
                    <a:pt x="51801" y="11921"/>
                  </a:cubicBezTo>
                  <a:cubicBezTo>
                    <a:pt x="51785" y="11750"/>
                    <a:pt x="51763" y="11579"/>
                    <a:pt x="51735" y="11412"/>
                  </a:cubicBezTo>
                  <a:cubicBezTo>
                    <a:pt x="51708" y="11226"/>
                    <a:pt x="51670" y="11040"/>
                    <a:pt x="51626" y="10860"/>
                  </a:cubicBezTo>
                  <a:cubicBezTo>
                    <a:pt x="50001" y="3686"/>
                    <a:pt x="39118" y="203"/>
                    <a:pt x="39118" y="203"/>
                  </a:cubicBezTo>
                  <a:cubicBezTo>
                    <a:pt x="39118" y="203"/>
                    <a:pt x="37658" y="0"/>
                    <a:pt x="354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4"/>
            <p:cNvSpPr/>
            <p:nvPr/>
          </p:nvSpPr>
          <p:spPr>
            <a:xfrm>
              <a:off x="3541175" y="1413975"/>
              <a:ext cx="260625" cy="1131950"/>
            </a:xfrm>
            <a:custGeom>
              <a:avLst/>
              <a:gdLst/>
              <a:ahLst/>
              <a:cxnLst/>
              <a:rect l="l" t="t" r="r" b="b"/>
              <a:pathLst>
                <a:path w="10425" h="45278" fill="none" extrusionOk="0">
                  <a:moveTo>
                    <a:pt x="10424" y="0"/>
                  </a:moveTo>
                  <a:cubicBezTo>
                    <a:pt x="10424" y="0"/>
                    <a:pt x="7656" y="8795"/>
                    <a:pt x="6352" y="21010"/>
                  </a:cubicBezTo>
                  <a:cubicBezTo>
                    <a:pt x="5050" y="33226"/>
                    <a:pt x="6027" y="42346"/>
                    <a:pt x="1" y="45277"/>
                  </a:cubicBezTo>
                </a:path>
              </a:pathLst>
            </a:custGeom>
            <a:solidFill>
              <a:schemeClr val="dk2"/>
            </a:solidFill>
            <a:ln w="16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4"/>
            <p:cNvSpPr/>
            <p:nvPr/>
          </p:nvSpPr>
          <p:spPr>
            <a:xfrm>
              <a:off x="3160650" y="1470450"/>
              <a:ext cx="1319600" cy="1572550"/>
            </a:xfrm>
            <a:custGeom>
              <a:avLst/>
              <a:gdLst/>
              <a:ahLst/>
              <a:cxnLst/>
              <a:rect l="l" t="t" r="r" b="b"/>
              <a:pathLst>
                <a:path w="52784" h="62902" extrusionOk="0">
                  <a:moveTo>
                    <a:pt x="51735" y="0"/>
                  </a:moveTo>
                  <a:cubicBezTo>
                    <a:pt x="51468" y="271"/>
                    <a:pt x="51193" y="712"/>
                    <a:pt x="50907" y="1342"/>
                  </a:cubicBezTo>
                  <a:cubicBezTo>
                    <a:pt x="47881" y="8017"/>
                    <a:pt x="41341" y="25658"/>
                    <a:pt x="36715" y="25658"/>
                  </a:cubicBezTo>
                  <a:cubicBezTo>
                    <a:pt x="36674" y="25658"/>
                    <a:pt x="36633" y="25656"/>
                    <a:pt x="36593" y="25653"/>
                  </a:cubicBezTo>
                  <a:cubicBezTo>
                    <a:pt x="32438" y="25369"/>
                    <a:pt x="23957" y="13470"/>
                    <a:pt x="19220" y="13470"/>
                  </a:cubicBezTo>
                  <a:cubicBezTo>
                    <a:pt x="18679" y="13470"/>
                    <a:pt x="18187" y="13625"/>
                    <a:pt x="17755" y="13970"/>
                  </a:cubicBezTo>
                  <a:cubicBezTo>
                    <a:pt x="13545" y="17338"/>
                    <a:pt x="15860" y="21443"/>
                    <a:pt x="21333" y="31021"/>
                  </a:cubicBezTo>
                  <a:cubicBezTo>
                    <a:pt x="23484" y="34781"/>
                    <a:pt x="25469" y="36480"/>
                    <a:pt x="26515" y="37137"/>
                  </a:cubicBezTo>
                  <a:cubicBezTo>
                    <a:pt x="25699" y="36882"/>
                    <a:pt x="24181" y="36576"/>
                    <a:pt x="21755" y="36494"/>
                  </a:cubicBezTo>
                  <a:cubicBezTo>
                    <a:pt x="21076" y="36472"/>
                    <a:pt x="20409" y="36461"/>
                    <a:pt x="19760" y="36461"/>
                  </a:cubicBezTo>
                  <a:cubicBezTo>
                    <a:pt x="11355" y="36461"/>
                    <a:pt x="5908" y="38260"/>
                    <a:pt x="14702" y="39334"/>
                  </a:cubicBezTo>
                  <a:cubicBezTo>
                    <a:pt x="22542" y="40292"/>
                    <a:pt x="30669" y="43486"/>
                    <a:pt x="27692" y="43486"/>
                  </a:cubicBezTo>
                  <a:cubicBezTo>
                    <a:pt x="27071" y="43486"/>
                    <a:pt x="25969" y="43347"/>
                    <a:pt x="24281" y="43020"/>
                  </a:cubicBezTo>
                  <a:cubicBezTo>
                    <a:pt x="20757" y="42337"/>
                    <a:pt x="16932" y="42118"/>
                    <a:pt x="13480" y="42118"/>
                  </a:cubicBezTo>
                  <a:cubicBezTo>
                    <a:pt x="8447" y="42118"/>
                    <a:pt x="4206" y="42584"/>
                    <a:pt x="2846" y="42753"/>
                  </a:cubicBezTo>
                  <a:lnTo>
                    <a:pt x="0" y="45025"/>
                  </a:lnTo>
                  <a:cubicBezTo>
                    <a:pt x="0" y="45025"/>
                    <a:pt x="1766" y="44859"/>
                    <a:pt x="4669" y="44859"/>
                  </a:cubicBezTo>
                  <a:cubicBezTo>
                    <a:pt x="8960" y="44859"/>
                    <a:pt x="15737" y="45221"/>
                    <a:pt x="22965" y="47017"/>
                  </a:cubicBezTo>
                  <a:cubicBezTo>
                    <a:pt x="27483" y="48140"/>
                    <a:pt x="30409" y="50632"/>
                    <a:pt x="32295" y="53319"/>
                  </a:cubicBezTo>
                  <a:cubicBezTo>
                    <a:pt x="33881" y="52286"/>
                    <a:pt x="36872" y="50412"/>
                    <a:pt x="37658" y="50412"/>
                  </a:cubicBezTo>
                  <a:cubicBezTo>
                    <a:pt x="37693" y="50412"/>
                    <a:pt x="37724" y="50416"/>
                    <a:pt x="37751" y="50424"/>
                  </a:cubicBezTo>
                  <a:cubicBezTo>
                    <a:pt x="38306" y="50592"/>
                    <a:pt x="35814" y="54464"/>
                    <a:pt x="34226" y="56834"/>
                  </a:cubicBezTo>
                  <a:cubicBezTo>
                    <a:pt x="35594" y="60114"/>
                    <a:pt x="35737" y="62901"/>
                    <a:pt x="35737" y="62901"/>
                  </a:cubicBezTo>
                  <a:cubicBezTo>
                    <a:pt x="35737" y="62901"/>
                    <a:pt x="41124" y="57650"/>
                    <a:pt x="43621" y="51277"/>
                  </a:cubicBezTo>
                  <a:cubicBezTo>
                    <a:pt x="46116" y="44900"/>
                    <a:pt x="52784" y="11138"/>
                    <a:pt x="51801" y="510"/>
                  </a:cubicBezTo>
                  <a:cubicBezTo>
                    <a:pt x="51785" y="339"/>
                    <a:pt x="51763" y="169"/>
                    <a:pt x="5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4"/>
            <p:cNvSpPr/>
            <p:nvPr/>
          </p:nvSpPr>
          <p:spPr>
            <a:xfrm>
              <a:off x="3578150" y="1470400"/>
              <a:ext cx="934025" cy="954175"/>
            </a:xfrm>
            <a:custGeom>
              <a:avLst/>
              <a:gdLst/>
              <a:ahLst/>
              <a:cxnLst/>
              <a:rect l="l" t="t" r="r" b="b"/>
              <a:pathLst>
                <a:path w="37361" h="38167" extrusionOk="0">
                  <a:moveTo>
                    <a:pt x="33220" y="0"/>
                  </a:moveTo>
                  <a:cubicBezTo>
                    <a:pt x="33133" y="0"/>
                    <a:pt x="22608" y="24658"/>
                    <a:pt x="18000" y="26284"/>
                  </a:cubicBezTo>
                  <a:cubicBezTo>
                    <a:pt x="17355" y="26512"/>
                    <a:pt x="16606" y="26612"/>
                    <a:pt x="15787" y="26612"/>
                  </a:cubicBezTo>
                  <a:cubicBezTo>
                    <a:pt x="9781" y="26612"/>
                    <a:pt x="1" y="21233"/>
                    <a:pt x="1" y="21232"/>
                  </a:cubicBezTo>
                  <a:lnTo>
                    <a:pt x="1" y="21232"/>
                  </a:lnTo>
                  <a:cubicBezTo>
                    <a:pt x="1" y="21233"/>
                    <a:pt x="6935" y="38166"/>
                    <a:pt x="15076" y="38166"/>
                  </a:cubicBezTo>
                  <a:cubicBezTo>
                    <a:pt x="17191" y="38166"/>
                    <a:pt x="19387" y="37023"/>
                    <a:pt x="21565" y="34143"/>
                  </a:cubicBezTo>
                  <a:cubicBezTo>
                    <a:pt x="37361" y="13249"/>
                    <a:pt x="33273" y="557"/>
                    <a:pt x="33220" y="1"/>
                  </a:cubicBezTo>
                  <a:cubicBezTo>
                    <a:pt x="33220" y="1"/>
                    <a:pt x="33220" y="0"/>
                    <a:pt x="332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4"/>
            <p:cNvSpPr/>
            <p:nvPr/>
          </p:nvSpPr>
          <p:spPr>
            <a:xfrm>
              <a:off x="3658525" y="1428675"/>
              <a:ext cx="124100" cy="288275"/>
            </a:xfrm>
            <a:custGeom>
              <a:avLst/>
              <a:gdLst/>
              <a:ahLst/>
              <a:cxnLst/>
              <a:rect l="l" t="t" r="r" b="b"/>
              <a:pathLst>
                <a:path w="4964" h="11531" extrusionOk="0">
                  <a:moveTo>
                    <a:pt x="4051" y="1"/>
                  </a:moveTo>
                  <a:cubicBezTo>
                    <a:pt x="3831" y="1"/>
                    <a:pt x="3570" y="310"/>
                    <a:pt x="3303" y="997"/>
                  </a:cubicBezTo>
                  <a:cubicBezTo>
                    <a:pt x="2291" y="3593"/>
                    <a:pt x="1" y="11211"/>
                    <a:pt x="1" y="11211"/>
                  </a:cubicBezTo>
                  <a:lnTo>
                    <a:pt x="2918" y="11530"/>
                  </a:lnTo>
                  <a:cubicBezTo>
                    <a:pt x="2918" y="11530"/>
                    <a:pt x="3253" y="10209"/>
                    <a:pt x="4239" y="5702"/>
                  </a:cubicBezTo>
                  <a:cubicBezTo>
                    <a:pt x="4964" y="2389"/>
                    <a:pt x="4663" y="1"/>
                    <a:pt x="4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4"/>
            <p:cNvSpPr/>
            <p:nvPr/>
          </p:nvSpPr>
          <p:spPr>
            <a:xfrm>
              <a:off x="3420700" y="1299800"/>
              <a:ext cx="299425" cy="509825"/>
            </a:xfrm>
            <a:custGeom>
              <a:avLst/>
              <a:gdLst/>
              <a:ahLst/>
              <a:cxnLst/>
              <a:rect l="l" t="t" r="r" b="b"/>
              <a:pathLst>
                <a:path w="11977" h="20393" extrusionOk="0">
                  <a:moveTo>
                    <a:pt x="6183" y="0"/>
                  </a:moveTo>
                  <a:cubicBezTo>
                    <a:pt x="5952" y="0"/>
                    <a:pt x="5729" y="131"/>
                    <a:pt x="5522" y="400"/>
                  </a:cubicBezTo>
                  <a:cubicBezTo>
                    <a:pt x="4459" y="1778"/>
                    <a:pt x="5696" y="7937"/>
                    <a:pt x="5808" y="8483"/>
                  </a:cubicBezTo>
                  <a:cubicBezTo>
                    <a:pt x="5673" y="7947"/>
                    <a:pt x="4215" y="2241"/>
                    <a:pt x="2917" y="2241"/>
                  </a:cubicBezTo>
                  <a:cubicBezTo>
                    <a:pt x="2845" y="2241"/>
                    <a:pt x="2773" y="2258"/>
                    <a:pt x="2702" y="2296"/>
                  </a:cubicBezTo>
                  <a:cubicBezTo>
                    <a:pt x="1482" y="2939"/>
                    <a:pt x="2150" y="7646"/>
                    <a:pt x="2352" y="8893"/>
                  </a:cubicBezTo>
                  <a:cubicBezTo>
                    <a:pt x="1854" y="6114"/>
                    <a:pt x="1343" y="5039"/>
                    <a:pt x="941" y="5039"/>
                  </a:cubicBezTo>
                  <a:cubicBezTo>
                    <a:pt x="356" y="5039"/>
                    <a:pt x="1" y="7317"/>
                    <a:pt x="248" y="9936"/>
                  </a:cubicBezTo>
                  <a:cubicBezTo>
                    <a:pt x="285" y="10333"/>
                    <a:pt x="337" y="10740"/>
                    <a:pt x="403" y="11146"/>
                  </a:cubicBezTo>
                  <a:cubicBezTo>
                    <a:pt x="1218" y="16136"/>
                    <a:pt x="4397" y="20392"/>
                    <a:pt x="4397" y="20392"/>
                  </a:cubicBezTo>
                  <a:lnTo>
                    <a:pt x="11828" y="16684"/>
                  </a:lnTo>
                  <a:cubicBezTo>
                    <a:pt x="11828" y="16684"/>
                    <a:pt x="11726" y="13303"/>
                    <a:pt x="11772" y="10327"/>
                  </a:cubicBezTo>
                  <a:cubicBezTo>
                    <a:pt x="11784" y="9666"/>
                    <a:pt x="11800" y="9029"/>
                    <a:pt x="11828" y="8452"/>
                  </a:cubicBezTo>
                  <a:cubicBezTo>
                    <a:pt x="11976" y="5350"/>
                    <a:pt x="11202" y="702"/>
                    <a:pt x="10069" y="702"/>
                  </a:cubicBezTo>
                  <a:cubicBezTo>
                    <a:pt x="10037" y="702"/>
                    <a:pt x="10005" y="706"/>
                    <a:pt x="9973" y="714"/>
                  </a:cubicBezTo>
                  <a:cubicBezTo>
                    <a:pt x="8783" y="987"/>
                    <a:pt x="9156" y="6966"/>
                    <a:pt x="9156" y="6966"/>
                  </a:cubicBezTo>
                  <a:cubicBezTo>
                    <a:pt x="8371" y="2502"/>
                    <a:pt x="7193" y="0"/>
                    <a:pt x="6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4"/>
            <p:cNvSpPr/>
            <p:nvPr/>
          </p:nvSpPr>
          <p:spPr>
            <a:xfrm>
              <a:off x="3426875" y="1547125"/>
              <a:ext cx="289525" cy="262500"/>
            </a:xfrm>
            <a:custGeom>
              <a:avLst/>
              <a:gdLst/>
              <a:ahLst/>
              <a:cxnLst/>
              <a:rect l="l" t="t" r="r" b="b"/>
              <a:pathLst>
                <a:path w="11581" h="10500" extrusionOk="0">
                  <a:moveTo>
                    <a:pt x="10579" y="0"/>
                  </a:moveTo>
                  <a:cubicBezTo>
                    <a:pt x="10571" y="0"/>
                    <a:pt x="10563" y="1"/>
                    <a:pt x="10556" y="3"/>
                  </a:cubicBezTo>
                  <a:cubicBezTo>
                    <a:pt x="10287" y="55"/>
                    <a:pt x="9691" y="809"/>
                    <a:pt x="9369" y="973"/>
                  </a:cubicBezTo>
                  <a:cubicBezTo>
                    <a:pt x="9338" y="989"/>
                    <a:pt x="9305" y="996"/>
                    <a:pt x="9271" y="996"/>
                  </a:cubicBezTo>
                  <a:cubicBezTo>
                    <a:pt x="8952" y="996"/>
                    <a:pt x="8500" y="373"/>
                    <a:pt x="7913" y="325"/>
                  </a:cubicBezTo>
                  <a:cubicBezTo>
                    <a:pt x="7894" y="323"/>
                    <a:pt x="7875" y="323"/>
                    <a:pt x="7856" y="323"/>
                  </a:cubicBezTo>
                  <a:cubicBezTo>
                    <a:pt x="7248" y="323"/>
                    <a:pt x="6921" y="1143"/>
                    <a:pt x="6241" y="1405"/>
                  </a:cubicBezTo>
                  <a:cubicBezTo>
                    <a:pt x="6115" y="1453"/>
                    <a:pt x="5999" y="1473"/>
                    <a:pt x="5889" y="1473"/>
                  </a:cubicBezTo>
                  <a:cubicBezTo>
                    <a:pt x="5391" y="1473"/>
                    <a:pt x="5017" y="1060"/>
                    <a:pt x="4354" y="973"/>
                  </a:cubicBezTo>
                  <a:cubicBezTo>
                    <a:pt x="4338" y="971"/>
                    <a:pt x="4322" y="970"/>
                    <a:pt x="4306" y="970"/>
                  </a:cubicBezTo>
                  <a:cubicBezTo>
                    <a:pt x="3658" y="970"/>
                    <a:pt x="2839" y="2648"/>
                    <a:pt x="1851" y="2648"/>
                  </a:cubicBezTo>
                  <a:cubicBezTo>
                    <a:pt x="1617" y="2648"/>
                    <a:pt x="1374" y="2553"/>
                    <a:pt x="1121" y="2320"/>
                  </a:cubicBezTo>
                  <a:cubicBezTo>
                    <a:pt x="615" y="1858"/>
                    <a:pt x="259" y="973"/>
                    <a:pt x="1" y="43"/>
                  </a:cubicBezTo>
                  <a:lnTo>
                    <a:pt x="1" y="43"/>
                  </a:lnTo>
                  <a:cubicBezTo>
                    <a:pt x="38" y="440"/>
                    <a:pt x="90" y="847"/>
                    <a:pt x="156" y="1253"/>
                  </a:cubicBezTo>
                  <a:cubicBezTo>
                    <a:pt x="971" y="6243"/>
                    <a:pt x="4150" y="10499"/>
                    <a:pt x="4150" y="10499"/>
                  </a:cubicBezTo>
                  <a:lnTo>
                    <a:pt x="11581" y="6791"/>
                  </a:lnTo>
                  <a:cubicBezTo>
                    <a:pt x="11581" y="6791"/>
                    <a:pt x="11479" y="3410"/>
                    <a:pt x="11525" y="434"/>
                  </a:cubicBezTo>
                  <a:cubicBezTo>
                    <a:pt x="11075" y="149"/>
                    <a:pt x="10709" y="0"/>
                    <a:pt x="10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4"/>
            <p:cNvSpPr/>
            <p:nvPr/>
          </p:nvSpPr>
          <p:spPr>
            <a:xfrm>
              <a:off x="3479775" y="1340975"/>
              <a:ext cx="978350" cy="1005100"/>
            </a:xfrm>
            <a:custGeom>
              <a:avLst/>
              <a:gdLst/>
              <a:ahLst/>
              <a:cxnLst/>
              <a:rect l="l" t="t" r="r" b="b"/>
              <a:pathLst>
                <a:path w="39134" h="40204" extrusionOk="0">
                  <a:moveTo>
                    <a:pt x="32578" y="0"/>
                  </a:moveTo>
                  <a:cubicBezTo>
                    <a:pt x="32015" y="0"/>
                    <a:pt x="31357" y="113"/>
                    <a:pt x="30558" y="386"/>
                  </a:cubicBezTo>
                  <a:cubicBezTo>
                    <a:pt x="23434" y="2822"/>
                    <a:pt x="18926" y="22366"/>
                    <a:pt x="18926" y="22366"/>
                  </a:cubicBezTo>
                  <a:lnTo>
                    <a:pt x="14300" y="16508"/>
                  </a:lnTo>
                  <a:lnTo>
                    <a:pt x="12021" y="13626"/>
                  </a:lnTo>
                  <a:cubicBezTo>
                    <a:pt x="12012" y="13626"/>
                    <a:pt x="12004" y="13626"/>
                    <a:pt x="11995" y="13626"/>
                  </a:cubicBezTo>
                  <a:cubicBezTo>
                    <a:pt x="11393" y="13626"/>
                    <a:pt x="10792" y="13665"/>
                    <a:pt x="10194" y="13744"/>
                  </a:cubicBezTo>
                  <a:cubicBezTo>
                    <a:pt x="5859" y="14293"/>
                    <a:pt x="2837" y="16704"/>
                    <a:pt x="1264" y="18308"/>
                  </a:cubicBezTo>
                  <a:cubicBezTo>
                    <a:pt x="428" y="19162"/>
                    <a:pt x="1" y="19788"/>
                    <a:pt x="1" y="19788"/>
                  </a:cubicBezTo>
                  <a:cubicBezTo>
                    <a:pt x="412" y="20982"/>
                    <a:pt x="860" y="22128"/>
                    <a:pt x="1344" y="23227"/>
                  </a:cubicBezTo>
                  <a:cubicBezTo>
                    <a:pt x="6150" y="34126"/>
                    <a:pt x="14287" y="40204"/>
                    <a:pt x="17888" y="40204"/>
                  </a:cubicBezTo>
                  <a:cubicBezTo>
                    <a:pt x="18005" y="40204"/>
                    <a:pt x="18117" y="40197"/>
                    <a:pt x="18225" y="40184"/>
                  </a:cubicBezTo>
                  <a:cubicBezTo>
                    <a:pt x="21964" y="39737"/>
                    <a:pt x="26621" y="36460"/>
                    <a:pt x="33940" y="21845"/>
                  </a:cubicBezTo>
                  <a:cubicBezTo>
                    <a:pt x="37962" y="13815"/>
                    <a:pt x="39133" y="3920"/>
                    <a:pt x="35570" y="1276"/>
                  </a:cubicBezTo>
                  <a:cubicBezTo>
                    <a:pt x="34728" y="652"/>
                    <a:pt x="33932" y="0"/>
                    <a:pt x="32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4"/>
            <p:cNvSpPr/>
            <p:nvPr/>
          </p:nvSpPr>
          <p:spPr>
            <a:xfrm>
              <a:off x="3479775" y="1513600"/>
              <a:ext cx="952350" cy="832475"/>
            </a:xfrm>
            <a:custGeom>
              <a:avLst/>
              <a:gdLst/>
              <a:ahLst/>
              <a:cxnLst/>
              <a:rect l="l" t="t" r="r" b="b"/>
              <a:pathLst>
                <a:path w="38094" h="33299" extrusionOk="0">
                  <a:moveTo>
                    <a:pt x="37338" y="0"/>
                  </a:moveTo>
                  <a:cubicBezTo>
                    <a:pt x="37132" y="0"/>
                    <a:pt x="36925" y="128"/>
                    <a:pt x="36882" y="390"/>
                  </a:cubicBezTo>
                  <a:cubicBezTo>
                    <a:pt x="35251" y="10348"/>
                    <a:pt x="28634" y="23593"/>
                    <a:pt x="26538" y="23593"/>
                  </a:cubicBezTo>
                  <a:cubicBezTo>
                    <a:pt x="26369" y="23593"/>
                    <a:pt x="26229" y="23507"/>
                    <a:pt x="26124" y="23325"/>
                  </a:cubicBezTo>
                  <a:cubicBezTo>
                    <a:pt x="24499" y="20527"/>
                    <a:pt x="22419" y="18898"/>
                    <a:pt x="22419" y="18898"/>
                  </a:cubicBezTo>
                  <a:lnTo>
                    <a:pt x="22419" y="18898"/>
                  </a:lnTo>
                  <a:cubicBezTo>
                    <a:pt x="23939" y="23093"/>
                    <a:pt x="23604" y="28156"/>
                    <a:pt x="23364" y="28156"/>
                  </a:cubicBezTo>
                  <a:cubicBezTo>
                    <a:pt x="23304" y="28156"/>
                    <a:pt x="23250" y="27842"/>
                    <a:pt x="23233" y="27120"/>
                  </a:cubicBezTo>
                  <a:cubicBezTo>
                    <a:pt x="23142" y="23509"/>
                    <a:pt x="21156" y="18628"/>
                    <a:pt x="21156" y="18628"/>
                  </a:cubicBezTo>
                  <a:lnTo>
                    <a:pt x="21156" y="18628"/>
                  </a:lnTo>
                  <a:cubicBezTo>
                    <a:pt x="21156" y="18629"/>
                    <a:pt x="21991" y="28891"/>
                    <a:pt x="18608" y="28891"/>
                  </a:cubicBezTo>
                  <a:cubicBezTo>
                    <a:pt x="18470" y="28891"/>
                    <a:pt x="18326" y="28874"/>
                    <a:pt x="18174" y="28839"/>
                  </a:cubicBezTo>
                  <a:cubicBezTo>
                    <a:pt x="14460" y="27976"/>
                    <a:pt x="2331" y="12753"/>
                    <a:pt x="1264" y="11403"/>
                  </a:cubicBezTo>
                  <a:cubicBezTo>
                    <a:pt x="428" y="12257"/>
                    <a:pt x="1" y="12883"/>
                    <a:pt x="1" y="12883"/>
                  </a:cubicBezTo>
                  <a:cubicBezTo>
                    <a:pt x="412" y="14077"/>
                    <a:pt x="860" y="15223"/>
                    <a:pt x="1344" y="16322"/>
                  </a:cubicBezTo>
                  <a:cubicBezTo>
                    <a:pt x="6150" y="27221"/>
                    <a:pt x="14287" y="33299"/>
                    <a:pt x="17888" y="33299"/>
                  </a:cubicBezTo>
                  <a:cubicBezTo>
                    <a:pt x="18005" y="33299"/>
                    <a:pt x="18117" y="33292"/>
                    <a:pt x="18225" y="33279"/>
                  </a:cubicBezTo>
                  <a:cubicBezTo>
                    <a:pt x="21964" y="32832"/>
                    <a:pt x="26621" y="29555"/>
                    <a:pt x="33940" y="14940"/>
                  </a:cubicBezTo>
                  <a:cubicBezTo>
                    <a:pt x="37035" y="8761"/>
                    <a:pt x="38094" y="3795"/>
                    <a:pt x="37800" y="423"/>
                  </a:cubicBezTo>
                  <a:cubicBezTo>
                    <a:pt x="37776" y="144"/>
                    <a:pt x="37557" y="0"/>
                    <a:pt x="37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4"/>
            <p:cNvSpPr/>
            <p:nvPr/>
          </p:nvSpPr>
          <p:spPr>
            <a:xfrm>
              <a:off x="3479775" y="1681625"/>
              <a:ext cx="357500" cy="240025"/>
            </a:xfrm>
            <a:custGeom>
              <a:avLst/>
              <a:gdLst/>
              <a:ahLst/>
              <a:cxnLst/>
              <a:rect l="l" t="t" r="r" b="b"/>
              <a:pathLst>
                <a:path w="14300" h="9601" extrusionOk="0">
                  <a:moveTo>
                    <a:pt x="12022" y="0"/>
                  </a:moveTo>
                  <a:cubicBezTo>
                    <a:pt x="4209" y="0"/>
                    <a:pt x="1" y="6162"/>
                    <a:pt x="1" y="6162"/>
                  </a:cubicBezTo>
                  <a:cubicBezTo>
                    <a:pt x="412" y="7356"/>
                    <a:pt x="860" y="8502"/>
                    <a:pt x="1344" y="9601"/>
                  </a:cubicBezTo>
                  <a:cubicBezTo>
                    <a:pt x="2995" y="7943"/>
                    <a:pt x="7768" y="3690"/>
                    <a:pt x="14300" y="2882"/>
                  </a:cubicBezTo>
                  <a:lnTo>
                    <a:pt x="120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4"/>
            <p:cNvSpPr/>
            <p:nvPr/>
          </p:nvSpPr>
          <p:spPr>
            <a:xfrm>
              <a:off x="3716375" y="1105050"/>
              <a:ext cx="422225" cy="150850"/>
            </a:xfrm>
            <a:custGeom>
              <a:avLst/>
              <a:gdLst/>
              <a:ahLst/>
              <a:cxnLst/>
              <a:rect l="l" t="t" r="r" b="b"/>
              <a:pathLst>
                <a:path w="16889" h="6034" extrusionOk="0">
                  <a:moveTo>
                    <a:pt x="16667" y="1"/>
                  </a:moveTo>
                  <a:cubicBezTo>
                    <a:pt x="5394" y="434"/>
                    <a:pt x="370" y="3409"/>
                    <a:pt x="370" y="3409"/>
                  </a:cubicBezTo>
                  <a:lnTo>
                    <a:pt x="1" y="6033"/>
                  </a:lnTo>
                  <a:cubicBezTo>
                    <a:pt x="8792" y="3527"/>
                    <a:pt x="15500" y="3408"/>
                    <a:pt x="16697" y="3408"/>
                  </a:cubicBezTo>
                  <a:cubicBezTo>
                    <a:pt x="16823" y="3408"/>
                    <a:pt x="16888" y="3409"/>
                    <a:pt x="16888" y="3409"/>
                  </a:cubicBezTo>
                  <a:lnTo>
                    <a:pt x="166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4"/>
            <p:cNvSpPr/>
            <p:nvPr/>
          </p:nvSpPr>
          <p:spPr>
            <a:xfrm>
              <a:off x="3734775" y="927600"/>
              <a:ext cx="353350" cy="452125"/>
            </a:xfrm>
            <a:custGeom>
              <a:avLst/>
              <a:gdLst/>
              <a:ahLst/>
              <a:cxnLst/>
              <a:rect l="l" t="t" r="r" b="b"/>
              <a:pathLst>
                <a:path w="14134" h="18085" extrusionOk="0">
                  <a:moveTo>
                    <a:pt x="13879" y="0"/>
                  </a:moveTo>
                  <a:lnTo>
                    <a:pt x="0" y="6998"/>
                  </a:lnTo>
                  <a:lnTo>
                    <a:pt x="395" y="11289"/>
                  </a:lnTo>
                  <a:lnTo>
                    <a:pt x="612" y="13628"/>
                  </a:lnTo>
                  <a:lnTo>
                    <a:pt x="3113" y="18084"/>
                  </a:lnTo>
                  <a:lnTo>
                    <a:pt x="14134" y="10140"/>
                  </a:lnTo>
                  <a:lnTo>
                    <a:pt x="13950" y="2855"/>
                  </a:lnTo>
                  <a:lnTo>
                    <a:pt x="138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4"/>
            <p:cNvSpPr/>
            <p:nvPr/>
          </p:nvSpPr>
          <p:spPr>
            <a:xfrm>
              <a:off x="3734775" y="927600"/>
              <a:ext cx="348775" cy="314775"/>
            </a:xfrm>
            <a:custGeom>
              <a:avLst/>
              <a:gdLst/>
              <a:ahLst/>
              <a:cxnLst/>
              <a:rect l="l" t="t" r="r" b="b"/>
              <a:pathLst>
                <a:path w="13951" h="12591" extrusionOk="0">
                  <a:moveTo>
                    <a:pt x="13879" y="0"/>
                  </a:moveTo>
                  <a:lnTo>
                    <a:pt x="0" y="6998"/>
                  </a:lnTo>
                  <a:lnTo>
                    <a:pt x="394" y="11289"/>
                  </a:lnTo>
                  <a:cubicBezTo>
                    <a:pt x="997" y="11923"/>
                    <a:pt x="1996" y="12591"/>
                    <a:pt x="3554" y="12591"/>
                  </a:cubicBezTo>
                  <a:cubicBezTo>
                    <a:pt x="3650" y="12591"/>
                    <a:pt x="3747" y="12588"/>
                    <a:pt x="3847" y="12583"/>
                  </a:cubicBezTo>
                  <a:cubicBezTo>
                    <a:pt x="6377" y="12450"/>
                    <a:pt x="10941" y="8241"/>
                    <a:pt x="13950" y="2855"/>
                  </a:cubicBezTo>
                  <a:lnTo>
                    <a:pt x="13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4"/>
            <p:cNvSpPr/>
            <p:nvPr/>
          </p:nvSpPr>
          <p:spPr>
            <a:xfrm>
              <a:off x="3566050" y="245825"/>
              <a:ext cx="724075" cy="877225"/>
            </a:xfrm>
            <a:custGeom>
              <a:avLst/>
              <a:gdLst/>
              <a:ahLst/>
              <a:cxnLst/>
              <a:rect l="l" t="t" r="r" b="b"/>
              <a:pathLst>
                <a:path w="28963" h="35089" extrusionOk="0">
                  <a:moveTo>
                    <a:pt x="17013" y="0"/>
                  </a:moveTo>
                  <a:cubicBezTo>
                    <a:pt x="10267" y="0"/>
                    <a:pt x="6850" y="3630"/>
                    <a:pt x="4866" y="8040"/>
                  </a:cubicBezTo>
                  <a:cubicBezTo>
                    <a:pt x="4053" y="9842"/>
                    <a:pt x="3482" y="11779"/>
                    <a:pt x="3023" y="13650"/>
                  </a:cubicBezTo>
                  <a:cubicBezTo>
                    <a:pt x="1332" y="20541"/>
                    <a:pt x="1" y="20421"/>
                    <a:pt x="1332" y="28882"/>
                  </a:cubicBezTo>
                  <a:cubicBezTo>
                    <a:pt x="1515" y="30036"/>
                    <a:pt x="1856" y="31010"/>
                    <a:pt x="2327" y="31820"/>
                  </a:cubicBezTo>
                  <a:cubicBezTo>
                    <a:pt x="3445" y="33750"/>
                    <a:pt x="5282" y="34744"/>
                    <a:pt x="7364" y="35013"/>
                  </a:cubicBezTo>
                  <a:cubicBezTo>
                    <a:pt x="7758" y="35064"/>
                    <a:pt x="8161" y="35089"/>
                    <a:pt x="8569" y="35089"/>
                  </a:cubicBezTo>
                  <a:cubicBezTo>
                    <a:pt x="11732" y="35089"/>
                    <a:pt x="15223" y="33608"/>
                    <a:pt x="17532" y="31300"/>
                  </a:cubicBezTo>
                  <a:cubicBezTo>
                    <a:pt x="22186" y="26648"/>
                    <a:pt x="25717" y="23113"/>
                    <a:pt x="28026" y="15099"/>
                  </a:cubicBezTo>
                  <a:cubicBezTo>
                    <a:pt x="28116" y="14786"/>
                    <a:pt x="28206" y="14463"/>
                    <a:pt x="28292" y="14134"/>
                  </a:cubicBezTo>
                  <a:cubicBezTo>
                    <a:pt x="28962" y="11586"/>
                    <a:pt x="28869" y="9371"/>
                    <a:pt x="28277" y="7496"/>
                  </a:cubicBezTo>
                  <a:cubicBezTo>
                    <a:pt x="27746" y="5803"/>
                    <a:pt x="26808" y="4394"/>
                    <a:pt x="25662" y="3270"/>
                  </a:cubicBezTo>
                  <a:cubicBezTo>
                    <a:pt x="23744" y="1390"/>
                    <a:pt x="21246" y="323"/>
                    <a:pt x="19105" y="108"/>
                  </a:cubicBezTo>
                  <a:cubicBezTo>
                    <a:pt x="18374" y="35"/>
                    <a:pt x="17677" y="0"/>
                    <a:pt x="17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4"/>
            <p:cNvSpPr/>
            <p:nvPr/>
          </p:nvSpPr>
          <p:spPr>
            <a:xfrm>
              <a:off x="3750150" y="327575"/>
              <a:ext cx="555175" cy="795475"/>
            </a:xfrm>
            <a:custGeom>
              <a:avLst/>
              <a:gdLst/>
              <a:ahLst/>
              <a:cxnLst/>
              <a:rect l="l" t="t" r="r" b="b"/>
              <a:pathLst>
                <a:path w="22207" h="31819" extrusionOk="0">
                  <a:moveTo>
                    <a:pt x="18298" y="0"/>
                  </a:moveTo>
                  <a:cubicBezTo>
                    <a:pt x="16954" y="1378"/>
                    <a:pt x="15434" y="3333"/>
                    <a:pt x="15434" y="3333"/>
                  </a:cubicBezTo>
                  <a:cubicBezTo>
                    <a:pt x="15434" y="3333"/>
                    <a:pt x="11431" y="20613"/>
                    <a:pt x="6017" y="27735"/>
                  </a:cubicBezTo>
                  <a:cubicBezTo>
                    <a:pt x="4390" y="29872"/>
                    <a:pt x="2227" y="31088"/>
                    <a:pt x="0" y="31743"/>
                  </a:cubicBezTo>
                  <a:cubicBezTo>
                    <a:pt x="394" y="31794"/>
                    <a:pt x="797" y="31819"/>
                    <a:pt x="1205" y="31819"/>
                  </a:cubicBezTo>
                  <a:cubicBezTo>
                    <a:pt x="4368" y="31819"/>
                    <a:pt x="7859" y="30338"/>
                    <a:pt x="10168" y="28030"/>
                  </a:cubicBezTo>
                  <a:cubicBezTo>
                    <a:pt x="14822" y="23378"/>
                    <a:pt x="18353" y="19843"/>
                    <a:pt x="20662" y="11829"/>
                  </a:cubicBezTo>
                  <a:cubicBezTo>
                    <a:pt x="20752" y="11516"/>
                    <a:pt x="20842" y="11193"/>
                    <a:pt x="20928" y="10864"/>
                  </a:cubicBezTo>
                  <a:cubicBezTo>
                    <a:pt x="22206" y="6014"/>
                    <a:pt x="20712" y="2365"/>
                    <a:pt x="18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4"/>
            <p:cNvSpPr/>
            <p:nvPr/>
          </p:nvSpPr>
          <p:spPr>
            <a:xfrm>
              <a:off x="4008725" y="455850"/>
              <a:ext cx="302700" cy="496875"/>
            </a:xfrm>
            <a:custGeom>
              <a:avLst/>
              <a:gdLst/>
              <a:ahLst/>
              <a:cxnLst/>
              <a:rect l="l" t="t" r="r" b="b"/>
              <a:pathLst>
                <a:path w="12108" h="19875" extrusionOk="0">
                  <a:moveTo>
                    <a:pt x="5370" y="0"/>
                  </a:moveTo>
                  <a:cubicBezTo>
                    <a:pt x="5370" y="0"/>
                    <a:pt x="926" y="2654"/>
                    <a:pt x="2161" y="6913"/>
                  </a:cubicBezTo>
                  <a:cubicBezTo>
                    <a:pt x="3395" y="11173"/>
                    <a:pt x="0" y="16417"/>
                    <a:pt x="0" y="16417"/>
                  </a:cubicBezTo>
                  <a:lnTo>
                    <a:pt x="1729" y="17219"/>
                  </a:lnTo>
                  <a:cubicBezTo>
                    <a:pt x="1729" y="17219"/>
                    <a:pt x="3885" y="12207"/>
                    <a:pt x="5423" y="12207"/>
                  </a:cubicBezTo>
                  <a:cubicBezTo>
                    <a:pt x="5468" y="12207"/>
                    <a:pt x="5512" y="12212"/>
                    <a:pt x="5556" y="12220"/>
                  </a:cubicBezTo>
                  <a:cubicBezTo>
                    <a:pt x="7099" y="12529"/>
                    <a:pt x="2839" y="19874"/>
                    <a:pt x="2839" y="19874"/>
                  </a:cubicBezTo>
                  <a:cubicBezTo>
                    <a:pt x="2839" y="19874"/>
                    <a:pt x="7940" y="19728"/>
                    <a:pt x="10122" y="14257"/>
                  </a:cubicBezTo>
                  <a:cubicBezTo>
                    <a:pt x="12108" y="9275"/>
                    <a:pt x="10319" y="6697"/>
                    <a:pt x="10319" y="6697"/>
                  </a:cubicBezTo>
                  <a:cubicBezTo>
                    <a:pt x="10319" y="6697"/>
                    <a:pt x="9072" y="2161"/>
                    <a:pt x="5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4"/>
            <p:cNvSpPr/>
            <p:nvPr/>
          </p:nvSpPr>
          <p:spPr>
            <a:xfrm>
              <a:off x="3627025" y="964950"/>
              <a:ext cx="363275" cy="203200"/>
            </a:xfrm>
            <a:custGeom>
              <a:avLst/>
              <a:gdLst/>
              <a:ahLst/>
              <a:cxnLst/>
              <a:rect l="l" t="t" r="r" b="b"/>
              <a:pathLst>
                <a:path w="14531" h="8128" extrusionOk="0">
                  <a:moveTo>
                    <a:pt x="5500" y="0"/>
                  </a:moveTo>
                  <a:cubicBezTo>
                    <a:pt x="5142" y="62"/>
                    <a:pt x="4812" y="88"/>
                    <a:pt x="4510" y="88"/>
                  </a:cubicBezTo>
                  <a:cubicBezTo>
                    <a:pt x="4171" y="88"/>
                    <a:pt x="3869" y="56"/>
                    <a:pt x="3607" y="7"/>
                  </a:cubicBezTo>
                  <a:cubicBezTo>
                    <a:pt x="2929" y="677"/>
                    <a:pt x="2510" y="1558"/>
                    <a:pt x="2268" y="2232"/>
                  </a:cubicBezTo>
                  <a:cubicBezTo>
                    <a:pt x="2018" y="2926"/>
                    <a:pt x="1359" y="3378"/>
                    <a:pt x="655" y="3378"/>
                  </a:cubicBezTo>
                  <a:cubicBezTo>
                    <a:pt x="498" y="3378"/>
                    <a:pt x="339" y="3355"/>
                    <a:pt x="181" y="3308"/>
                  </a:cubicBezTo>
                  <a:cubicBezTo>
                    <a:pt x="119" y="3291"/>
                    <a:pt x="59" y="3268"/>
                    <a:pt x="1" y="3241"/>
                  </a:cubicBezTo>
                  <a:lnTo>
                    <a:pt x="1" y="3241"/>
                  </a:lnTo>
                  <a:cubicBezTo>
                    <a:pt x="1" y="3241"/>
                    <a:pt x="917" y="8030"/>
                    <a:pt x="5627" y="8127"/>
                  </a:cubicBezTo>
                  <a:cubicBezTo>
                    <a:pt x="5671" y="8127"/>
                    <a:pt x="5715" y="8128"/>
                    <a:pt x="5759" y="8128"/>
                  </a:cubicBezTo>
                  <a:cubicBezTo>
                    <a:pt x="10416" y="8128"/>
                    <a:pt x="14530" y="3060"/>
                    <a:pt x="14530" y="3060"/>
                  </a:cubicBezTo>
                  <a:lnTo>
                    <a:pt x="14530" y="3060"/>
                  </a:lnTo>
                  <a:cubicBezTo>
                    <a:pt x="12750" y="3493"/>
                    <a:pt x="11302" y="3635"/>
                    <a:pt x="10170" y="3635"/>
                  </a:cubicBezTo>
                  <a:cubicBezTo>
                    <a:pt x="9198" y="3635"/>
                    <a:pt x="8458" y="3530"/>
                    <a:pt x="7938" y="3415"/>
                  </a:cubicBezTo>
                  <a:cubicBezTo>
                    <a:pt x="7374" y="3289"/>
                    <a:pt x="6915" y="2882"/>
                    <a:pt x="6705" y="2344"/>
                  </a:cubicBezTo>
                  <a:cubicBezTo>
                    <a:pt x="6271" y="1237"/>
                    <a:pt x="5882" y="464"/>
                    <a:pt x="5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4"/>
            <p:cNvSpPr/>
            <p:nvPr/>
          </p:nvSpPr>
          <p:spPr>
            <a:xfrm>
              <a:off x="3687675" y="238125"/>
              <a:ext cx="655025" cy="385200"/>
            </a:xfrm>
            <a:custGeom>
              <a:avLst/>
              <a:gdLst/>
              <a:ahLst/>
              <a:cxnLst/>
              <a:rect l="l" t="t" r="r" b="b"/>
              <a:pathLst>
                <a:path w="26201" h="15408" extrusionOk="0">
                  <a:moveTo>
                    <a:pt x="12235" y="0"/>
                  </a:moveTo>
                  <a:cubicBezTo>
                    <a:pt x="5398" y="0"/>
                    <a:pt x="1616" y="3722"/>
                    <a:pt x="0" y="8348"/>
                  </a:cubicBezTo>
                  <a:cubicBezTo>
                    <a:pt x="1730" y="7495"/>
                    <a:pt x="4466" y="6636"/>
                    <a:pt x="8450" y="6636"/>
                  </a:cubicBezTo>
                  <a:cubicBezTo>
                    <a:pt x="8624" y="6636"/>
                    <a:pt x="8801" y="6637"/>
                    <a:pt x="8980" y="6641"/>
                  </a:cubicBezTo>
                  <a:cubicBezTo>
                    <a:pt x="15838" y="6768"/>
                    <a:pt x="21141" y="10758"/>
                    <a:pt x="23161" y="15407"/>
                  </a:cubicBezTo>
                  <a:cubicBezTo>
                    <a:pt x="23251" y="15094"/>
                    <a:pt x="23323" y="14766"/>
                    <a:pt x="23427" y="14442"/>
                  </a:cubicBezTo>
                  <a:cubicBezTo>
                    <a:pt x="26200" y="5891"/>
                    <a:pt x="19134" y="591"/>
                    <a:pt x="14299" y="107"/>
                  </a:cubicBezTo>
                  <a:cubicBezTo>
                    <a:pt x="13582" y="35"/>
                    <a:pt x="12894" y="0"/>
                    <a:pt x="122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4"/>
            <p:cNvSpPr/>
            <p:nvPr/>
          </p:nvSpPr>
          <p:spPr>
            <a:xfrm>
              <a:off x="3687675" y="238125"/>
              <a:ext cx="591525" cy="208700"/>
            </a:xfrm>
            <a:custGeom>
              <a:avLst/>
              <a:gdLst/>
              <a:ahLst/>
              <a:cxnLst/>
              <a:rect l="l" t="t" r="r" b="b"/>
              <a:pathLst>
                <a:path w="23661" h="8348" extrusionOk="0">
                  <a:moveTo>
                    <a:pt x="12236" y="0"/>
                  </a:moveTo>
                  <a:cubicBezTo>
                    <a:pt x="5398" y="0"/>
                    <a:pt x="1616" y="3723"/>
                    <a:pt x="0" y="8348"/>
                  </a:cubicBezTo>
                  <a:cubicBezTo>
                    <a:pt x="744" y="7982"/>
                    <a:pt x="1675" y="7615"/>
                    <a:pt x="2809" y="7315"/>
                  </a:cubicBezTo>
                  <a:cubicBezTo>
                    <a:pt x="4739" y="4483"/>
                    <a:pt x="7458" y="2821"/>
                    <a:pt x="12024" y="2477"/>
                  </a:cubicBezTo>
                  <a:cubicBezTo>
                    <a:pt x="12352" y="2452"/>
                    <a:pt x="12674" y="2440"/>
                    <a:pt x="12990" y="2440"/>
                  </a:cubicBezTo>
                  <a:cubicBezTo>
                    <a:pt x="18157" y="2440"/>
                    <a:pt x="21817" y="5610"/>
                    <a:pt x="23660" y="7900"/>
                  </a:cubicBezTo>
                  <a:cubicBezTo>
                    <a:pt x="23617" y="7752"/>
                    <a:pt x="23573" y="7606"/>
                    <a:pt x="23524" y="7460"/>
                  </a:cubicBezTo>
                  <a:cubicBezTo>
                    <a:pt x="23519" y="7447"/>
                    <a:pt x="23516" y="7435"/>
                    <a:pt x="23511" y="7421"/>
                  </a:cubicBezTo>
                  <a:cubicBezTo>
                    <a:pt x="21999" y="3047"/>
                    <a:pt x="17622" y="439"/>
                    <a:pt x="14299" y="107"/>
                  </a:cubicBezTo>
                  <a:cubicBezTo>
                    <a:pt x="13582" y="35"/>
                    <a:pt x="12895" y="0"/>
                    <a:pt x="12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4"/>
            <p:cNvSpPr/>
            <p:nvPr/>
          </p:nvSpPr>
          <p:spPr>
            <a:xfrm>
              <a:off x="3713300" y="1190275"/>
              <a:ext cx="102875" cy="189500"/>
            </a:xfrm>
            <a:custGeom>
              <a:avLst/>
              <a:gdLst/>
              <a:ahLst/>
              <a:cxnLst/>
              <a:rect l="l" t="t" r="r" b="b"/>
              <a:pathLst>
                <a:path w="4115" h="7580" extrusionOk="0">
                  <a:moveTo>
                    <a:pt x="493" y="0"/>
                  </a:moveTo>
                  <a:cubicBezTo>
                    <a:pt x="141" y="905"/>
                    <a:pt x="1" y="1781"/>
                    <a:pt x="124" y="2626"/>
                  </a:cubicBezTo>
                  <a:lnTo>
                    <a:pt x="3971" y="7580"/>
                  </a:lnTo>
                  <a:cubicBezTo>
                    <a:pt x="3971" y="7580"/>
                    <a:pt x="4114" y="340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4"/>
            <p:cNvSpPr/>
            <p:nvPr/>
          </p:nvSpPr>
          <p:spPr>
            <a:xfrm>
              <a:off x="3812550" y="1105050"/>
              <a:ext cx="327900" cy="274700"/>
            </a:xfrm>
            <a:custGeom>
              <a:avLst/>
              <a:gdLst/>
              <a:ahLst/>
              <a:cxnLst/>
              <a:rect l="l" t="t" r="r" b="b"/>
              <a:pathLst>
                <a:path w="13116" h="10988" extrusionOk="0">
                  <a:moveTo>
                    <a:pt x="12820" y="1"/>
                  </a:moveTo>
                  <a:cubicBezTo>
                    <a:pt x="12820" y="1"/>
                    <a:pt x="9974" y="1118"/>
                    <a:pt x="5392" y="4223"/>
                  </a:cubicBezTo>
                  <a:cubicBezTo>
                    <a:pt x="810" y="7326"/>
                    <a:pt x="1" y="10987"/>
                    <a:pt x="1" y="10987"/>
                  </a:cubicBezTo>
                  <a:cubicBezTo>
                    <a:pt x="6874" y="6035"/>
                    <a:pt x="12931" y="3521"/>
                    <a:pt x="13042" y="3409"/>
                  </a:cubicBezTo>
                  <a:cubicBezTo>
                    <a:pt x="13116" y="2232"/>
                    <a:pt x="13053" y="1093"/>
                    <a:pt x="128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4"/>
            <p:cNvSpPr/>
            <p:nvPr/>
          </p:nvSpPr>
          <p:spPr>
            <a:xfrm>
              <a:off x="3734625" y="1339475"/>
              <a:ext cx="634400" cy="680175"/>
            </a:xfrm>
            <a:custGeom>
              <a:avLst/>
              <a:gdLst/>
              <a:ahLst/>
              <a:cxnLst/>
              <a:rect l="l" t="t" r="r" b="b"/>
              <a:pathLst>
                <a:path w="25376" h="27207" extrusionOk="0">
                  <a:moveTo>
                    <a:pt x="22675" y="0"/>
                  </a:moveTo>
                  <a:cubicBezTo>
                    <a:pt x="22032" y="0"/>
                    <a:pt x="21272" y="137"/>
                    <a:pt x="20365" y="447"/>
                  </a:cubicBezTo>
                  <a:cubicBezTo>
                    <a:pt x="13240" y="2883"/>
                    <a:pt x="8733" y="22427"/>
                    <a:pt x="8733" y="22427"/>
                  </a:cubicBezTo>
                  <a:lnTo>
                    <a:pt x="4106" y="16569"/>
                  </a:lnTo>
                  <a:lnTo>
                    <a:pt x="1828" y="13687"/>
                  </a:lnTo>
                  <a:cubicBezTo>
                    <a:pt x="1819" y="13687"/>
                    <a:pt x="1811" y="13687"/>
                    <a:pt x="1802" y="13687"/>
                  </a:cubicBezTo>
                  <a:cubicBezTo>
                    <a:pt x="1199" y="13687"/>
                    <a:pt x="598" y="13726"/>
                    <a:pt x="0" y="13804"/>
                  </a:cubicBezTo>
                  <a:cubicBezTo>
                    <a:pt x="2536" y="16697"/>
                    <a:pt x="7619" y="22582"/>
                    <a:pt x="8555" y="24326"/>
                  </a:cubicBezTo>
                  <a:cubicBezTo>
                    <a:pt x="9815" y="26667"/>
                    <a:pt x="10534" y="27206"/>
                    <a:pt x="10534" y="27206"/>
                  </a:cubicBezTo>
                  <a:lnTo>
                    <a:pt x="9634" y="23607"/>
                  </a:lnTo>
                  <a:lnTo>
                    <a:pt x="11974" y="26666"/>
                  </a:lnTo>
                  <a:lnTo>
                    <a:pt x="11254" y="23877"/>
                  </a:lnTo>
                  <a:cubicBezTo>
                    <a:pt x="11254" y="23877"/>
                    <a:pt x="10355" y="17844"/>
                    <a:pt x="15937" y="7943"/>
                  </a:cubicBezTo>
                  <a:cubicBezTo>
                    <a:pt x="19132" y="2270"/>
                    <a:pt x="22004" y="1058"/>
                    <a:pt x="23874" y="1058"/>
                  </a:cubicBezTo>
                  <a:cubicBezTo>
                    <a:pt x="24492" y="1058"/>
                    <a:pt x="25001" y="1190"/>
                    <a:pt x="25376" y="1337"/>
                  </a:cubicBezTo>
                  <a:cubicBezTo>
                    <a:pt x="24782" y="546"/>
                    <a:pt x="23962" y="0"/>
                    <a:pt x="226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7" name="Google Shape;2037;p54"/>
          <p:cNvSpPr txBox="1">
            <a:spLocks noGrp="1"/>
          </p:cNvSpPr>
          <p:nvPr>
            <p:ph type="subTitle" idx="4294967295"/>
          </p:nvPr>
        </p:nvSpPr>
        <p:spPr>
          <a:xfrm>
            <a:off x="6038888" y="2307850"/>
            <a:ext cx="2179200" cy="6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t>Mercury is the closest planet to the Sun</a:t>
            </a:r>
            <a:endParaRPr sz="1600"/>
          </a:p>
        </p:txBody>
      </p:sp>
      <p:sp>
        <p:nvSpPr>
          <p:cNvPr id="2038" name="Google Shape;2038;p54"/>
          <p:cNvSpPr txBox="1">
            <a:spLocks noGrp="1"/>
          </p:cNvSpPr>
          <p:nvPr>
            <p:ph type="subTitle" idx="4294967295"/>
          </p:nvPr>
        </p:nvSpPr>
        <p:spPr>
          <a:xfrm>
            <a:off x="6038888" y="3669550"/>
            <a:ext cx="2179200" cy="671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t>Despite being red, Mars is a cold place</a:t>
            </a:r>
            <a:endParaRPr sz="1600"/>
          </a:p>
        </p:txBody>
      </p:sp>
      <p:sp>
        <p:nvSpPr>
          <p:cNvPr id="2039" name="Google Shape;2039;p54"/>
          <p:cNvSpPr txBox="1">
            <a:spLocks noGrp="1"/>
          </p:cNvSpPr>
          <p:nvPr>
            <p:ph type="subTitle" idx="4294967295"/>
          </p:nvPr>
        </p:nvSpPr>
        <p:spPr>
          <a:xfrm>
            <a:off x="925913" y="2307850"/>
            <a:ext cx="2179200" cy="67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Jupiter is the biggest planet of them all</a:t>
            </a:r>
            <a:endParaRPr sz="1600"/>
          </a:p>
        </p:txBody>
      </p:sp>
      <p:sp>
        <p:nvSpPr>
          <p:cNvPr id="2040" name="Google Shape;2040;p54"/>
          <p:cNvSpPr txBox="1">
            <a:spLocks noGrp="1"/>
          </p:cNvSpPr>
          <p:nvPr>
            <p:ph type="subTitle" idx="4294967295"/>
          </p:nvPr>
        </p:nvSpPr>
        <p:spPr>
          <a:xfrm>
            <a:off x="925913" y="3669550"/>
            <a:ext cx="2179200" cy="67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Venus is the second planet from the Sun</a:t>
            </a:r>
            <a:endParaRPr sz="1600"/>
          </a:p>
        </p:txBody>
      </p:sp>
      <p:cxnSp>
        <p:nvCxnSpPr>
          <p:cNvPr id="2041" name="Google Shape;2041;p54"/>
          <p:cNvCxnSpPr>
            <a:stCxn id="2039" idx="3"/>
          </p:cNvCxnSpPr>
          <p:nvPr/>
        </p:nvCxnSpPr>
        <p:spPr>
          <a:xfrm rot="10800000" flipH="1">
            <a:off x="3105113" y="2144650"/>
            <a:ext cx="1589700" cy="4989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2042" name="Google Shape;2042;p54"/>
          <p:cNvCxnSpPr>
            <a:stCxn id="2037" idx="1"/>
          </p:cNvCxnSpPr>
          <p:nvPr/>
        </p:nvCxnSpPr>
        <p:spPr>
          <a:xfrm flipH="1">
            <a:off x="5407688" y="2643550"/>
            <a:ext cx="631200" cy="4461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2043" name="Google Shape;2043;p54"/>
          <p:cNvCxnSpPr>
            <a:stCxn id="2040" idx="3"/>
          </p:cNvCxnSpPr>
          <p:nvPr/>
        </p:nvCxnSpPr>
        <p:spPr>
          <a:xfrm rot="10800000" flipH="1">
            <a:off x="3105113" y="3084550"/>
            <a:ext cx="961200" cy="9207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2044" name="Google Shape;2044;p54"/>
          <p:cNvCxnSpPr>
            <a:stCxn id="2038" idx="1"/>
          </p:cNvCxnSpPr>
          <p:nvPr/>
        </p:nvCxnSpPr>
        <p:spPr>
          <a:xfrm flipH="1">
            <a:off x="5391788" y="4005250"/>
            <a:ext cx="647100" cy="378300"/>
          </a:xfrm>
          <a:prstGeom prst="bentConnector3">
            <a:avLst>
              <a:gd name="adj1" fmla="val 50000"/>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48"/>
        <p:cNvGrpSpPr/>
        <p:nvPr/>
      </p:nvGrpSpPr>
      <p:grpSpPr>
        <a:xfrm>
          <a:off x="0" y="0"/>
          <a:ext cx="0" cy="0"/>
          <a:chOff x="0" y="0"/>
          <a:chExt cx="0" cy="0"/>
        </a:xfrm>
      </p:grpSpPr>
      <p:sp>
        <p:nvSpPr>
          <p:cNvPr id="2049" name="Google Shape;2049;p55"/>
          <p:cNvSpPr/>
          <p:nvPr/>
        </p:nvSpPr>
        <p:spPr>
          <a:xfrm>
            <a:off x="2879550" y="1926462"/>
            <a:ext cx="1410000" cy="435900"/>
          </a:xfrm>
          <a:prstGeom prst="roundRect">
            <a:avLst>
              <a:gd name="adj" fmla="val 1592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4493500" y="1926462"/>
            <a:ext cx="1410000" cy="435900"/>
          </a:xfrm>
          <a:prstGeom prst="roundRect">
            <a:avLst>
              <a:gd name="adj" fmla="val 1592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5"/>
          <p:cNvSpPr/>
          <p:nvPr/>
        </p:nvSpPr>
        <p:spPr>
          <a:xfrm>
            <a:off x="6107450" y="1926462"/>
            <a:ext cx="1410000" cy="435900"/>
          </a:xfrm>
          <a:prstGeom prst="roundRect">
            <a:avLst>
              <a:gd name="adj" fmla="val 1592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1373525" y="2413025"/>
            <a:ext cx="1410000" cy="1589400"/>
          </a:xfrm>
          <a:prstGeom prst="roundRect">
            <a:avLst>
              <a:gd name="adj" fmla="val 909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 Same Goes for Tables</a:t>
            </a:r>
            <a:endParaRPr/>
          </a:p>
        </p:txBody>
      </p:sp>
      <p:graphicFrame>
        <p:nvGraphicFramePr>
          <p:cNvPr id="2054" name="Google Shape;2054;p55"/>
          <p:cNvGraphicFramePr/>
          <p:nvPr/>
        </p:nvGraphicFramePr>
        <p:xfrm>
          <a:off x="1372213" y="1883250"/>
          <a:ext cx="6247175" cy="2119100"/>
        </p:xfrm>
        <a:graphic>
          <a:graphicData uri="http://schemas.openxmlformats.org/drawingml/2006/table">
            <a:tbl>
              <a:tblPr>
                <a:noFill/>
                <a:tableStyleId>{20D7CD45-2EFE-4FC5-82FB-D50862B229AA}</a:tableStyleId>
              </a:tblPr>
              <a:tblGrid>
                <a:gridCol w="1405325">
                  <a:extLst>
                    <a:ext uri="{9D8B030D-6E8A-4147-A177-3AD203B41FA5}">
                      <a16:colId xmlns:a16="http://schemas.microsoft.com/office/drawing/2014/main" val="20000"/>
                    </a:ext>
                  </a:extLst>
                </a:gridCol>
                <a:gridCol w="1613950">
                  <a:extLst>
                    <a:ext uri="{9D8B030D-6E8A-4147-A177-3AD203B41FA5}">
                      <a16:colId xmlns:a16="http://schemas.microsoft.com/office/drawing/2014/main" val="20001"/>
                    </a:ext>
                  </a:extLst>
                </a:gridCol>
                <a:gridCol w="1613950">
                  <a:extLst>
                    <a:ext uri="{9D8B030D-6E8A-4147-A177-3AD203B41FA5}">
                      <a16:colId xmlns:a16="http://schemas.microsoft.com/office/drawing/2014/main" val="20002"/>
                    </a:ext>
                  </a:extLst>
                </a:gridCol>
                <a:gridCol w="1613950">
                  <a:extLst>
                    <a:ext uri="{9D8B030D-6E8A-4147-A177-3AD203B41FA5}">
                      <a16:colId xmlns:a16="http://schemas.microsoft.com/office/drawing/2014/main" val="20003"/>
                    </a:ext>
                  </a:extLst>
                </a:gridCol>
              </a:tblGrid>
              <a:tr h="529775">
                <a:tc>
                  <a:txBody>
                    <a:bodyPr/>
                    <a:lstStyle/>
                    <a:p>
                      <a:pPr marL="0" lvl="0" indent="0" algn="ctr" rtl="0">
                        <a:spcBef>
                          <a:spcPts val="0"/>
                        </a:spcBef>
                        <a:spcAft>
                          <a:spcPts val="0"/>
                        </a:spcAft>
                        <a:buNone/>
                      </a:pP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Mass</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Diameter</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Gravity</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29775">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Mercury</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0.06</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0.38</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0.38</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529775">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Mars</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0.11</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0.53</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0.38</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529775">
                <a:tc>
                  <a:txBody>
                    <a:bodyPr/>
                    <a:lstStyle/>
                    <a:p>
                      <a:pPr marL="0" lvl="0" indent="0" algn="ctr" rtl="0">
                        <a:spcBef>
                          <a:spcPts val="0"/>
                        </a:spcBef>
                        <a:spcAft>
                          <a:spcPts val="0"/>
                        </a:spcAft>
                        <a:buNone/>
                      </a:pPr>
                      <a:r>
                        <a:rPr lang="en" sz="1600">
                          <a:solidFill>
                            <a:schemeClr val="dk1"/>
                          </a:solidFill>
                          <a:latin typeface="Lato Black"/>
                          <a:ea typeface="Lato Black"/>
                          <a:cs typeface="Lato Black"/>
                          <a:sym typeface="Lato Black"/>
                        </a:rPr>
                        <a:t>Saturn</a:t>
                      </a:r>
                      <a:endParaRPr sz="1600">
                        <a:solidFill>
                          <a:schemeClr val="dk1"/>
                        </a:solidFill>
                        <a:latin typeface="Lato Black"/>
                        <a:ea typeface="Lato Black"/>
                        <a:cs typeface="Lato Black"/>
                        <a:sym typeface="Lato Black"/>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95.2</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9.4</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Lato"/>
                          <a:ea typeface="Lato"/>
                          <a:cs typeface="Lato"/>
                          <a:sym typeface="Lato"/>
                        </a:rPr>
                        <a:t>1.16</a:t>
                      </a:r>
                      <a:endParaRPr sz="1600">
                        <a:solidFill>
                          <a:schemeClr val="lt1"/>
                        </a:solidFill>
                        <a:latin typeface="Lato"/>
                        <a:ea typeface="Lato"/>
                        <a:cs typeface="Lato"/>
                        <a:sym typeface="Lato"/>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2055" name="Google Shape;2055;p55"/>
          <p:cNvGrpSpPr/>
          <p:nvPr/>
        </p:nvGrpSpPr>
        <p:grpSpPr>
          <a:xfrm>
            <a:off x="8467650" y="-1"/>
            <a:ext cx="385425" cy="4821876"/>
            <a:chOff x="5050975" y="-1436751"/>
            <a:chExt cx="385425" cy="4821876"/>
          </a:xfrm>
        </p:grpSpPr>
        <p:sp>
          <p:nvSpPr>
            <p:cNvPr id="2056" name="Google Shape;2056;p55"/>
            <p:cNvSpPr/>
            <p:nvPr/>
          </p:nvSpPr>
          <p:spPr>
            <a:xfrm>
              <a:off x="5237750" y="-1436751"/>
              <a:ext cx="10925" cy="3672068"/>
            </a:xfrm>
            <a:custGeom>
              <a:avLst/>
              <a:gdLst/>
              <a:ahLst/>
              <a:cxnLst/>
              <a:rect l="l" t="t" r="r" b="b"/>
              <a:pathLst>
                <a:path w="475" h="73548" extrusionOk="0">
                  <a:moveTo>
                    <a:pt x="1" y="0"/>
                  </a:moveTo>
                  <a:lnTo>
                    <a:pt x="1" y="73312"/>
                  </a:lnTo>
                  <a:cubicBezTo>
                    <a:pt x="1" y="73442"/>
                    <a:pt x="106" y="73548"/>
                    <a:pt x="237" y="73548"/>
                  </a:cubicBezTo>
                  <a:cubicBezTo>
                    <a:pt x="369" y="73548"/>
                    <a:pt x="474" y="73442"/>
                    <a:pt x="474" y="73312"/>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5226050" y="2228425"/>
              <a:ext cx="35275" cy="51500"/>
            </a:xfrm>
            <a:custGeom>
              <a:avLst/>
              <a:gdLst/>
              <a:ahLst/>
              <a:cxnLst/>
              <a:rect l="l" t="t" r="r" b="b"/>
              <a:pathLst>
                <a:path w="1411" h="2060" extrusionOk="0">
                  <a:moveTo>
                    <a:pt x="706" y="402"/>
                  </a:moveTo>
                  <a:cubicBezTo>
                    <a:pt x="751" y="402"/>
                    <a:pt x="796" y="416"/>
                    <a:pt x="835" y="443"/>
                  </a:cubicBezTo>
                  <a:cubicBezTo>
                    <a:pt x="898" y="485"/>
                    <a:pt x="960" y="562"/>
                    <a:pt x="1004" y="664"/>
                  </a:cubicBezTo>
                  <a:cubicBezTo>
                    <a:pt x="1051" y="780"/>
                    <a:pt x="1076" y="905"/>
                    <a:pt x="1074" y="1030"/>
                  </a:cubicBezTo>
                  <a:cubicBezTo>
                    <a:pt x="1076" y="1212"/>
                    <a:pt x="1026" y="1377"/>
                    <a:pt x="954" y="1490"/>
                  </a:cubicBezTo>
                  <a:lnTo>
                    <a:pt x="954" y="1489"/>
                  </a:lnTo>
                  <a:cubicBezTo>
                    <a:pt x="923" y="1539"/>
                    <a:pt x="883" y="1583"/>
                    <a:pt x="835" y="1616"/>
                  </a:cubicBezTo>
                  <a:cubicBezTo>
                    <a:pt x="796" y="1644"/>
                    <a:pt x="751" y="1657"/>
                    <a:pt x="706" y="1657"/>
                  </a:cubicBezTo>
                  <a:cubicBezTo>
                    <a:pt x="660" y="1657"/>
                    <a:pt x="615" y="1644"/>
                    <a:pt x="576" y="1616"/>
                  </a:cubicBezTo>
                  <a:cubicBezTo>
                    <a:pt x="513" y="1575"/>
                    <a:pt x="451" y="1499"/>
                    <a:pt x="407" y="1396"/>
                  </a:cubicBezTo>
                  <a:cubicBezTo>
                    <a:pt x="360" y="1280"/>
                    <a:pt x="336" y="1155"/>
                    <a:pt x="337" y="1030"/>
                  </a:cubicBezTo>
                  <a:cubicBezTo>
                    <a:pt x="336" y="847"/>
                    <a:pt x="385" y="682"/>
                    <a:pt x="457" y="571"/>
                  </a:cubicBezTo>
                  <a:cubicBezTo>
                    <a:pt x="487" y="520"/>
                    <a:pt x="528" y="478"/>
                    <a:pt x="576" y="443"/>
                  </a:cubicBezTo>
                  <a:cubicBezTo>
                    <a:pt x="615" y="416"/>
                    <a:pt x="660" y="402"/>
                    <a:pt x="706" y="402"/>
                  </a:cubicBezTo>
                  <a:close/>
                  <a:moveTo>
                    <a:pt x="706" y="0"/>
                  </a:moveTo>
                  <a:cubicBezTo>
                    <a:pt x="603" y="0"/>
                    <a:pt x="501" y="31"/>
                    <a:pt x="412" y="92"/>
                  </a:cubicBezTo>
                  <a:cubicBezTo>
                    <a:pt x="283" y="178"/>
                    <a:pt x="182" y="313"/>
                    <a:pt x="112" y="474"/>
                  </a:cubicBezTo>
                  <a:cubicBezTo>
                    <a:pt x="38" y="650"/>
                    <a:pt x="1" y="839"/>
                    <a:pt x="3" y="1030"/>
                  </a:cubicBezTo>
                  <a:cubicBezTo>
                    <a:pt x="3" y="1302"/>
                    <a:pt x="72" y="1549"/>
                    <a:pt x="192" y="1738"/>
                  </a:cubicBezTo>
                  <a:cubicBezTo>
                    <a:pt x="248" y="1829"/>
                    <a:pt x="324" y="1907"/>
                    <a:pt x="412" y="1968"/>
                  </a:cubicBezTo>
                  <a:cubicBezTo>
                    <a:pt x="501" y="2029"/>
                    <a:pt x="603" y="2059"/>
                    <a:pt x="706" y="2059"/>
                  </a:cubicBezTo>
                  <a:cubicBezTo>
                    <a:pt x="808" y="2059"/>
                    <a:pt x="910" y="2029"/>
                    <a:pt x="999" y="1968"/>
                  </a:cubicBezTo>
                  <a:cubicBezTo>
                    <a:pt x="1128" y="1882"/>
                    <a:pt x="1229" y="1747"/>
                    <a:pt x="1299" y="1585"/>
                  </a:cubicBezTo>
                  <a:cubicBezTo>
                    <a:pt x="1373" y="1409"/>
                    <a:pt x="1411" y="1220"/>
                    <a:pt x="1408" y="1030"/>
                  </a:cubicBezTo>
                  <a:cubicBezTo>
                    <a:pt x="1408" y="758"/>
                    <a:pt x="1339" y="510"/>
                    <a:pt x="1219" y="322"/>
                  </a:cubicBezTo>
                  <a:cubicBezTo>
                    <a:pt x="1162" y="231"/>
                    <a:pt x="1087" y="152"/>
                    <a:pt x="999" y="92"/>
                  </a:cubicBezTo>
                  <a:cubicBezTo>
                    <a:pt x="910" y="31"/>
                    <a:pt x="808" y="0"/>
                    <a:pt x="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5084250" y="2540775"/>
              <a:ext cx="318875" cy="584700"/>
            </a:xfrm>
            <a:custGeom>
              <a:avLst/>
              <a:gdLst/>
              <a:ahLst/>
              <a:cxnLst/>
              <a:rect l="l" t="t" r="r" b="b"/>
              <a:pathLst>
                <a:path w="12755" h="23388" extrusionOk="0">
                  <a:moveTo>
                    <a:pt x="0" y="1"/>
                  </a:moveTo>
                  <a:lnTo>
                    <a:pt x="0" y="23388"/>
                  </a:lnTo>
                  <a:lnTo>
                    <a:pt x="12755" y="23388"/>
                  </a:lnTo>
                  <a:lnTo>
                    <a:pt x="127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5120100" y="2534350"/>
              <a:ext cx="107650" cy="591150"/>
            </a:xfrm>
            <a:custGeom>
              <a:avLst/>
              <a:gdLst/>
              <a:ahLst/>
              <a:cxnLst/>
              <a:rect l="l" t="t" r="r" b="b"/>
              <a:pathLst>
                <a:path w="4306" h="23646" extrusionOk="0">
                  <a:moveTo>
                    <a:pt x="2196" y="3342"/>
                  </a:moveTo>
                  <a:lnTo>
                    <a:pt x="3694" y="4718"/>
                  </a:lnTo>
                  <a:lnTo>
                    <a:pt x="2110" y="7016"/>
                  </a:lnTo>
                  <a:lnTo>
                    <a:pt x="614" y="5640"/>
                  </a:lnTo>
                  <a:lnTo>
                    <a:pt x="2196" y="3342"/>
                  </a:lnTo>
                  <a:close/>
                  <a:moveTo>
                    <a:pt x="2196" y="7772"/>
                  </a:moveTo>
                  <a:lnTo>
                    <a:pt x="3694" y="9147"/>
                  </a:lnTo>
                  <a:lnTo>
                    <a:pt x="2110" y="11445"/>
                  </a:lnTo>
                  <a:lnTo>
                    <a:pt x="614" y="10070"/>
                  </a:lnTo>
                  <a:lnTo>
                    <a:pt x="2196" y="7772"/>
                  </a:lnTo>
                  <a:close/>
                  <a:moveTo>
                    <a:pt x="2196" y="12201"/>
                  </a:moveTo>
                  <a:lnTo>
                    <a:pt x="3694" y="13577"/>
                  </a:lnTo>
                  <a:lnTo>
                    <a:pt x="2110" y="15875"/>
                  </a:lnTo>
                  <a:lnTo>
                    <a:pt x="614" y="14500"/>
                  </a:lnTo>
                  <a:lnTo>
                    <a:pt x="2196" y="12201"/>
                  </a:lnTo>
                  <a:close/>
                  <a:moveTo>
                    <a:pt x="2196" y="16631"/>
                  </a:moveTo>
                  <a:lnTo>
                    <a:pt x="3694" y="18007"/>
                  </a:lnTo>
                  <a:lnTo>
                    <a:pt x="2110" y="20305"/>
                  </a:lnTo>
                  <a:lnTo>
                    <a:pt x="614" y="18929"/>
                  </a:lnTo>
                  <a:lnTo>
                    <a:pt x="2196" y="16631"/>
                  </a:lnTo>
                  <a:close/>
                  <a:moveTo>
                    <a:pt x="4022" y="1"/>
                  </a:moveTo>
                  <a:cubicBezTo>
                    <a:pt x="3943" y="1"/>
                    <a:pt x="3865" y="38"/>
                    <a:pt x="3816" y="109"/>
                  </a:cubicBezTo>
                  <a:lnTo>
                    <a:pt x="2110" y="2586"/>
                  </a:lnTo>
                  <a:lnTo>
                    <a:pt x="454" y="1063"/>
                  </a:lnTo>
                  <a:cubicBezTo>
                    <a:pt x="406" y="1020"/>
                    <a:pt x="346" y="998"/>
                    <a:pt x="286" y="998"/>
                  </a:cubicBezTo>
                  <a:cubicBezTo>
                    <a:pt x="219" y="998"/>
                    <a:pt x="151" y="1025"/>
                    <a:pt x="101" y="1079"/>
                  </a:cubicBezTo>
                  <a:cubicBezTo>
                    <a:pt x="8" y="1180"/>
                    <a:pt x="15" y="1337"/>
                    <a:pt x="116" y="1430"/>
                  </a:cubicBezTo>
                  <a:lnTo>
                    <a:pt x="1825" y="3001"/>
                  </a:lnTo>
                  <a:lnTo>
                    <a:pt x="80" y="5536"/>
                  </a:lnTo>
                  <a:cubicBezTo>
                    <a:pt x="68" y="5552"/>
                    <a:pt x="59" y="5570"/>
                    <a:pt x="52" y="5589"/>
                  </a:cubicBezTo>
                  <a:cubicBezTo>
                    <a:pt x="51" y="5593"/>
                    <a:pt x="50" y="5596"/>
                    <a:pt x="49" y="5600"/>
                  </a:cubicBezTo>
                  <a:cubicBezTo>
                    <a:pt x="39" y="5626"/>
                    <a:pt x="36" y="5655"/>
                    <a:pt x="36" y="5684"/>
                  </a:cubicBezTo>
                  <a:lnTo>
                    <a:pt x="36" y="5694"/>
                  </a:lnTo>
                  <a:cubicBezTo>
                    <a:pt x="38" y="5721"/>
                    <a:pt x="45" y="5750"/>
                    <a:pt x="57" y="5776"/>
                  </a:cubicBezTo>
                  <a:cubicBezTo>
                    <a:pt x="58" y="5780"/>
                    <a:pt x="59" y="5782"/>
                    <a:pt x="61" y="5786"/>
                  </a:cubicBezTo>
                  <a:cubicBezTo>
                    <a:pt x="74" y="5812"/>
                    <a:pt x="91" y="5836"/>
                    <a:pt x="113" y="5857"/>
                  </a:cubicBezTo>
                  <a:cubicBezTo>
                    <a:pt x="114" y="5858"/>
                    <a:pt x="114" y="5860"/>
                    <a:pt x="115" y="5861"/>
                  </a:cubicBezTo>
                  <a:lnTo>
                    <a:pt x="1825" y="7431"/>
                  </a:lnTo>
                  <a:lnTo>
                    <a:pt x="78" y="9965"/>
                  </a:lnTo>
                  <a:cubicBezTo>
                    <a:pt x="68" y="9981"/>
                    <a:pt x="59" y="10000"/>
                    <a:pt x="51" y="10019"/>
                  </a:cubicBezTo>
                  <a:cubicBezTo>
                    <a:pt x="50" y="10023"/>
                    <a:pt x="50" y="10026"/>
                    <a:pt x="49" y="10030"/>
                  </a:cubicBezTo>
                  <a:cubicBezTo>
                    <a:pt x="39" y="10056"/>
                    <a:pt x="35" y="10085"/>
                    <a:pt x="36" y="10113"/>
                  </a:cubicBezTo>
                  <a:lnTo>
                    <a:pt x="36" y="10124"/>
                  </a:lnTo>
                  <a:cubicBezTo>
                    <a:pt x="37" y="10151"/>
                    <a:pt x="44" y="10180"/>
                    <a:pt x="55" y="10206"/>
                  </a:cubicBezTo>
                  <a:cubicBezTo>
                    <a:pt x="57" y="10210"/>
                    <a:pt x="59" y="10212"/>
                    <a:pt x="60" y="10215"/>
                  </a:cubicBezTo>
                  <a:cubicBezTo>
                    <a:pt x="73" y="10242"/>
                    <a:pt x="91" y="10266"/>
                    <a:pt x="112" y="10287"/>
                  </a:cubicBezTo>
                  <a:cubicBezTo>
                    <a:pt x="113" y="10288"/>
                    <a:pt x="114" y="10290"/>
                    <a:pt x="115" y="10291"/>
                  </a:cubicBezTo>
                  <a:lnTo>
                    <a:pt x="1823" y="11861"/>
                  </a:lnTo>
                  <a:lnTo>
                    <a:pt x="78" y="14395"/>
                  </a:lnTo>
                  <a:cubicBezTo>
                    <a:pt x="67" y="14411"/>
                    <a:pt x="58" y="14430"/>
                    <a:pt x="51" y="14449"/>
                  </a:cubicBezTo>
                  <a:cubicBezTo>
                    <a:pt x="50" y="14453"/>
                    <a:pt x="49" y="14456"/>
                    <a:pt x="47" y="14459"/>
                  </a:cubicBezTo>
                  <a:cubicBezTo>
                    <a:pt x="38" y="14486"/>
                    <a:pt x="34" y="14514"/>
                    <a:pt x="35" y="14543"/>
                  </a:cubicBezTo>
                  <a:lnTo>
                    <a:pt x="35" y="14553"/>
                  </a:lnTo>
                  <a:cubicBezTo>
                    <a:pt x="37" y="14582"/>
                    <a:pt x="44" y="14610"/>
                    <a:pt x="55" y="14636"/>
                  </a:cubicBezTo>
                  <a:cubicBezTo>
                    <a:pt x="57" y="14640"/>
                    <a:pt x="58" y="14642"/>
                    <a:pt x="59" y="14645"/>
                  </a:cubicBezTo>
                  <a:cubicBezTo>
                    <a:pt x="73" y="14672"/>
                    <a:pt x="90" y="14696"/>
                    <a:pt x="112" y="14716"/>
                  </a:cubicBezTo>
                  <a:cubicBezTo>
                    <a:pt x="113" y="14718"/>
                    <a:pt x="113" y="14720"/>
                    <a:pt x="114" y="14721"/>
                  </a:cubicBezTo>
                  <a:lnTo>
                    <a:pt x="1822" y="16291"/>
                  </a:lnTo>
                  <a:lnTo>
                    <a:pt x="80" y="18825"/>
                  </a:lnTo>
                  <a:cubicBezTo>
                    <a:pt x="68" y="18841"/>
                    <a:pt x="59" y="18859"/>
                    <a:pt x="52" y="18879"/>
                  </a:cubicBezTo>
                  <a:cubicBezTo>
                    <a:pt x="51" y="18882"/>
                    <a:pt x="50" y="18885"/>
                    <a:pt x="49" y="18888"/>
                  </a:cubicBezTo>
                  <a:cubicBezTo>
                    <a:pt x="39" y="18916"/>
                    <a:pt x="36" y="18944"/>
                    <a:pt x="36" y="18973"/>
                  </a:cubicBezTo>
                  <a:lnTo>
                    <a:pt x="36" y="18982"/>
                  </a:lnTo>
                  <a:cubicBezTo>
                    <a:pt x="38" y="19011"/>
                    <a:pt x="45" y="19039"/>
                    <a:pt x="57" y="19066"/>
                  </a:cubicBezTo>
                  <a:cubicBezTo>
                    <a:pt x="58" y="19069"/>
                    <a:pt x="59" y="19072"/>
                    <a:pt x="61" y="19075"/>
                  </a:cubicBezTo>
                  <a:cubicBezTo>
                    <a:pt x="74" y="19101"/>
                    <a:pt x="91" y="19126"/>
                    <a:pt x="113" y="19146"/>
                  </a:cubicBezTo>
                  <a:cubicBezTo>
                    <a:pt x="114" y="19147"/>
                    <a:pt x="114" y="19148"/>
                    <a:pt x="115" y="19150"/>
                  </a:cubicBezTo>
                  <a:lnTo>
                    <a:pt x="1825" y="20719"/>
                  </a:lnTo>
                  <a:lnTo>
                    <a:pt x="78" y="23255"/>
                  </a:lnTo>
                  <a:cubicBezTo>
                    <a:pt x="0" y="23368"/>
                    <a:pt x="29" y="23523"/>
                    <a:pt x="143" y="23601"/>
                  </a:cubicBezTo>
                  <a:cubicBezTo>
                    <a:pt x="186" y="23631"/>
                    <a:pt x="235" y="23645"/>
                    <a:pt x="284" y="23645"/>
                  </a:cubicBezTo>
                  <a:cubicBezTo>
                    <a:pt x="363" y="23645"/>
                    <a:pt x="441" y="23607"/>
                    <a:pt x="490" y="23537"/>
                  </a:cubicBezTo>
                  <a:lnTo>
                    <a:pt x="1361" y="22273"/>
                  </a:lnTo>
                  <a:cubicBezTo>
                    <a:pt x="1611" y="21909"/>
                    <a:pt x="2012" y="21719"/>
                    <a:pt x="2416" y="21719"/>
                  </a:cubicBezTo>
                  <a:cubicBezTo>
                    <a:pt x="2723" y="21719"/>
                    <a:pt x="3032" y="21829"/>
                    <a:pt x="3279" y="22056"/>
                  </a:cubicBezTo>
                  <a:lnTo>
                    <a:pt x="3853" y="22582"/>
                  </a:lnTo>
                  <a:cubicBezTo>
                    <a:pt x="3901" y="22625"/>
                    <a:pt x="3960" y="22646"/>
                    <a:pt x="4019" y="22646"/>
                  </a:cubicBezTo>
                  <a:cubicBezTo>
                    <a:pt x="4086" y="22646"/>
                    <a:pt x="4153" y="22618"/>
                    <a:pt x="4202" y="22565"/>
                  </a:cubicBezTo>
                  <a:cubicBezTo>
                    <a:pt x="4294" y="22464"/>
                    <a:pt x="4289" y="22309"/>
                    <a:pt x="4190" y="22215"/>
                  </a:cubicBezTo>
                  <a:lnTo>
                    <a:pt x="2482" y="20646"/>
                  </a:lnTo>
                  <a:lnTo>
                    <a:pt x="4227" y="18111"/>
                  </a:lnTo>
                  <a:cubicBezTo>
                    <a:pt x="4239" y="18094"/>
                    <a:pt x="4248" y="18076"/>
                    <a:pt x="4255" y="18057"/>
                  </a:cubicBezTo>
                  <a:cubicBezTo>
                    <a:pt x="4256" y="18054"/>
                    <a:pt x="4257" y="18051"/>
                    <a:pt x="4258" y="18047"/>
                  </a:cubicBezTo>
                  <a:cubicBezTo>
                    <a:pt x="4267" y="18020"/>
                    <a:pt x="4272" y="17991"/>
                    <a:pt x="4271" y="17963"/>
                  </a:cubicBezTo>
                  <a:cubicBezTo>
                    <a:pt x="4271" y="17960"/>
                    <a:pt x="4271" y="17956"/>
                    <a:pt x="4270" y="17953"/>
                  </a:cubicBezTo>
                  <a:cubicBezTo>
                    <a:pt x="4268" y="17924"/>
                    <a:pt x="4261" y="17897"/>
                    <a:pt x="4250" y="17870"/>
                  </a:cubicBezTo>
                  <a:cubicBezTo>
                    <a:pt x="4249" y="17867"/>
                    <a:pt x="4247" y="17865"/>
                    <a:pt x="4245" y="17861"/>
                  </a:cubicBezTo>
                  <a:cubicBezTo>
                    <a:pt x="4233" y="17834"/>
                    <a:pt x="4214" y="17810"/>
                    <a:pt x="4194" y="17789"/>
                  </a:cubicBezTo>
                  <a:cubicBezTo>
                    <a:pt x="4193" y="17788"/>
                    <a:pt x="4192" y="17787"/>
                    <a:pt x="4190" y="17785"/>
                  </a:cubicBezTo>
                  <a:lnTo>
                    <a:pt x="2482" y="16216"/>
                  </a:lnTo>
                  <a:lnTo>
                    <a:pt x="4227" y="13682"/>
                  </a:lnTo>
                  <a:cubicBezTo>
                    <a:pt x="4239" y="13664"/>
                    <a:pt x="4248" y="13646"/>
                    <a:pt x="4255" y="13628"/>
                  </a:cubicBezTo>
                  <a:cubicBezTo>
                    <a:pt x="4256" y="13624"/>
                    <a:pt x="4257" y="13621"/>
                    <a:pt x="4258" y="13617"/>
                  </a:cubicBezTo>
                  <a:cubicBezTo>
                    <a:pt x="4267" y="13590"/>
                    <a:pt x="4272" y="13561"/>
                    <a:pt x="4271" y="13534"/>
                  </a:cubicBezTo>
                  <a:cubicBezTo>
                    <a:pt x="4271" y="13530"/>
                    <a:pt x="4271" y="13527"/>
                    <a:pt x="4270" y="13523"/>
                  </a:cubicBezTo>
                  <a:cubicBezTo>
                    <a:pt x="4268" y="13495"/>
                    <a:pt x="4261" y="13467"/>
                    <a:pt x="4250" y="13441"/>
                  </a:cubicBezTo>
                  <a:cubicBezTo>
                    <a:pt x="4249" y="13437"/>
                    <a:pt x="4247" y="13434"/>
                    <a:pt x="4245" y="13431"/>
                  </a:cubicBezTo>
                  <a:cubicBezTo>
                    <a:pt x="4233" y="13404"/>
                    <a:pt x="4214" y="13380"/>
                    <a:pt x="4194" y="13359"/>
                  </a:cubicBezTo>
                  <a:cubicBezTo>
                    <a:pt x="4193" y="13358"/>
                    <a:pt x="4192" y="13357"/>
                    <a:pt x="4190" y="13356"/>
                  </a:cubicBezTo>
                  <a:lnTo>
                    <a:pt x="2482" y="11786"/>
                  </a:lnTo>
                  <a:lnTo>
                    <a:pt x="4228" y="9252"/>
                  </a:lnTo>
                  <a:cubicBezTo>
                    <a:pt x="4239" y="9235"/>
                    <a:pt x="4248" y="9216"/>
                    <a:pt x="4255" y="9198"/>
                  </a:cubicBezTo>
                  <a:cubicBezTo>
                    <a:pt x="4256" y="9194"/>
                    <a:pt x="4257" y="9191"/>
                    <a:pt x="4258" y="9187"/>
                  </a:cubicBezTo>
                  <a:cubicBezTo>
                    <a:pt x="4267" y="9160"/>
                    <a:pt x="4272" y="9131"/>
                    <a:pt x="4271" y="9104"/>
                  </a:cubicBezTo>
                  <a:cubicBezTo>
                    <a:pt x="4271" y="9100"/>
                    <a:pt x="4271" y="9097"/>
                    <a:pt x="4270" y="9093"/>
                  </a:cubicBezTo>
                  <a:cubicBezTo>
                    <a:pt x="4268" y="9065"/>
                    <a:pt x="4261" y="9036"/>
                    <a:pt x="4250" y="9011"/>
                  </a:cubicBezTo>
                  <a:cubicBezTo>
                    <a:pt x="4249" y="9007"/>
                    <a:pt x="4248" y="9004"/>
                    <a:pt x="4245" y="9002"/>
                  </a:cubicBezTo>
                  <a:cubicBezTo>
                    <a:pt x="4233" y="8974"/>
                    <a:pt x="4216" y="8950"/>
                    <a:pt x="4194" y="8929"/>
                  </a:cubicBezTo>
                  <a:cubicBezTo>
                    <a:pt x="4193" y="8928"/>
                    <a:pt x="4192" y="8927"/>
                    <a:pt x="4190" y="8926"/>
                  </a:cubicBezTo>
                  <a:lnTo>
                    <a:pt x="2482" y="7356"/>
                  </a:lnTo>
                  <a:lnTo>
                    <a:pt x="4228" y="4822"/>
                  </a:lnTo>
                  <a:cubicBezTo>
                    <a:pt x="4239" y="4805"/>
                    <a:pt x="4248" y="4786"/>
                    <a:pt x="4255" y="4768"/>
                  </a:cubicBezTo>
                  <a:cubicBezTo>
                    <a:pt x="4256" y="4765"/>
                    <a:pt x="4257" y="4761"/>
                    <a:pt x="4258" y="4758"/>
                  </a:cubicBezTo>
                  <a:cubicBezTo>
                    <a:pt x="4267" y="4730"/>
                    <a:pt x="4272" y="4701"/>
                    <a:pt x="4271" y="4674"/>
                  </a:cubicBezTo>
                  <a:cubicBezTo>
                    <a:pt x="4271" y="4670"/>
                    <a:pt x="4271" y="4667"/>
                    <a:pt x="4270" y="4664"/>
                  </a:cubicBezTo>
                  <a:cubicBezTo>
                    <a:pt x="4268" y="4635"/>
                    <a:pt x="4261" y="4607"/>
                    <a:pt x="4250" y="4581"/>
                  </a:cubicBezTo>
                  <a:cubicBezTo>
                    <a:pt x="4249" y="4578"/>
                    <a:pt x="4247" y="4574"/>
                    <a:pt x="4245" y="4572"/>
                  </a:cubicBezTo>
                  <a:cubicBezTo>
                    <a:pt x="4233" y="4544"/>
                    <a:pt x="4214" y="4520"/>
                    <a:pt x="4194" y="4500"/>
                  </a:cubicBezTo>
                  <a:cubicBezTo>
                    <a:pt x="4193" y="4498"/>
                    <a:pt x="4192" y="4497"/>
                    <a:pt x="4190" y="4496"/>
                  </a:cubicBezTo>
                  <a:lnTo>
                    <a:pt x="2482" y="2927"/>
                  </a:lnTo>
                  <a:lnTo>
                    <a:pt x="4227" y="392"/>
                  </a:lnTo>
                  <a:cubicBezTo>
                    <a:pt x="4305" y="279"/>
                    <a:pt x="4276" y="122"/>
                    <a:pt x="4163" y="44"/>
                  </a:cubicBezTo>
                  <a:cubicBezTo>
                    <a:pt x="4120" y="15"/>
                    <a:pt x="4070" y="1"/>
                    <a:pt x="4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5259600" y="2534350"/>
              <a:ext cx="107650" cy="591150"/>
            </a:xfrm>
            <a:custGeom>
              <a:avLst/>
              <a:gdLst/>
              <a:ahLst/>
              <a:cxnLst/>
              <a:rect l="l" t="t" r="r" b="b"/>
              <a:pathLst>
                <a:path w="4306" h="23646" extrusionOk="0">
                  <a:moveTo>
                    <a:pt x="2111" y="3342"/>
                  </a:moveTo>
                  <a:lnTo>
                    <a:pt x="3694" y="5640"/>
                  </a:lnTo>
                  <a:lnTo>
                    <a:pt x="2197" y="7016"/>
                  </a:lnTo>
                  <a:lnTo>
                    <a:pt x="614" y="4718"/>
                  </a:lnTo>
                  <a:lnTo>
                    <a:pt x="2111" y="3342"/>
                  </a:lnTo>
                  <a:close/>
                  <a:moveTo>
                    <a:pt x="2111" y="7772"/>
                  </a:moveTo>
                  <a:lnTo>
                    <a:pt x="3694" y="10070"/>
                  </a:lnTo>
                  <a:lnTo>
                    <a:pt x="2197" y="11445"/>
                  </a:lnTo>
                  <a:lnTo>
                    <a:pt x="614" y="9147"/>
                  </a:lnTo>
                  <a:lnTo>
                    <a:pt x="2111" y="7772"/>
                  </a:lnTo>
                  <a:close/>
                  <a:moveTo>
                    <a:pt x="2111" y="12201"/>
                  </a:moveTo>
                  <a:lnTo>
                    <a:pt x="3694" y="14500"/>
                  </a:lnTo>
                  <a:lnTo>
                    <a:pt x="2197" y="15875"/>
                  </a:lnTo>
                  <a:lnTo>
                    <a:pt x="614" y="13577"/>
                  </a:lnTo>
                  <a:lnTo>
                    <a:pt x="2111" y="12201"/>
                  </a:lnTo>
                  <a:close/>
                  <a:moveTo>
                    <a:pt x="2111" y="16631"/>
                  </a:moveTo>
                  <a:lnTo>
                    <a:pt x="3694" y="18929"/>
                  </a:lnTo>
                  <a:lnTo>
                    <a:pt x="2197" y="20305"/>
                  </a:lnTo>
                  <a:lnTo>
                    <a:pt x="614" y="18007"/>
                  </a:lnTo>
                  <a:lnTo>
                    <a:pt x="2111" y="16631"/>
                  </a:lnTo>
                  <a:close/>
                  <a:moveTo>
                    <a:pt x="285" y="1"/>
                  </a:moveTo>
                  <a:cubicBezTo>
                    <a:pt x="236" y="1"/>
                    <a:pt x="186" y="15"/>
                    <a:pt x="143" y="44"/>
                  </a:cubicBezTo>
                  <a:cubicBezTo>
                    <a:pt x="30" y="122"/>
                    <a:pt x="1" y="279"/>
                    <a:pt x="80" y="392"/>
                  </a:cubicBezTo>
                  <a:lnTo>
                    <a:pt x="1825" y="2927"/>
                  </a:lnTo>
                  <a:lnTo>
                    <a:pt x="117" y="4496"/>
                  </a:lnTo>
                  <a:cubicBezTo>
                    <a:pt x="116" y="4497"/>
                    <a:pt x="114" y="4498"/>
                    <a:pt x="113" y="4500"/>
                  </a:cubicBezTo>
                  <a:cubicBezTo>
                    <a:pt x="93" y="4520"/>
                    <a:pt x="74" y="4544"/>
                    <a:pt x="62" y="4572"/>
                  </a:cubicBezTo>
                  <a:cubicBezTo>
                    <a:pt x="61" y="4574"/>
                    <a:pt x="58" y="4578"/>
                    <a:pt x="57" y="4581"/>
                  </a:cubicBezTo>
                  <a:cubicBezTo>
                    <a:pt x="46" y="4607"/>
                    <a:pt x="39" y="4635"/>
                    <a:pt x="38" y="4664"/>
                  </a:cubicBezTo>
                  <a:cubicBezTo>
                    <a:pt x="38" y="4667"/>
                    <a:pt x="38" y="4670"/>
                    <a:pt x="36" y="4674"/>
                  </a:cubicBezTo>
                  <a:cubicBezTo>
                    <a:pt x="35" y="4701"/>
                    <a:pt x="40" y="4730"/>
                    <a:pt x="49" y="4758"/>
                  </a:cubicBezTo>
                  <a:cubicBezTo>
                    <a:pt x="50" y="4761"/>
                    <a:pt x="51" y="4765"/>
                    <a:pt x="53" y="4768"/>
                  </a:cubicBezTo>
                  <a:cubicBezTo>
                    <a:pt x="59" y="4786"/>
                    <a:pt x="69" y="4805"/>
                    <a:pt x="80" y="4822"/>
                  </a:cubicBezTo>
                  <a:lnTo>
                    <a:pt x="1825" y="7356"/>
                  </a:lnTo>
                  <a:lnTo>
                    <a:pt x="117" y="8926"/>
                  </a:lnTo>
                  <a:cubicBezTo>
                    <a:pt x="116" y="8927"/>
                    <a:pt x="114" y="8928"/>
                    <a:pt x="113" y="8929"/>
                  </a:cubicBezTo>
                  <a:cubicBezTo>
                    <a:pt x="93" y="8950"/>
                    <a:pt x="74" y="8974"/>
                    <a:pt x="62" y="9002"/>
                  </a:cubicBezTo>
                  <a:cubicBezTo>
                    <a:pt x="61" y="9004"/>
                    <a:pt x="58" y="9007"/>
                    <a:pt x="57" y="9010"/>
                  </a:cubicBezTo>
                  <a:cubicBezTo>
                    <a:pt x="46" y="9036"/>
                    <a:pt x="39" y="9065"/>
                    <a:pt x="38" y="9093"/>
                  </a:cubicBezTo>
                  <a:cubicBezTo>
                    <a:pt x="38" y="9097"/>
                    <a:pt x="38" y="9099"/>
                    <a:pt x="36" y="9103"/>
                  </a:cubicBezTo>
                  <a:cubicBezTo>
                    <a:pt x="35" y="9131"/>
                    <a:pt x="40" y="9160"/>
                    <a:pt x="49" y="9187"/>
                  </a:cubicBezTo>
                  <a:cubicBezTo>
                    <a:pt x="50" y="9191"/>
                    <a:pt x="51" y="9194"/>
                    <a:pt x="53" y="9198"/>
                  </a:cubicBezTo>
                  <a:cubicBezTo>
                    <a:pt x="59" y="9216"/>
                    <a:pt x="69" y="9235"/>
                    <a:pt x="80" y="9252"/>
                  </a:cubicBezTo>
                  <a:lnTo>
                    <a:pt x="1825" y="11786"/>
                  </a:lnTo>
                  <a:lnTo>
                    <a:pt x="117" y="13356"/>
                  </a:lnTo>
                  <a:cubicBezTo>
                    <a:pt x="116" y="13357"/>
                    <a:pt x="114" y="13358"/>
                    <a:pt x="113" y="13359"/>
                  </a:cubicBezTo>
                  <a:cubicBezTo>
                    <a:pt x="93" y="13380"/>
                    <a:pt x="74" y="13404"/>
                    <a:pt x="62" y="13431"/>
                  </a:cubicBezTo>
                  <a:cubicBezTo>
                    <a:pt x="61" y="13434"/>
                    <a:pt x="58" y="13437"/>
                    <a:pt x="57" y="13441"/>
                  </a:cubicBezTo>
                  <a:cubicBezTo>
                    <a:pt x="46" y="13467"/>
                    <a:pt x="39" y="13495"/>
                    <a:pt x="38" y="13523"/>
                  </a:cubicBezTo>
                  <a:cubicBezTo>
                    <a:pt x="38" y="13527"/>
                    <a:pt x="38" y="13530"/>
                    <a:pt x="36" y="13532"/>
                  </a:cubicBezTo>
                  <a:cubicBezTo>
                    <a:pt x="35" y="13561"/>
                    <a:pt x="40" y="13590"/>
                    <a:pt x="49" y="13617"/>
                  </a:cubicBezTo>
                  <a:cubicBezTo>
                    <a:pt x="50" y="13621"/>
                    <a:pt x="51" y="13624"/>
                    <a:pt x="53" y="13628"/>
                  </a:cubicBezTo>
                  <a:cubicBezTo>
                    <a:pt x="59" y="13646"/>
                    <a:pt x="69" y="13664"/>
                    <a:pt x="80" y="13682"/>
                  </a:cubicBezTo>
                  <a:lnTo>
                    <a:pt x="1825" y="16216"/>
                  </a:lnTo>
                  <a:lnTo>
                    <a:pt x="117" y="17785"/>
                  </a:lnTo>
                  <a:cubicBezTo>
                    <a:pt x="116" y="17787"/>
                    <a:pt x="114" y="17788"/>
                    <a:pt x="113" y="17789"/>
                  </a:cubicBezTo>
                  <a:cubicBezTo>
                    <a:pt x="93" y="17810"/>
                    <a:pt x="74" y="17834"/>
                    <a:pt x="62" y="17861"/>
                  </a:cubicBezTo>
                  <a:cubicBezTo>
                    <a:pt x="61" y="17863"/>
                    <a:pt x="58" y="17867"/>
                    <a:pt x="57" y="17870"/>
                  </a:cubicBezTo>
                  <a:cubicBezTo>
                    <a:pt x="46" y="17897"/>
                    <a:pt x="39" y="17924"/>
                    <a:pt x="38" y="17953"/>
                  </a:cubicBezTo>
                  <a:cubicBezTo>
                    <a:pt x="38" y="17956"/>
                    <a:pt x="38" y="17960"/>
                    <a:pt x="36" y="17962"/>
                  </a:cubicBezTo>
                  <a:cubicBezTo>
                    <a:pt x="35" y="17991"/>
                    <a:pt x="40" y="18020"/>
                    <a:pt x="49" y="18047"/>
                  </a:cubicBezTo>
                  <a:cubicBezTo>
                    <a:pt x="50" y="18051"/>
                    <a:pt x="51" y="18054"/>
                    <a:pt x="53" y="18057"/>
                  </a:cubicBezTo>
                  <a:cubicBezTo>
                    <a:pt x="59" y="18076"/>
                    <a:pt x="69" y="18094"/>
                    <a:pt x="80" y="18111"/>
                  </a:cubicBezTo>
                  <a:lnTo>
                    <a:pt x="1825" y="20646"/>
                  </a:lnTo>
                  <a:lnTo>
                    <a:pt x="117" y="22215"/>
                  </a:lnTo>
                  <a:cubicBezTo>
                    <a:pt x="18" y="22309"/>
                    <a:pt x="12" y="22464"/>
                    <a:pt x="105" y="22565"/>
                  </a:cubicBezTo>
                  <a:cubicBezTo>
                    <a:pt x="154" y="22619"/>
                    <a:pt x="222" y="22646"/>
                    <a:pt x="289" y="22646"/>
                  </a:cubicBezTo>
                  <a:cubicBezTo>
                    <a:pt x="348" y="22646"/>
                    <a:pt x="407" y="22625"/>
                    <a:pt x="454" y="22584"/>
                  </a:cubicBezTo>
                  <a:lnTo>
                    <a:pt x="1281" y="21823"/>
                  </a:lnTo>
                  <a:cubicBezTo>
                    <a:pt x="1471" y="21649"/>
                    <a:pt x="1708" y="21565"/>
                    <a:pt x="1943" y="21565"/>
                  </a:cubicBezTo>
                  <a:cubicBezTo>
                    <a:pt x="2252" y="21565"/>
                    <a:pt x="2558" y="21710"/>
                    <a:pt x="2750" y="21989"/>
                  </a:cubicBezTo>
                  <a:lnTo>
                    <a:pt x="3817" y="23538"/>
                  </a:lnTo>
                  <a:cubicBezTo>
                    <a:pt x="3865" y="23608"/>
                    <a:pt x="3943" y="23645"/>
                    <a:pt x="4022" y="23645"/>
                  </a:cubicBezTo>
                  <a:cubicBezTo>
                    <a:pt x="4071" y="23645"/>
                    <a:pt x="4120" y="23631"/>
                    <a:pt x="4163" y="23601"/>
                  </a:cubicBezTo>
                  <a:cubicBezTo>
                    <a:pt x="4277" y="23523"/>
                    <a:pt x="4306" y="23368"/>
                    <a:pt x="4228" y="23255"/>
                  </a:cubicBezTo>
                  <a:lnTo>
                    <a:pt x="2483" y="20720"/>
                  </a:lnTo>
                  <a:lnTo>
                    <a:pt x="4191" y="19150"/>
                  </a:lnTo>
                  <a:cubicBezTo>
                    <a:pt x="4192" y="19148"/>
                    <a:pt x="4192" y="19147"/>
                    <a:pt x="4193" y="19146"/>
                  </a:cubicBezTo>
                  <a:cubicBezTo>
                    <a:pt x="4215" y="19126"/>
                    <a:pt x="4232" y="19101"/>
                    <a:pt x="4246" y="19075"/>
                  </a:cubicBezTo>
                  <a:cubicBezTo>
                    <a:pt x="4247" y="19072"/>
                    <a:pt x="4248" y="19069"/>
                    <a:pt x="4251" y="19066"/>
                  </a:cubicBezTo>
                  <a:cubicBezTo>
                    <a:pt x="4262" y="19039"/>
                    <a:pt x="4268" y="19011"/>
                    <a:pt x="4270" y="18982"/>
                  </a:cubicBezTo>
                  <a:cubicBezTo>
                    <a:pt x="4270" y="18980"/>
                    <a:pt x="4270" y="18976"/>
                    <a:pt x="4271" y="18973"/>
                  </a:cubicBezTo>
                  <a:cubicBezTo>
                    <a:pt x="4271" y="18944"/>
                    <a:pt x="4268" y="18916"/>
                    <a:pt x="4259" y="18889"/>
                  </a:cubicBezTo>
                  <a:cubicBezTo>
                    <a:pt x="4257" y="18886"/>
                    <a:pt x="4256" y="18882"/>
                    <a:pt x="4255" y="18879"/>
                  </a:cubicBezTo>
                  <a:cubicBezTo>
                    <a:pt x="4248" y="18859"/>
                    <a:pt x="4239" y="18841"/>
                    <a:pt x="4228" y="18825"/>
                  </a:cubicBezTo>
                  <a:lnTo>
                    <a:pt x="2483" y="16291"/>
                  </a:lnTo>
                  <a:lnTo>
                    <a:pt x="4191" y="14720"/>
                  </a:lnTo>
                  <a:cubicBezTo>
                    <a:pt x="4192" y="14719"/>
                    <a:pt x="4192" y="14718"/>
                    <a:pt x="4193" y="14716"/>
                  </a:cubicBezTo>
                  <a:cubicBezTo>
                    <a:pt x="4215" y="14696"/>
                    <a:pt x="4232" y="14672"/>
                    <a:pt x="4246" y="14645"/>
                  </a:cubicBezTo>
                  <a:cubicBezTo>
                    <a:pt x="4247" y="14642"/>
                    <a:pt x="4248" y="14640"/>
                    <a:pt x="4251" y="14636"/>
                  </a:cubicBezTo>
                  <a:cubicBezTo>
                    <a:pt x="4262" y="14610"/>
                    <a:pt x="4268" y="14581"/>
                    <a:pt x="4270" y="14552"/>
                  </a:cubicBezTo>
                  <a:cubicBezTo>
                    <a:pt x="4270" y="14550"/>
                    <a:pt x="4270" y="14547"/>
                    <a:pt x="4271" y="14543"/>
                  </a:cubicBezTo>
                  <a:cubicBezTo>
                    <a:pt x="4271" y="14514"/>
                    <a:pt x="4268" y="14486"/>
                    <a:pt x="4259" y="14459"/>
                  </a:cubicBezTo>
                  <a:cubicBezTo>
                    <a:pt x="4257" y="14456"/>
                    <a:pt x="4256" y="14453"/>
                    <a:pt x="4255" y="14449"/>
                  </a:cubicBezTo>
                  <a:cubicBezTo>
                    <a:pt x="4248" y="14430"/>
                    <a:pt x="4239" y="14411"/>
                    <a:pt x="4228" y="14395"/>
                  </a:cubicBezTo>
                  <a:lnTo>
                    <a:pt x="2483" y="11860"/>
                  </a:lnTo>
                  <a:lnTo>
                    <a:pt x="4191" y="10291"/>
                  </a:lnTo>
                  <a:cubicBezTo>
                    <a:pt x="4192" y="10290"/>
                    <a:pt x="4192" y="10289"/>
                    <a:pt x="4193" y="10288"/>
                  </a:cubicBezTo>
                  <a:cubicBezTo>
                    <a:pt x="4215" y="10267"/>
                    <a:pt x="4232" y="10243"/>
                    <a:pt x="4246" y="10215"/>
                  </a:cubicBezTo>
                  <a:cubicBezTo>
                    <a:pt x="4247" y="10213"/>
                    <a:pt x="4248" y="10210"/>
                    <a:pt x="4251" y="10207"/>
                  </a:cubicBezTo>
                  <a:cubicBezTo>
                    <a:pt x="4262" y="10181"/>
                    <a:pt x="4268" y="10152"/>
                    <a:pt x="4270" y="10124"/>
                  </a:cubicBezTo>
                  <a:cubicBezTo>
                    <a:pt x="4270" y="10120"/>
                    <a:pt x="4270" y="10118"/>
                    <a:pt x="4271" y="10114"/>
                  </a:cubicBezTo>
                  <a:cubicBezTo>
                    <a:pt x="4271" y="10086"/>
                    <a:pt x="4268" y="10057"/>
                    <a:pt x="4259" y="10030"/>
                  </a:cubicBezTo>
                  <a:cubicBezTo>
                    <a:pt x="4257" y="10026"/>
                    <a:pt x="4256" y="10023"/>
                    <a:pt x="4255" y="10019"/>
                  </a:cubicBezTo>
                  <a:cubicBezTo>
                    <a:pt x="4248" y="10001"/>
                    <a:pt x="4239" y="9983"/>
                    <a:pt x="4228" y="9965"/>
                  </a:cubicBezTo>
                  <a:lnTo>
                    <a:pt x="2483" y="7431"/>
                  </a:lnTo>
                  <a:lnTo>
                    <a:pt x="4191" y="5861"/>
                  </a:lnTo>
                  <a:cubicBezTo>
                    <a:pt x="4192" y="5860"/>
                    <a:pt x="4192" y="5859"/>
                    <a:pt x="4193" y="5858"/>
                  </a:cubicBezTo>
                  <a:cubicBezTo>
                    <a:pt x="4215" y="5837"/>
                    <a:pt x="4232" y="5813"/>
                    <a:pt x="4246" y="5786"/>
                  </a:cubicBezTo>
                  <a:cubicBezTo>
                    <a:pt x="4247" y="5783"/>
                    <a:pt x="4248" y="5780"/>
                    <a:pt x="4251" y="5778"/>
                  </a:cubicBezTo>
                  <a:cubicBezTo>
                    <a:pt x="4262" y="5751"/>
                    <a:pt x="4268" y="5723"/>
                    <a:pt x="4270" y="5694"/>
                  </a:cubicBezTo>
                  <a:cubicBezTo>
                    <a:pt x="4270" y="5690"/>
                    <a:pt x="4270" y="5687"/>
                    <a:pt x="4271" y="5684"/>
                  </a:cubicBezTo>
                  <a:cubicBezTo>
                    <a:pt x="4271" y="5656"/>
                    <a:pt x="4268" y="5627"/>
                    <a:pt x="4259" y="5600"/>
                  </a:cubicBezTo>
                  <a:cubicBezTo>
                    <a:pt x="4257" y="5596"/>
                    <a:pt x="4256" y="5593"/>
                    <a:pt x="4255" y="5589"/>
                  </a:cubicBezTo>
                  <a:cubicBezTo>
                    <a:pt x="4248" y="5571"/>
                    <a:pt x="4239" y="5553"/>
                    <a:pt x="4228" y="5536"/>
                  </a:cubicBezTo>
                  <a:lnTo>
                    <a:pt x="2483" y="3001"/>
                  </a:lnTo>
                  <a:lnTo>
                    <a:pt x="4191" y="1432"/>
                  </a:lnTo>
                  <a:cubicBezTo>
                    <a:pt x="4292" y="1339"/>
                    <a:pt x="4299" y="1180"/>
                    <a:pt x="4206" y="1079"/>
                  </a:cubicBezTo>
                  <a:cubicBezTo>
                    <a:pt x="4157" y="1025"/>
                    <a:pt x="4090" y="998"/>
                    <a:pt x="4022" y="998"/>
                  </a:cubicBezTo>
                  <a:cubicBezTo>
                    <a:pt x="3962" y="998"/>
                    <a:pt x="3901" y="1020"/>
                    <a:pt x="3854" y="1064"/>
                  </a:cubicBezTo>
                  <a:lnTo>
                    <a:pt x="2197" y="2586"/>
                  </a:lnTo>
                  <a:lnTo>
                    <a:pt x="491" y="109"/>
                  </a:lnTo>
                  <a:cubicBezTo>
                    <a:pt x="442" y="38"/>
                    <a:pt x="364" y="1"/>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5062625" y="2330125"/>
              <a:ext cx="364000" cy="253000"/>
            </a:xfrm>
            <a:custGeom>
              <a:avLst/>
              <a:gdLst/>
              <a:ahLst/>
              <a:cxnLst/>
              <a:rect l="l" t="t" r="r" b="b"/>
              <a:pathLst>
                <a:path w="14560" h="10120" extrusionOk="0">
                  <a:moveTo>
                    <a:pt x="7243" y="1"/>
                  </a:moveTo>
                  <a:cubicBezTo>
                    <a:pt x="7243" y="1"/>
                    <a:pt x="6328" y="1707"/>
                    <a:pt x="4290" y="3122"/>
                  </a:cubicBezTo>
                  <a:cubicBezTo>
                    <a:pt x="2208" y="4565"/>
                    <a:pt x="214" y="5700"/>
                    <a:pt x="47" y="7655"/>
                  </a:cubicBezTo>
                  <a:cubicBezTo>
                    <a:pt x="0" y="8194"/>
                    <a:pt x="69" y="8637"/>
                    <a:pt x="192" y="8992"/>
                  </a:cubicBezTo>
                  <a:cubicBezTo>
                    <a:pt x="395" y="9580"/>
                    <a:pt x="746" y="9936"/>
                    <a:pt x="976" y="10119"/>
                  </a:cubicBezTo>
                  <a:cubicBezTo>
                    <a:pt x="1822" y="9575"/>
                    <a:pt x="3773" y="8643"/>
                    <a:pt x="7243" y="8593"/>
                  </a:cubicBezTo>
                  <a:cubicBezTo>
                    <a:pt x="10713" y="8643"/>
                    <a:pt x="12663" y="9575"/>
                    <a:pt x="13509" y="10119"/>
                  </a:cubicBezTo>
                  <a:cubicBezTo>
                    <a:pt x="13880" y="9824"/>
                    <a:pt x="14560" y="9084"/>
                    <a:pt x="14438" y="7655"/>
                  </a:cubicBezTo>
                  <a:cubicBezTo>
                    <a:pt x="14334" y="6427"/>
                    <a:pt x="13509" y="5524"/>
                    <a:pt x="12393" y="4664"/>
                  </a:cubicBezTo>
                  <a:cubicBezTo>
                    <a:pt x="11733" y="4154"/>
                    <a:pt x="10970" y="3659"/>
                    <a:pt x="10195" y="3122"/>
                  </a:cubicBezTo>
                  <a:cubicBezTo>
                    <a:pt x="8158" y="1707"/>
                    <a:pt x="7243" y="1"/>
                    <a:pt x="7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5067400" y="2446700"/>
              <a:ext cx="359225" cy="136425"/>
            </a:xfrm>
            <a:custGeom>
              <a:avLst/>
              <a:gdLst/>
              <a:ahLst/>
              <a:cxnLst/>
              <a:rect l="l" t="t" r="r" b="b"/>
              <a:pathLst>
                <a:path w="14369" h="5457" extrusionOk="0">
                  <a:moveTo>
                    <a:pt x="12202" y="1"/>
                  </a:moveTo>
                  <a:lnTo>
                    <a:pt x="12202" y="1"/>
                  </a:lnTo>
                  <a:cubicBezTo>
                    <a:pt x="13217" y="1771"/>
                    <a:pt x="12519" y="2409"/>
                    <a:pt x="9536" y="2409"/>
                  </a:cubicBezTo>
                  <a:cubicBezTo>
                    <a:pt x="8660" y="2409"/>
                    <a:pt x="7587" y="2354"/>
                    <a:pt x="6303" y="2256"/>
                  </a:cubicBezTo>
                  <a:cubicBezTo>
                    <a:pt x="5888" y="2225"/>
                    <a:pt x="5499" y="2210"/>
                    <a:pt x="5135" y="2210"/>
                  </a:cubicBezTo>
                  <a:cubicBezTo>
                    <a:pt x="1739" y="2210"/>
                    <a:pt x="469" y="3478"/>
                    <a:pt x="1" y="4329"/>
                  </a:cubicBezTo>
                  <a:cubicBezTo>
                    <a:pt x="204" y="4917"/>
                    <a:pt x="555" y="5273"/>
                    <a:pt x="785" y="5456"/>
                  </a:cubicBezTo>
                  <a:cubicBezTo>
                    <a:pt x="1631" y="4912"/>
                    <a:pt x="3582" y="3980"/>
                    <a:pt x="7052" y="3930"/>
                  </a:cubicBezTo>
                  <a:cubicBezTo>
                    <a:pt x="10522" y="3980"/>
                    <a:pt x="12472" y="4912"/>
                    <a:pt x="13318" y="5456"/>
                  </a:cubicBezTo>
                  <a:cubicBezTo>
                    <a:pt x="13689" y="5161"/>
                    <a:pt x="14369" y="4421"/>
                    <a:pt x="14247" y="2992"/>
                  </a:cubicBezTo>
                  <a:cubicBezTo>
                    <a:pt x="14143" y="1764"/>
                    <a:pt x="13318" y="861"/>
                    <a:pt x="12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5084250" y="2575800"/>
              <a:ext cx="42975" cy="562975"/>
            </a:xfrm>
            <a:custGeom>
              <a:avLst/>
              <a:gdLst/>
              <a:ahLst/>
              <a:cxnLst/>
              <a:rect l="l" t="t" r="r" b="b"/>
              <a:pathLst>
                <a:path w="1719" h="22519" extrusionOk="0">
                  <a:moveTo>
                    <a:pt x="0" y="1"/>
                  </a:moveTo>
                  <a:lnTo>
                    <a:pt x="0" y="22518"/>
                  </a:lnTo>
                  <a:lnTo>
                    <a:pt x="1719" y="22518"/>
                  </a:lnTo>
                  <a:lnTo>
                    <a:pt x="17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5084250" y="2575800"/>
              <a:ext cx="42975" cy="562975"/>
            </a:xfrm>
            <a:custGeom>
              <a:avLst/>
              <a:gdLst/>
              <a:ahLst/>
              <a:cxnLst/>
              <a:rect l="l" t="t" r="r" b="b"/>
              <a:pathLst>
                <a:path w="1719" h="22519" extrusionOk="0">
                  <a:moveTo>
                    <a:pt x="0" y="1"/>
                  </a:moveTo>
                  <a:lnTo>
                    <a:pt x="0" y="22518"/>
                  </a:lnTo>
                  <a:lnTo>
                    <a:pt x="1719" y="22518"/>
                  </a:lnTo>
                  <a:lnTo>
                    <a:pt x="1719" y="19496"/>
                  </a:lnTo>
                  <a:cubicBezTo>
                    <a:pt x="272" y="16107"/>
                    <a:pt x="523" y="10843"/>
                    <a:pt x="466" y="7554"/>
                  </a:cubicBezTo>
                  <a:cubicBezTo>
                    <a:pt x="406" y="4026"/>
                    <a:pt x="512" y="1516"/>
                    <a:pt x="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5222175" y="2550250"/>
              <a:ext cx="43025" cy="588525"/>
            </a:xfrm>
            <a:custGeom>
              <a:avLst/>
              <a:gdLst/>
              <a:ahLst/>
              <a:cxnLst/>
              <a:rect l="l" t="t" r="r" b="b"/>
              <a:pathLst>
                <a:path w="1721" h="23541" extrusionOk="0">
                  <a:moveTo>
                    <a:pt x="1" y="0"/>
                  </a:moveTo>
                  <a:lnTo>
                    <a:pt x="1" y="23540"/>
                  </a:lnTo>
                  <a:lnTo>
                    <a:pt x="1720" y="23540"/>
                  </a:lnTo>
                  <a:lnTo>
                    <a:pt x="17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5222175" y="2550275"/>
              <a:ext cx="43025" cy="588500"/>
            </a:xfrm>
            <a:custGeom>
              <a:avLst/>
              <a:gdLst/>
              <a:ahLst/>
              <a:cxnLst/>
              <a:rect l="l" t="t" r="r" b="b"/>
              <a:pathLst>
                <a:path w="1721" h="23540" extrusionOk="0">
                  <a:moveTo>
                    <a:pt x="1" y="1"/>
                  </a:moveTo>
                  <a:lnTo>
                    <a:pt x="1" y="23539"/>
                  </a:lnTo>
                  <a:lnTo>
                    <a:pt x="1720" y="23539"/>
                  </a:lnTo>
                  <a:lnTo>
                    <a:pt x="1720" y="20486"/>
                  </a:lnTo>
                  <a:cubicBezTo>
                    <a:pt x="1468" y="20236"/>
                    <a:pt x="1239" y="19961"/>
                    <a:pt x="1057" y="19647"/>
                  </a:cubicBezTo>
                  <a:cubicBezTo>
                    <a:pt x="74" y="17947"/>
                    <a:pt x="341" y="7435"/>
                    <a:pt x="432" y="4171"/>
                  </a:cubicBezTo>
                  <a:cubicBezTo>
                    <a:pt x="503" y="1572"/>
                    <a:pt x="801" y="531"/>
                    <a:pt x="1370" y="531"/>
                  </a:cubicBezTo>
                  <a:cubicBezTo>
                    <a:pt x="1477" y="531"/>
                    <a:pt x="1594" y="567"/>
                    <a:pt x="1720" y="637"/>
                  </a:cubicBezTo>
                  <a:lnTo>
                    <a:pt x="17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5360150" y="2575800"/>
              <a:ext cx="42975" cy="562975"/>
            </a:xfrm>
            <a:custGeom>
              <a:avLst/>
              <a:gdLst/>
              <a:ahLst/>
              <a:cxnLst/>
              <a:rect l="l" t="t" r="r" b="b"/>
              <a:pathLst>
                <a:path w="1719" h="22519" extrusionOk="0">
                  <a:moveTo>
                    <a:pt x="0" y="1"/>
                  </a:moveTo>
                  <a:lnTo>
                    <a:pt x="0" y="22518"/>
                  </a:lnTo>
                  <a:lnTo>
                    <a:pt x="1719" y="22518"/>
                  </a:lnTo>
                  <a:lnTo>
                    <a:pt x="17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5360150" y="2575775"/>
              <a:ext cx="42975" cy="563000"/>
            </a:xfrm>
            <a:custGeom>
              <a:avLst/>
              <a:gdLst/>
              <a:ahLst/>
              <a:cxnLst/>
              <a:rect l="l" t="t" r="r" b="b"/>
              <a:pathLst>
                <a:path w="1719" h="22520" extrusionOk="0">
                  <a:moveTo>
                    <a:pt x="0" y="1"/>
                  </a:moveTo>
                  <a:lnTo>
                    <a:pt x="0" y="29"/>
                  </a:lnTo>
                  <a:cubicBezTo>
                    <a:pt x="6" y="29"/>
                    <a:pt x="13" y="29"/>
                    <a:pt x="19" y="29"/>
                  </a:cubicBezTo>
                  <a:cubicBezTo>
                    <a:pt x="375" y="29"/>
                    <a:pt x="1039" y="260"/>
                    <a:pt x="1263" y="1898"/>
                  </a:cubicBezTo>
                  <a:cubicBezTo>
                    <a:pt x="1578" y="4179"/>
                    <a:pt x="1578" y="15629"/>
                    <a:pt x="817" y="18045"/>
                  </a:cubicBezTo>
                  <a:cubicBezTo>
                    <a:pt x="645" y="18589"/>
                    <a:pt x="367" y="19095"/>
                    <a:pt x="0" y="19534"/>
                  </a:cubicBezTo>
                  <a:lnTo>
                    <a:pt x="0" y="22519"/>
                  </a:lnTo>
                  <a:lnTo>
                    <a:pt x="1719" y="22519"/>
                  </a:lnTo>
                  <a:lnTo>
                    <a:pt x="1719" y="2"/>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5050975" y="2532750"/>
              <a:ext cx="385425" cy="111175"/>
            </a:xfrm>
            <a:custGeom>
              <a:avLst/>
              <a:gdLst/>
              <a:ahLst/>
              <a:cxnLst/>
              <a:rect l="l" t="t" r="r" b="b"/>
              <a:pathLst>
                <a:path w="15417" h="4447" extrusionOk="0">
                  <a:moveTo>
                    <a:pt x="7709" y="1"/>
                  </a:moveTo>
                  <a:cubicBezTo>
                    <a:pt x="3451" y="1"/>
                    <a:pt x="0" y="1273"/>
                    <a:pt x="0" y="2846"/>
                  </a:cubicBezTo>
                  <a:cubicBezTo>
                    <a:pt x="0" y="2947"/>
                    <a:pt x="15" y="3047"/>
                    <a:pt x="44" y="3143"/>
                  </a:cubicBezTo>
                  <a:cubicBezTo>
                    <a:pt x="177" y="3623"/>
                    <a:pt x="634" y="4067"/>
                    <a:pt x="1331" y="4446"/>
                  </a:cubicBezTo>
                  <a:lnTo>
                    <a:pt x="1331" y="3086"/>
                  </a:lnTo>
                  <a:cubicBezTo>
                    <a:pt x="1331" y="2558"/>
                    <a:pt x="1984" y="2078"/>
                    <a:pt x="3049" y="1723"/>
                  </a:cubicBezTo>
                  <a:lnTo>
                    <a:pt x="3050" y="1723"/>
                  </a:lnTo>
                  <a:cubicBezTo>
                    <a:pt x="4213" y="1332"/>
                    <a:pt x="5870" y="1089"/>
                    <a:pt x="7708" y="1089"/>
                  </a:cubicBezTo>
                  <a:cubicBezTo>
                    <a:pt x="9547" y="1089"/>
                    <a:pt x="11204" y="1332"/>
                    <a:pt x="12367" y="1723"/>
                  </a:cubicBezTo>
                  <a:lnTo>
                    <a:pt x="12368" y="1723"/>
                  </a:lnTo>
                  <a:cubicBezTo>
                    <a:pt x="13433" y="2078"/>
                    <a:pt x="14086" y="2558"/>
                    <a:pt x="14086" y="3086"/>
                  </a:cubicBezTo>
                  <a:lnTo>
                    <a:pt x="14086" y="4446"/>
                  </a:lnTo>
                  <a:cubicBezTo>
                    <a:pt x="14926" y="3989"/>
                    <a:pt x="15417" y="3438"/>
                    <a:pt x="15417" y="2846"/>
                  </a:cubicBezTo>
                  <a:cubicBezTo>
                    <a:pt x="15417" y="2547"/>
                    <a:pt x="15291" y="2255"/>
                    <a:pt x="15055" y="1984"/>
                  </a:cubicBezTo>
                  <a:cubicBezTo>
                    <a:pt x="14068" y="832"/>
                    <a:pt x="11152" y="1"/>
                    <a:pt x="7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5052050" y="2545925"/>
              <a:ext cx="384350" cy="98000"/>
            </a:xfrm>
            <a:custGeom>
              <a:avLst/>
              <a:gdLst/>
              <a:ahLst/>
              <a:cxnLst/>
              <a:rect l="l" t="t" r="r" b="b"/>
              <a:pathLst>
                <a:path w="15374" h="3920" extrusionOk="0">
                  <a:moveTo>
                    <a:pt x="7153" y="0"/>
                  </a:moveTo>
                  <a:cubicBezTo>
                    <a:pt x="4189" y="0"/>
                    <a:pt x="1739" y="959"/>
                    <a:pt x="1030" y="1852"/>
                  </a:cubicBezTo>
                  <a:cubicBezTo>
                    <a:pt x="633" y="2356"/>
                    <a:pt x="308" y="2620"/>
                    <a:pt x="44" y="2620"/>
                  </a:cubicBezTo>
                  <a:cubicBezTo>
                    <a:pt x="30" y="2620"/>
                    <a:pt x="15" y="2619"/>
                    <a:pt x="1" y="2617"/>
                  </a:cubicBezTo>
                  <a:lnTo>
                    <a:pt x="1" y="2617"/>
                  </a:lnTo>
                  <a:cubicBezTo>
                    <a:pt x="134" y="3096"/>
                    <a:pt x="592" y="3540"/>
                    <a:pt x="1288" y="3919"/>
                  </a:cubicBezTo>
                  <a:lnTo>
                    <a:pt x="1288" y="2559"/>
                  </a:lnTo>
                  <a:cubicBezTo>
                    <a:pt x="1288" y="2031"/>
                    <a:pt x="1941" y="1551"/>
                    <a:pt x="3006" y="1196"/>
                  </a:cubicBezTo>
                  <a:lnTo>
                    <a:pt x="3007" y="1196"/>
                  </a:lnTo>
                  <a:cubicBezTo>
                    <a:pt x="4170" y="805"/>
                    <a:pt x="5827" y="562"/>
                    <a:pt x="7666" y="562"/>
                  </a:cubicBezTo>
                  <a:cubicBezTo>
                    <a:pt x="9504" y="562"/>
                    <a:pt x="11161" y="805"/>
                    <a:pt x="12324" y="1196"/>
                  </a:cubicBezTo>
                  <a:lnTo>
                    <a:pt x="12325" y="1196"/>
                  </a:lnTo>
                  <a:cubicBezTo>
                    <a:pt x="13390" y="1551"/>
                    <a:pt x="14043" y="2031"/>
                    <a:pt x="14043" y="2559"/>
                  </a:cubicBezTo>
                  <a:lnTo>
                    <a:pt x="14043" y="3919"/>
                  </a:lnTo>
                  <a:cubicBezTo>
                    <a:pt x="14883" y="3462"/>
                    <a:pt x="15374" y="2911"/>
                    <a:pt x="15374" y="2319"/>
                  </a:cubicBezTo>
                  <a:cubicBezTo>
                    <a:pt x="15374" y="2020"/>
                    <a:pt x="15248" y="1728"/>
                    <a:pt x="15012" y="1457"/>
                  </a:cubicBezTo>
                  <a:lnTo>
                    <a:pt x="15012" y="1457"/>
                  </a:lnTo>
                  <a:cubicBezTo>
                    <a:pt x="15080" y="1793"/>
                    <a:pt x="14964" y="2084"/>
                    <a:pt x="14719" y="2084"/>
                  </a:cubicBezTo>
                  <a:cubicBezTo>
                    <a:pt x="14605" y="2084"/>
                    <a:pt x="14464" y="2022"/>
                    <a:pt x="14301" y="1873"/>
                  </a:cubicBezTo>
                  <a:cubicBezTo>
                    <a:pt x="13592" y="1228"/>
                    <a:pt x="11660" y="315"/>
                    <a:pt x="8228" y="43"/>
                  </a:cubicBezTo>
                  <a:cubicBezTo>
                    <a:pt x="7864" y="14"/>
                    <a:pt x="7505" y="0"/>
                    <a:pt x="7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5050975" y="3059925"/>
              <a:ext cx="385425" cy="111175"/>
            </a:xfrm>
            <a:custGeom>
              <a:avLst/>
              <a:gdLst/>
              <a:ahLst/>
              <a:cxnLst/>
              <a:rect l="l" t="t" r="r" b="b"/>
              <a:pathLst>
                <a:path w="15417" h="4447" extrusionOk="0">
                  <a:moveTo>
                    <a:pt x="7709" y="0"/>
                  </a:moveTo>
                  <a:cubicBezTo>
                    <a:pt x="3451" y="0"/>
                    <a:pt x="0" y="1273"/>
                    <a:pt x="0" y="2846"/>
                  </a:cubicBezTo>
                  <a:cubicBezTo>
                    <a:pt x="0" y="3438"/>
                    <a:pt x="491" y="3988"/>
                    <a:pt x="1331" y="4446"/>
                  </a:cubicBezTo>
                  <a:lnTo>
                    <a:pt x="1331" y="3084"/>
                  </a:lnTo>
                  <a:cubicBezTo>
                    <a:pt x="1331" y="2821"/>
                    <a:pt x="4520" y="2689"/>
                    <a:pt x="7709" y="2689"/>
                  </a:cubicBezTo>
                  <a:cubicBezTo>
                    <a:pt x="10897" y="2689"/>
                    <a:pt x="14086" y="2821"/>
                    <a:pt x="14086" y="3084"/>
                  </a:cubicBezTo>
                  <a:lnTo>
                    <a:pt x="14086" y="4446"/>
                  </a:lnTo>
                  <a:cubicBezTo>
                    <a:pt x="14926" y="3988"/>
                    <a:pt x="15417" y="3438"/>
                    <a:pt x="15417" y="2846"/>
                  </a:cubicBezTo>
                  <a:cubicBezTo>
                    <a:pt x="15417" y="1273"/>
                    <a:pt x="11966" y="0"/>
                    <a:pt x="7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5060750" y="3095100"/>
              <a:ext cx="363575" cy="290025"/>
            </a:xfrm>
            <a:custGeom>
              <a:avLst/>
              <a:gdLst/>
              <a:ahLst/>
              <a:cxnLst/>
              <a:rect l="l" t="t" r="r" b="b"/>
              <a:pathLst>
                <a:path w="14543" h="11601" extrusionOk="0">
                  <a:moveTo>
                    <a:pt x="7318" y="1"/>
                  </a:moveTo>
                  <a:cubicBezTo>
                    <a:pt x="3075" y="1"/>
                    <a:pt x="1051" y="1483"/>
                    <a:pt x="1051" y="1483"/>
                  </a:cubicBezTo>
                  <a:cubicBezTo>
                    <a:pt x="680" y="1777"/>
                    <a:pt x="1" y="2518"/>
                    <a:pt x="122" y="3947"/>
                  </a:cubicBezTo>
                  <a:cubicBezTo>
                    <a:pt x="171" y="4525"/>
                    <a:pt x="380" y="5030"/>
                    <a:pt x="703" y="5492"/>
                  </a:cubicBezTo>
                  <a:cubicBezTo>
                    <a:pt x="1473" y="6599"/>
                    <a:pt x="2898" y="7462"/>
                    <a:pt x="4365" y="8481"/>
                  </a:cubicBezTo>
                  <a:cubicBezTo>
                    <a:pt x="6403" y="9894"/>
                    <a:pt x="7318" y="11600"/>
                    <a:pt x="7318" y="11600"/>
                  </a:cubicBezTo>
                  <a:cubicBezTo>
                    <a:pt x="7318" y="11600"/>
                    <a:pt x="8233" y="9894"/>
                    <a:pt x="10270" y="8481"/>
                  </a:cubicBezTo>
                  <a:cubicBezTo>
                    <a:pt x="12353" y="7036"/>
                    <a:pt x="14347" y="5902"/>
                    <a:pt x="14513" y="3947"/>
                  </a:cubicBezTo>
                  <a:cubicBezTo>
                    <a:pt x="14543" y="3588"/>
                    <a:pt x="14523" y="3272"/>
                    <a:pt x="14473" y="2997"/>
                  </a:cubicBezTo>
                  <a:cubicBezTo>
                    <a:pt x="14313" y="2173"/>
                    <a:pt x="13862" y="1705"/>
                    <a:pt x="13584" y="1483"/>
                  </a:cubicBezTo>
                  <a:cubicBezTo>
                    <a:pt x="13584" y="1483"/>
                    <a:pt x="11560" y="1"/>
                    <a:pt x="7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5074925" y="3169400"/>
              <a:ext cx="349400" cy="215725"/>
            </a:xfrm>
            <a:custGeom>
              <a:avLst/>
              <a:gdLst/>
              <a:ahLst/>
              <a:cxnLst/>
              <a:rect l="l" t="t" r="r" b="b"/>
              <a:pathLst>
                <a:path w="13976" h="8629" extrusionOk="0">
                  <a:moveTo>
                    <a:pt x="5457" y="1"/>
                  </a:moveTo>
                  <a:cubicBezTo>
                    <a:pt x="4203" y="1"/>
                    <a:pt x="2904" y="195"/>
                    <a:pt x="1759" y="634"/>
                  </a:cubicBezTo>
                  <a:cubicBezTo>
                    <a:pt x="257" y="1211"/>
                    <a:pt x="0" y="1931"/>
                    <a:pt x="136" y="2520"/>
                  </a:cubicBezTo>
                  <a:cubicBezTo>
                    <a:pt x="906" y="3627"/>
                    <a:pt x="2331" y="4490"/>
                    <a:pt x="3798" y="5509"/>
                  </a:cubicBezTo>
                  <a:cubicBezTo>
                    <a:pt x="5836" y="6922"/>
                    <a:pt x="6751" y="8628"/>
                    <a:pt x="6751" y="8628"/>
                  </a:cubicBezTo>
                  <a:cubicBezTo>
                    <a:pt x="6751" y="8628"/>
                    <a:pt x="7666" y="6922"/>
                    <a:pt x="9703" y="5509"/>
                  </a:cubicBezTo>
                  <a:cubicBezTo>
                    <a:pt x="11786" y="4064"/>
                    <a:pt x="13780" y="2930"/>
                    <a:pt x="13946" y="975"/>
                  </a:cubicBezTo>
                  <a:cubicBezTo>
                    <a:pt x="13976" y="616"/>
                    <a:pt x="13956" y="300"/>
                    <a:pt x="13905" y="25"/>
                  </a:cubicBezTo>
                  <a:cubicBezTo>
                    <a:pt x="13790" y="2702"/>
                    <a:pt x="10517" y="4030"/>
                    <a:pt x="10413" y="4071"/>
                  </a:cubicBezTo>
                  <a:cubicBezTo>
                    <a:pt x="10490" y="4009"/>
                    <a:pt x="11898" y="2841"/>
                    <a:pt x="10522" y="1466"/>
                  </a:cubicBezTo>
                  <a:cubicBezTo>
                    <a:pt x="9629" y="572"/>
                    <a:pt x="7608" y="1"/>
                    <a:pt x="5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5223175" y="2279875"/>
              <a:ext cx="41000" cy="63825"/>
            </a:xfrm>
            <a:custGeom>
              <a:avLst/>
              <a:gdLst/>
              <a:ahLst/>
              <a:cxnLst/>
              <a:rect l="l" t="t" r="r" b="b"/>
              <a:pathLst>
                <a:path w="1640" h="2553" extrusionOk="0">
                  <a:moveTo>
                    <a:pt x="820" y="1"/>
                  </a:moveTo>
                  <a:cubicBezTo>
                    <a:pt x="368" y="1"/>
                    <a:pt x="1" y="572"/>
                    <a:pt x="1" y="1277"/>
                  </a:cubicBezTo>
                  <a:cubicBezTo>
                    <a:pt x="1" y="1981"/>
                    <a:pt x="368" y="2552"/>
                    <a:pt x="820" y="2552"/>
                  </a:cubicBezTo>
                  <a:cubicBezTo>
                    <a:pt x="1272" y="2552"/>
                    <a:pt x="1639" y="1981"/>
                    <a:pt x="1639" y="1277"/>
                  </a:cubicBezTo>
                  <a:cubicBezTo>
                    <a:pt x="1639" y="572"/>
                    <a:pt x="127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55"/>
          <p:cNvGrpSpPr/>
          <p:nvPr/>
        </p:nvGrpSpPr>
        <p:grpSpPr>
          <a:xfrm>
            <a:off x="290925" y="-1700763"/>
            <a:ext cx="385425" cy="4821876"/>
            <a:chOff x="5050975" y="-1436751"/>
            <a:chExt cx="385425" cy="4821876"/>
          </a:xfrm>
        </p:grpSpPr>
        <p:sp>
          <p:nvSpPr>
            <p:cNvPr id="2076" name="Google Shape;2076;p55"/>
            <p:cNvSpPr/>
            <p:nvPr/>
          </p:nvSpPr>
          <p:spPr>
            <a:xfrm>
              <a:off x="5237750" y="-1436751"/>
              <a:ext cx="10925" cy="3672068"/>
            </a:xfrm>
            <a:custGeom>
              <a:avLst/>
              <a:gdLst/>
              <a:ahLst/>
              <a:cxnLst/>
              <a:rect l="l" t="t" r="r" b="b"/>
              <a:pathLst>
                <a:path w="475" h="73548" extrusionOk="0">
                  <a:moveTo>
                    <a:pt x="1" y="0"/>
                  </a:moveTo>
                  <a:lnTo>
                    <a:pt x="1" y="73312"/>
                  </a:lnTo>
                  <a:cubicBezTo>
                    <a:pt x="1" y="73442"/>
                    <a:pt x="106" y="73548"/>
                    <a:pt x="237" y="73548"/>
                  </a:cubicBezTo>
                  <a:cubicBezTo>
                    <a:pt x="369" y="73548"/>
                    <a:pt x="474" y="73442"/>
                    <a:pt x="474" y="73312"/>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5226050" y="2228425"/>
              <a:ext cx="35275" cy="51500"/>
            </a:xfrm>
            <a:custGeom>
              <a:avLst/>
              <a:gdLst/>
              <a:ahLst/>
              <a:cxnLst/>
              <a:rect l="l" t="t" r="r" b="b"/>
              <a:pathLst>
                <a:path w="1411" h="2060" extrusionOk="0">
                  <a:moveTo>
                    <a:pt x="706" y="402"/>
                  </a:moveTo>
                  <a:cubicBezTo>
                    <a:pt x="751" y="402"/>
                    <a:pt x="796" y="416"/>
                    <a:pt x="835" y="443"/>
                  </a:cubicBezTo>
                  <a:cubicBezTo>
                    <a:pt x="898" y="485"/>
                    <a:pt x="960" y="562"/>
                    <a:pt x="1004" y="664"/>
                  </a:cubicBezTo>
                  <a:cubicBezTo>
                    <a:pt x="1051" y="780"/>
                    <a:pt x="1076" y="905"/>
                    <a:pt x="1074" y="1030"/>
                  </a:cubicBezTo>
                  <a:cubicBezTo>
                    <a:pt x="1076" y="1212"/>
                    <a:pt x="1026" y="1377"/>
                    <a:pt x="954" y="1490"/>
                  </a:cubicBezTo>
                  <a:lnTo>
                    <a:pt x="954" y="1489"/>
                  </a:lnTo>
                  <a:cubicBezTo>
                    <a:pt x="923" y="1539"/>
                    <a:pt x="883" y="1583"/>
                    <a:pt x="835" y="1616"/>
                  </a:cubicBezTo>
                  <a:cubicBezTo>
                    <a:pt x="796" y="1644"/>
                    <a:pt x="751" y="1657"/>
                    <a:pt x="706" y="1657"/>
                  </a:cubicBezTo>
                  <a:cubicBezTo>
                    <a:pt x="660" y="1657"/>
                    <a:pt x="615" y="1644"/>
                    <a:pt x="576" y="1616"/>
                  </a:cubicBezTo>
                  <a:cubicBezTo>
                    <a:pt x="513" y="1575"/>
                    <a:pt x="451" y="1499"/>
                    <a:pt x="407" y="1396"/>
                  </a:cubicBezTo>
                  <a:cubicBezTo>
                    <a:pt x="360" y="1280"/>
                    <a:pt x="336" y="1155"/>
                    <a:pt x="337" y="1030"/>
                  </a:cubicBezTo>
                  <a:cubicBezTo>
                    <a:pt x="336" y="847"/>
                    <a:pt x="385" y="682"/>
                    <a:pt x="457" y="571"/>
                  </a:cubicBezTo>
                  <a:cubicBezTo>
                    <a:pt x="487" y="520"/>
                    <a:pt x="528" y="478"/>
                    <a:pt x="576" y="443"/>
                  </a:cubicBezTo>
                  <a:cubicBezTo>
                    <a:pt x="615" y="416"/>
                    <a:pt x="660" y="402"/>
                    <a:pt x="706" y="402"/>
                  </a:cubicBezTo>
                  <a:close/>
                  <a:moveTo>
                    <a:pt x="706" y="0"/>
                  </a:moveTo>
                  <a:cubicBezTo>
                    <a:pt x="603" y="0"/>
                    <a:pt x="501" y="31"/>
                    <a:pt x="412" y="92"/>
                  </a:cubicBezTo>
                  <a:cubicBezTo>
                    <a:pt x="283" y="178"/>
                    <a:pt x="182" y="313"/>
                    <a:pt x="112" y="474"/>
                  </a:cubicBezTo>
                  <a:cubicBezTo>
                    <a:pt x="38" y="650"/>
                    <a:pt x="1" y="839"/>
                    <a:pt x="3" y="1030"/>
                  </a:cubicBezTo>
                  <a:cubicBezTo>
                    <a:pt x="3" y="1302"/>
                    <a:pt x="72" y="1549"/>
                    <a:pt x="192" y="1738"/>
                  </a:cubicBezTo>
                  <a:cubicBezTo>
                    <a:pt x="248" y="1829"/>
                    <a:pt x="324" y="1907"/>
                    <a:pt x="412" y="1968"/>
                  </a:cubicBezTo>
                  <a:cubicBezTo>
                    <a:pt x="501" y="2029"/>
                    <a:pt x="603" y="2059"/>
                    <a:pt x="706" y="2059"/>
                  </a:cubicBezTo>
                  <a:cubicBezTo>
                    <a:pt x="808" y="2059"/>
                    <a:pt x="910" y="2029"/>
                    <a:pt x="999" y="1968"/>
                  </a:cubicBezTo>
                  <a:cubicBezTo>
                    <a:pt x="1128" y="1882"/>
                    <a:pt x="1229" y="1747"/>
                    <a:pt x="1299" y="1585"/>
                  </a:cubicBezTo>
                  <a:cubicBezTo>
                    <a:pt x="1373" y="1409"/>
                    <a:pt x="1411" y="1220"/>
                    <a:pt x="1408" y="1030"/>
                  </a:cubicBezTo>
                  <a:cubicBezTo>
                    <a:pt x="1408" y="758"/>
                    <a:pt x="1339" y="510"/>
                    <a:pt x="1219" y="322"/>
                  </a:cubicBezTo>
                  <a:cubicBezTo>
                    <a:pt x="1162" y="231"/>
                    <a:pt x="1087" y="152"/>
                    <a:pt x="999" y="92"/>
                  </a:cubicBezTo>
                  <a:cubicBezTo>
                    <a:pt x="910" y="31"/>
                    <a:pt x="808" y="0"/>
                    <a:pt x="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5084250" y="2540775"/>
              <a:ext cx="318875" cy="584700"/>
            </a:xfrm>
            <a:custGeom>
              <a:avLst/>
              <a:gdLst/>
              <a:ahLst/>
              <a:cxnLst/>
              <a:rect l="l" t="t" r="r" b="b"/>
              <a:pathLst>
                <a:path w="12755" h="23388" extrusionOk="0">
                  <a:moveTo>
                    <a:pt x="0" y="1"/>
                  </a:moveTo>
                  <a:lnTo>
                    <a:pt x="0" y="23388"/>
                  </a:lnTo>
                  <a:lnTo>
                    <a:pt x="12755" y="23388"/>
                  </a:lnTo>
                  <a:lnTo>
                    <a:pt x="127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5120100" y="2534350"/>
              <a:ext cx="107650" cy="591150"/>
            </a:xfrm>
            <a:custGeom>
              <a:avLst/>
              <a:gdLst/>
              <a:ahLst/>
              <a:cxnLst/>
              <a:rect l="l" t="t" r="r" b="b"/>
              <a:pathLst>
                <a:path w="4306" h="23646" extrusionOk="0">
                  <a:moveTo>
                    <a:pt x="2196" y="3342"/>
                  </a:moveTo>
                  <a:lnTo>
                    <a:pt x="3694" y="4718"/>
                  </a:lnTo>
                  <a:lnTo>
                    <a:pt x="2110" y="7016"/>
                  </a:lnTo>
                  <a:lnTo>
                    <a:pt x="614" y="5640"/>
                  </a:lnTo>
                  <a:lnTo>
                    <a:pt x="2196" y="3342"/>
                  </a:lnTo>
                  <a:close/>
                  <a:moveTo>
                    <a:pt x="2196" y="7772"/>
                  </a:moveTo>
                  <a:lnTo>
                    <a:pt x="3694" y="9147"/>
                  </a:lnTo>
                  <a:lnTo>
                    <a:pt x="2110" y="11445"/>
                  </a:lnTo>
                  <a:lnTo>
                    <a:pt x="614" y="10070"/>
                  </a:lnTo>
                  <a:lnTo>
                    <a:pt x="2196" y="7772"/>
                  </a:lnTo>
                  <a:close/>
                  <a:moveTo>
                    <a:pt x="2196" y="12201"/>
                  </a:moveTo>
                  <a:lnTo>
                    <a:pt x="3694" y="13577"/>
                  </a:lnTo>
                  <a:lnTo>
                    <a:pt x="2110" y="15875"/>
                  </a:lnTo>
                  <a:lnTo>
                    <a:pt x="614" y="14500"/>
                  </a:lnTo>
                  <a:lnTo>
                    <a:pt x="2196" y="12201"/>
                  </a:lnTo>
                  <a:close/>
                  <a:moveTo>
                    <a:pt x="2196" y="16631"/>
                  </a:moveTo>
                  <a:lnTo>
                    <a:pt x="3694" y="18007"/>
                  </a:lnTo>
                  <a:lnTo>
                    <a:pt x="2110" y="20305"/>
                  </a:lnTo>
                  <a:lnTo>
                    <a:pt x="614" y="18929"/>
                  </a:lnTo>
                  <a:lnTo>
                    <a:pt x="2196" y="16631"/>
                  </a:lnTo>
                  <a:close/>
                  <a:moveTo>
                    <a:pt x="4022" y="1"/>
                  </a:moveTo>
                  <a:cubicBezTo>
                    <a:pt x="3943" y="1"/>
                    <a:pt x="3865" y="38"/>
                    <a:pt x="3816" y="109"/>
                  </a:cubicBezTo>
                  <a:lnTo>
                    <a:pt x="2110" y="2586"/>
                  </a:lnTo>
                  <a:lnTo>
                    <a:pt x="454" y="1063"/>
                  </a:lnTo>
                  <a:cubicBezTo>
                    <a:pt x="406" y="1020"/>
                    <a:pt x="346" y="998"/>
                    <a:pt x="286" y="998"/>
                  </a:cubicBezTo>
                  <a:cubicBezTo>
                    <a:pt x="219" y="998"/>
                    <a:pt x="151" y="1025"/>
                    <a:pt x="101" y="1079"/>
                  </a:cubicBezTo>
                  <a:cubicBezTo>
                    <a:pt x="8" y="1180"/>
                    <a:pt x="15" y="1337"/>
                    <a:pt x="116" y="1430"/>
                  </a:cubicBezTo>
                  <a:lnTo>
                    <a:pt x="1825" y="3001"/>
                  </a:lnTo>
                  <a:lnTo>
                    <a:pt x="80" y="5536"/>
                  </a:lnTo>
                  <a:cubicBezTo>
                    <a:pt x="68" y="5552"/>
                    <a:pt x="59" y="5570"/>
                    <a:pt x="52" y="5589"/>
                  </a:cubicBezTo>
                  <a:cubicBezTo>
                    <a:pt x="51" y="5593"/>
                    <a:pt x="50" y="5596"/>
                    <a:pt x="49" y="5600"/>
                  </a:cubicBezTo>
                  <a:cubicBezTo>
                    <a:pt x="39" y="5626"/>
                    <a:pt x="36" y="5655"/>
                    <a:pt x="36" y="5684"/>
                  </a:cubicBezTo>
                  <a:lnTo>
                    <a:pt x="36" y="5694"/>
                  </a:lnTo>
                  <a:cubicBezTo>
                    <a:pt x="38" y="5721"/>
                    <a:pt x="45" y="5750"/>
                    <a:pt x="57" y="5776"/>
                  </a:cubicBezTo>
                  <a:cubicBezTo>
                    <a:pt x="58" y="5780"/>
                    <a:pt x="59" y="5782"/>
                    <a:pt x="61" y="5786"/>
                  </a:cubicBezTo>
                  <a:cubicBezTo>
                    <a:pt x="74" y="5812"/>
                    <a:pt x="91" y="5836"/>
                    <a:pt x="113" y="5857"/>
                  </a:cubicBezTo>
                  <a:cubicBezTo>
                    <a:pt x="114" y="5858"/>
                    <a:pt x="114" y="5860"/>
                    <a:pt x="115" y="5861"/>
                  </a:cubicBezTo>
                  <a:lnTo>
                    <a:pt x="1825" y="7431"/>
                  </a:lnTo>
                  <a:lnTo>
                    <a:pt x="78" y="9965"/>
                  </a:lnTo>
                  <a:cubicBezTo>
                    <a:pt x="68" y="9981"/>
                    <a:pt x="59" y="10000"/>
                    <a:pt x="51" y="10019"/>
                  </a:cubicBezTo>
                  <a:cubicBezTo>
                    <a:pt x="50" y="10023"/>
                    <a:pt x="50" y="10026"/>
                    <a:pt x="49" y="10030"/>
                  </a:cubicBezTo>
                  <a:cubicBezTo>
                    <a:pt x="39" y="10056"/>
                    <a:pt x="35" y="10085"/>
                    <a:pt x="36" y="10113"/>
                  </a:cubicBezTo>
                  <a:lnTo>
                    <a:pt x="36" y="10124"/>
                  </a:lnTo>
                  <a:cubicBezTo>
                    <a:pt x="37" y="10151"/>
                    <a:pt x="44" y="10180"/>
                    <a:pt x="55" y="10206"/>
                  </a:cubicBezTo>
                  <a:cubicBezTo>
                    <a:pt x="57" y="10210"/>
                    <a:pt x="59" y="10212"/>
                    <a:pt x="60" y="10215"/>
                  </a:cubicBezTo>
                  <a:cubicBezTo>
                    <a:pt x="73" y="10242"/>
                    <a:pt x="91" y="10266"/>
                    <a:pt x="112" y="10287"/>
                  </a:cubicBezTo>
                  <a:cubicBezTo>
                    <a:pt x="113" y="10288"/>
                    <a:pt x="114" y="10290"/>
                    <a:pt x="115" y="10291"/>
                  </a:cubicBezTo>
                  <a:lnTo>
                    <a:pt x="1823" y="11861"/>
                  </a:lnTo>
                  <a:lnTo>
                    <a:pt x="78" y="14395"/>
                  </a:lnTo>
                  <a:cubicBezTo>
                    <a:pt x="67" y="14411"/>
                    <a:pt x="58" y="14430"/>
                    <a:pt x="51" y="14449"/>
                  </a:cubicBezTo>
                  <a:cubicBezTo>
                    <a:pt x="50" y="14453"/>
                    <a:pt x="49" y="14456"/>
                    <a:pt x="47" y="14459"/>
                  </a:cubicBezTo>
                  <a:cubicBezTo>
                    <a:pt x="38" y="14486"/>
                    <a:pt x="34" y="14514"/>
                    <a:pt x="35" y="14543"/>
                  </a:cubicBezTo>
                  <a:lnTo>
                    <a:pt x="35" y="14553"/>
                  </a:lnTo>
                  <a:cubicBezTo>
                    <a:pt x="37" y="14582"/>
                    <a:pt x="44" y="14610"/>
                    <a:pt x="55" y="14636"/>
                  </a:cubicBezTo>
                  <a:cubicBezTo>
                    <a:pt x="57" y="14640"/>
                    <a:pt x="58" y="14642"/>
                    <a:pt x="59" y="14645"/>
                  </a:cubicBezTo>
                  <a:cubicBezTo>
                    <a:pt x="73" y="14672"/>
                    <a:pt x="90" y="14696"/>
                    <a:pt x="112" y="14716"/>
                  </a:cubicBezTo>
                  <a:cubicBezTo>
                    <a:pt x="113" y="14718"/>
                    <a:pt x="113" y="14720"/>
                    <a:pt x="114" y="14721"/>
                  </a:cubicBezTo>
                  <a:lnTo>
                    <a:pt x="1822" y="16291"/>
                  </a:lnTo>
                  <a:lnTo>
                    <a:pt x="80" y="18825"/>
                  </a:lnTo>
                  <a:cubicBezTo>
                    <a:pt x="68" y="18841"/>
                    <a:pt x="59" y="18859"/>
                    <a:pt x="52" y="18879"/>
                  </a:cubicBezTo>
                  <a:cubicBezTo>
                    <a:pt x="51" y="18882"/>
                    <a:pt x="50" y="18885"/>
                    <a:pt x="49" y="18888"/>
                  </a:cubicBezTo>
                  <a:cubicBezTo>
                    <a:pt x="39" y="18916"/>
                    <a:pt x="36" y="18944"/>
                    <a:pt x="36" y="18973"/>
                  </a:cubicBezTo>
                  <a:lnTo>
                    <a:pt x="36" y="18982"/>
                  </a:lnTo>
                  <a:cubicBezTo>
                    <a:pt x="38" y="19011"/>
                    <a:pt x="45" y="19039"/>
                    <a:pt x="57" y="19066"/>
                  </a:cubicBezTo>
                  <a:cubicBezTo>
                    <a:pt x="58" y="19069"/>
                    <a:pt x="59" y="19072"/>
                    <a:pt x="61" y="19075"/>
                  </a:cubicBezTo>
                  <a:cubicBezTo>
                    <a:pt x="74" y="19101"/>
                    <a:pt x="91" y="19126"/>
                    <a:pt x="113" y="19146"/>
                  </a:cubicBezTo>
                  <a:cubicBezTo>
                    <a:pt x="114" y="19147"/>
                    <a:pt x="114" y="19148"/>
                    <a:pt x="115" y="19150"/>
                  </a:cubicBezTo>
                  <a:lnTo>
                    <a:pt x="1825" y="20719"/>
                  </a:lnTo>
                  <a:lnTo>
                    <a:pt x="78" y="23255"/>
                  </a:lnTo>
                  <a:cubicBezTo>
                    <a:pt x="0" y="23368"/>
                    <a:pt x="29" y="23523"/>
                    <a:pt x="143" y="23601"/>
                  </a:cubicBezTo>
                  <a:cubicBezTo>
                    <a:pt x="186" y="23631"/>
                    <a:pt x="235" y="23645"/>
                    <a:pt x="284" y="23645"/>
                  </a:cubicBezTo>
                  <a:cubicBezTo>
                    <a:pt x="363" y="23645"/>
                    <a:pt x="441" y="23607"/>
                    <a:pt x="490" y="23537"/>
                  </a:cubicBezTo>
                  <a:lnTo>
                    <a:pt x="1361" y="22273"/>
                  </a:lnTo>
                  <a:cubicBezTo>
                    <a:pt x="1611" y="21909"/>
                    <a:pt x="2012" y="21719"/>
                    <a:pt x="2416" y="21719"/>
                  </a:cubicBezTo>
                  <a:cubicBezTo>
                    <a:pt x="2723" y="21719"/>
                    <a:pt x="3032" y="21829"/>
                    <a:pt x="3279" y="22056"/>
                  </a:cubicBezTo>
                  <a:lnTo>
                    <a:pt x="3853" y="22582"/>
                  </a:lnTo>
                  <a:cubicBezTo>
                    <a:pt x="3901" y="22625"/>
                    <a:pt x="3960" y="22646"/>
                    <a:pt x="4019" y="22646"/>
                  </a:cubicBezTo>
                  <a:cubicBezTo>
                    <a:pt x="4086" y="22646"/>
                    <a:pt x="4153" y="22618"/>
                    <a:pt x="4202" y="22565"/>
                  </a:cubicBezTo>
                  <a:cubicBezTo>
                    <a:pt x="4294" y="22464"/>
                    <a:pt x="4289" y="22309"/>
                    <a:pt x="4190" y="22215"/>
                  </a:cubicBezTo>
                  <a:lnTo>
                    <a:pt x="2482" y="20646"/>
                  </a:lnTo>
                  <a:lnTo>
                    <a:pt x="4227" y="18111"/>
                  </a:lnTo>
                  <a:cubicBezTo>
                    <a:pt x="4239" y="18094"/>
                    <a:pt x="4248" y="18076"/>
                    <a:pt x="4255" y="18057"/>
                  </a:cubicBezTo>
                  <a:cubicBezTo>
                    <a:pt x="4256" y="18054"/>
                    <a:pt x="4257" y="18051"/>
                    <a:pt x="4258" y="18047"/>
                  </a:cubicBezTo>
                  <a:cubicBezTo>
                    <a:pt x="4267" y="18020"/>
                    <a:pt x="4272" y="17991"/>
                    <a:pt x="4271" y="17963"/>
                  </a:cubicBezTo>
                  <a:cubicBezTo>
                    <a:pt x="4271" y="17960"/>
                    <a:pt x="4271" y="17956"/>
                    <a:pt x="4270" y="17953"/>
                  </a:cubicBezTo>
                  <a:cubicBezTo>
                    <a:pt x="4268" y="17924"/>
                    <a:pt x="4261" y="17897"/>
                    <a:pt x="4250" y="17870"/>
                  </a:cubicBezTo>
                  <a:cubicBezTo>
                    <a:pt x="4249" y="17867"/>
                    <a:pt x="4247" y="17865"/>
                    <a:pt x="4245" y="17861"/>
                  </a:cubicBezTo>
                  <a:cubicBezTo>
                    <a:pt x="4233" y="17834"/>
                    <a:pt x="4214" y="17810"/>
                    <a:pt x="4194" y="17789"/>
                  </a:cubicBezTo>
                  <a:cubicBezTo>
                    <a:pt x="4193" y="17788"/>
                    <a:pt x="4192" y="17787"/>
                    <a:pt x="4190" y="17785"/>
                  </a:cubicBezTo>
                  <a:lnTo>
                    <a:pt x="2482" y="16216"/>
                  </a:lnTo>
                  <a:lnTo>
                    <a:pt x="4227" y="13682"/>
                  </a:lnTo>
                  <a:cubicBezTo>
                    <a:pt x="4239" y="13664"/>
                    <a:pt x="4248" y="13646"/>
                    <a:pt x="4255" y="13628"/>
                  </a:cubicBezTo>
                  <a:cubicBezTo>
                    <a:pt x="4256" y="13624"/>
                    <a:pt x="4257" y="13621"/>
                    <a:pt x="4258" y="13617"/>
                  </a:cubicBezTo>
                  <a:cubicBezTo>
                    <a:pt x="4267" y="13590"/>
                    <a:pt x="4272" y="13561"/>
                    <a:pt x="4271" y="13534"/>
                  </a:cubicBezTo>
                  <a:cubicBezTo>
                    <a:pt x="4271" y="13530"/>
                    <a:pt x="4271" y="13527"/>
                    <a:pt x="4270" y="13523"/>
                  </a:cubicBezTo>
                  <a:cubicBezTo>
                    <a:pt x="4268" y="13495"/>
                    <a:pt x="4261" y="13467"/>
                    <a:pt x="4250" y="13441"/>
                  </a:cubicBezTo>
                  <a:cubicBezTo>
                    <a:pt x="4249" y="13437"/>
                    <a:pt x="4247" y="13434"/>
                    <a:pt x="4245" y="13431"/>
                  </a:cubicBezTo>
                  <a:cubicBezTo>
                    <a:pt x="4233" y="13404"/>
                    <a:pt x="4214" y="13380"/>
                    <a:pt x="4194" y="13359"/>
                  </a:cubicBezTo>
                  <a:cubicBezTo>
                    <a:pt x="4193" y="13358"/>
                    <a:pt x="4192" y="13357"/>
                    <a:pt x="4190" y="13356"/>
                  </a:cubicBezTo>
                  <a:lnTo>
                    <a:pt x="2482" y="11786"/>
                  </a:lnTo>
                  <a:lnTo>
                    <a:pt x="4228" y="9252"/>
                  </a:lnTo>
                  <a:cubicBezTo>
                    <a:pt x="4239" y="9235"/>
                    <a:pt x="4248" y="9216"/>
                    <a:pt x="4255" y="9198"/>
                  </a:cubicBezTo>
                  <a:cubicBezTo>
                    <a:pt x="4256" y="9194"/>
                    <a:pt x="4257" y="9191"/>
                    <a:pt x="4258" y="9187"/>
                  </a:cubicBezTo>
                  <a:cubicBezTo>
                    <a:pt x="4267" y="9160"/>
                    <a:pt x="4272" y="9131"/>
                    <a:pt x="4271" y="9104"/>
                  </a:cubicBezTo>
                  <a:cubicBezTo>
                    <a:pt x="4271" y="9100"/>
                    <a:pt x="4271" y="9097"/>
                    <a:pt x="4270" y="9093"/>
                  </a:cubicBezTo>
                  <a:cubicBezTo>
                    <a:pt x="4268" y="9065"/>
                    <a:pt x="4261" y="9036"/>
                    <a:pt x="4250" y="9011"/>
                  </a:cubicBezTo>
                  <a:cubicBezTo>
                    <a:pt x="4249" y="9007"/>
                    <a:pt x="4248" y="9004"/>
                    <a:pt x="4245" y="9002"/>
                  </a:cubicBezTo>
                  <a:cubicBezTo>
                    <a:pt x="4233" y="8974"/>
                    <a:pt x="4216" y="8950"/>
                    <a:pt x="4194" y="8929"/>
                  </a:cubicBezTo>
                  <a:cubicBezTo>
                    <a:pt x="4193" y="8928"/>
                    <a:pt x="4192" y="8927"/>
                    <a:pt x="4190" y="8926"/>
                  </a:cubicBezTo>
                  <a:lnTo>
                    <a:pt x="2482" y="7356"/>
                  </a:lnTo>
                  <a:lnTo>
                    <a:pt x="4228" y="4822"/>
                  </a:lnTo>
                  <a:cubicBezTo>
                    <a:pt x="4239" y="4805"/>
                    <a:pt x="4248" y="4786"/>
                    <a:pt x="4255" y="4768"/>
                  </a:cubicBezTo>
                  <a:cubicBezTo>
                    <a:pt x="4256" y="4765"/>
                    <a:pt x="4257" y="4761"/>
                    <a:pt x="4258" y="4758"/>
                  </a:cubicBezTo>
                  <a:cubicBezTo>
                    <a:pt x="4267" y="4730"/>
                    <a:pt x="4272" y="4701"/>
                    <a:pt x="4271" y="4674"/>
                  </a:cubicBezTo>
                  <a:cubicBezTo>
                    <a:pt x="4271" y="4670"/>
                    <a:pt x="4271" y="4667"/>
                    <a:pt x="4270" y="4664"/>
                  </a:cubicBezTo>
                  <a:cubicBezTo>
                    <a:pt x="4268" y="4635"/>
                    <a:pt x="4261" y="4607"/>
                    <a:pt x="4250" y="4581"/>
                  </a:cubicBezTo>
                  <a:cubicBezTo>
                    <a:pt x="4249" y="4578"/>
                    <a:pt x="4247" y="4574"/>
                    <a:pt x="4245" y="4572"/>
                  </a:cubicBezTo>
                  <a:cubicBezTo>
                    <a:pt x="4233" y="4544"/>
                    <a:pt x="4214" y="4520"/>
                    <a:pt x="4194" y="4500"/>
                  </a:cubicBezTo>
                  <a:cubicBezTo>
                    <a:pt x="4193" y="4498"/>
                    <a:pt x="4192" y="4497"/>
                    <a:pt x="4190" y="4496"/>
                  </a:cubicBezTo>
                  <a:lnTo>
                    <a:pt x="2482" y="2927"/>
                  </a:lnTo>
                  <a:lnTo>
                    <a:pt x="4227" y="392"/>
                  </a:lnTo>
                  <a:cubicBezTo>
                    <a:pt x="4305" y="279"/>
                    <a:pt x="4276" y="122"/>
                    <a:pt x="4163" y="44"/>
                  </a:cubicBezTo>
                  <a:cubicBezTo>
                    <a:pt x="4120" y="15"/>
                    <a:pt x="4070" y="1"/>
                    <a:pt x="4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5259600" y="2534350"/>
              <a:ext cx="107650" cy="591150"/>
            </a:xfrm>
            <a:custGeom>
              <a:avLst/>
              <a:gdLst/>
              <a:ahLst/>
              <a:cxnLst/>
              <a:rect l="l" t="t" r="r" b="b"/>
              <a:pathLst>
                <a:path w="4306" h="23646" extrusionOk="0">
                  <a:moveTo>
                    <a:pt x="2111" y="3342"/>
                  </a:moveTo>
                  <a:lnTo>
                    <a:pt x="3694" y="5640"/>
                  </a:lnTo>
                  <a:lnTo>
                    <a:pt x="2197" y="7016"/>
                  </a:lnTo>
                  <a:lnTo>
                    <a:pt x="614" y="4718"/>
                  </a:lnTo>
                  <a:lnTo>
                    <a:pt x="2111" y="3342"/>
                  </a:lnTo>
                  <a:close/>
                  <a:moveTo>
                    <a:pt x="2111" y="7772"/>
                  </a:moveTo>
                  <a:lnTo>
                    <a:pt x="3694" y="10070"/>
                  </a:lnTo>
                  <a:lnTo>
                    <a:pt x="2197" y="11445"/>
                  </a:lnTo>
                  <a:lnTo>
                    <a:pt x="614" y="9147"/>
                  </a:lnTo>
                  <a:lnTo>
                    <a:pt x="2111" y="7772"/>
                  </a:lnTo>
                  <a:close/>
                  <a:moveTo>
                    <a:pt x="2111" y="12201"/>
                  </a:moveTo>
                  <a:lnTo>
                    <a:pt x="3694" y="14500"/>
                  </a:lnTo>
                  <a:lnTo>
                    <a:pt x="2197" y="15875"/>
                  </a:lnTo>
                  <a:lnTo>
                    <a:pt x="614" y="13577"/>
                  </a:lnTo>
                  <a:lnTo>
                    <a:pt x="2111" y="12201"/>
                  </a:lnTo>
                  <a:close/>
                  <a:moveTo>
                    <a:pt x="2111" y="16631"/>
                  </a:moveTo>
                  <a:lnTo>
                    <a:pt x="3694" y="18929"/>
                  </a:lnTo>
                  <a:lnTo>
                    <a:pt x="2197" y="20305"/>
                  </a:lnTo>
                  <a:lnTo>
                    <a:pt x="614" y="18007"/>
                  </a:lnTo>
                  <a:lnTo>
                    <a:pt x="2111" y="16631"/>
                  </a:lnTo>
                  <a:close/>
                  <a:moveTo>
                    <a:pt x="285" y="1"/>
                  </a:moveTo>
                  <a:cubicBezTo>
                    <a:pt x="236" y="1"/>
                    <a:pt x="186" y="15"/>
                    <a:pt x="143" y="44"/>
                  </a:cubicBezTo>
                  <a:cubicBezTo>
                    <a:pt x="30" y="122"/>
                    <a:pt x="1" y="279"/>
                    <a:pt x="80" y="392"/>
                  </a:cubicBezTo>
                  <a:lnTo>
                    <a:pt x="1825" y="2927"/>
                  </a:lnTo>
                  <a:lnTo>
                    <a:pt x="117" y="4496"/>
                  </a:lnTo>
                  <a:cubicBezTo>
                    <a:pt x="116" y="4497"/>
                    <a:pt x="114" y="4498"/>
                    <a:pt x="113" y="4500"/>
                  </a:cubicBezTo>
                  <a:cubicBezTo>
                    <a:pt x="93" y="4520"/>
                    <a:pt x="74" y="4544"/>
                    <a:pt x="62" y="4572"/>
                  </a:cubicBezTo>
                  <a:cubicBezTo>
                    <a:pt x="61" y="4574"/>
                    <a:pt x="58" y="4578"/>
                    <a:pt x="57" y="4581"/>
                  </a:cubicBezTo>
                  <a:cubicBezTo>
                    <a:pt x="46" y="4607"/>
                    <a:pt x="39" y="4635"/>
                    <a:pt x="38" y="4664"/>
                  </a:cubicBezTo>
                  <a:cubicBezTo>
                    <a:pt x="38" y="4667"/>
                    <a:pt x="38" y="4670"/>
                    <a:pt x="36" y="4674"/>
                  </a:cubicBezTo>
                  <a:cubicBezTo>
                    <a:pt x="35" y="4701"/>
                    <a:pt x="40" y="4730"/>
                    <a:pt x="49" y="4758"/>
                  </a:cubicBezTo>
                  <a:cubicBezTo>
                    <a:pt x="50" y="4761"/>
                    <a:pt x="51" y="4765"/>
                    <a:pt x="53" y="4768"/>
                  </a:cubicBezTo>
                  <a:cubicBezTo>
                    <a:pt x="59" y="4786"/>
                    <a:pt x="69" y="4805"/>
                    <a:pt x="80" y="4822"/>
                  </a:cubicBezTo>
                  <a:lnTo>
                    <a:pt x="1825" y="7356"/>
                  </a:lnTo>
                  <a:lnTo>
                    <a:pt x="117" y="8926"/>
                  </a:lnTo>
                  <a:cubicBezTo>
                    <a:pt x="116" y="8927"/>
                    <a:pt x="114" y="8928"/>
                    <a:pt x="113" y="8929"/>
                  </a:cubicBezTo>
                  <a:cubicBezTo>
                    <a:pt x="93" y="8950"/>
                    <a:pt x="74" y="8974"/>
                    <a:pt x="62" y="9002"/>
                  </a:cubicBezTo>
                  <a:cubicBezTo>
                    <a:pt x="61" y="9004"/>
                    <a:pt x="58" y="9007"/>
                    <a:pt x="57" y="9010"/>
                  </a:cubicBezTo>
                  <a:cubicBezTo>
                    <a:pt x="46" y="9036"/>
                    <a:pt x="39" y="9065"/>
                    <a:pt x="38" y="9093"/>
                  </a:cubicBezTo>
                  <a:cubicBezTo>
                    <a:pt x="38" y="9097"/>
                    <a:pt x="38" y="9099"/>
                    <a:pt x="36" y="9103"/>
                  </a:cubicBezTo>
                  <a:cubicBezTo>
                    <a:pt x="35" y="9131"/>
                    <a:pt x="40" y="9160"/>
                    <a:pt x="49" y="9187"/>
                  </a:cubicBezTo>
                  <a:cubicBezTo>
                    <a:pt x="50" y="9191"/>
                    <a:pt x="51" y="9194"/>
                    <a:pt x="53" y="9198"/>
                  </a:cubicBezTo>
                  <a:cubicBezTo>
                    <a:pt x="59" y="9216"/>
                    <a:pt x="69" y="9235"/>
                    <a:pt x="80" y="9252"/>
                  </a:cubicBezTo>
                  <a:lnTo>
                    <a:pt x="1825" y="11786"/>
                  </a:lnTo>
                  <a:lnTo>
                    <a:pt x="117" y="13356"/>
                  </a:lnTo>
                  <a:cubicBezTo>
                    <a:pt x="116" y="13357"/>
                    <a:pt x="114" y="13358"/>
                    <a:pt x="113" y="13359"/>
                  </a:cubicBezTo>
                  <a:cubicBezTo>
                    <a:pt x="93" y="13380"/>
                    <a:pt x="74" y="13404"/>
                    <a:pt x="62" y="13431"/>
                  </a:cubicBezTo>
                  <a:cubicBezTo>
                    <a:pt x="61" y="13434"/>
                    <a:pt x="58" y="13437"/>
                    <a:pt x="57" y="13441"/>
                  </a:cubicBezTo>
                  <a:cubicBezTo>
                    <a:pt x="46" y="13467"/>
                    <a:pt x="39" y="13495"/>
                    <a:pt x="38" y="13523"/>
                  </a:cubicBezTo>
                  <a:cubicBezTo>
                    <a:pt x="38" y="13527"/>
                    <a:pt x="38" y="13530"/>
                    <a:pt x="36" y="13532"/>
                  </a:cubicBezTo>
                  <a:cubicBezTo>
                    <a:pt x="35" y="13561"/>
                    <a:pt x="40" y="13590"/>
                    <a:pt x="49" y="13617"/>
                  </a:cubicBezTo>
                  <a:cubicBezTo>
                    <a:pt x="50" y="13621"/>
                    <a:pt x="51" y="13624"/>
                    <a:pt x="53" y="13628"/>
                  </a:cubicBezTo>
                  <a:cubicBezTo>
                    <a:pt x="59" y="13646"/>
                    <a:pt x="69" y="13664"/>
                    <a:pt x="80" y="13682"/>
                  </a:cubicBezTo>
                  <a:lnTo>
                    <a:pt x="1825" y="16216"/>
                  </a:lnTo>
                  <a:lnTo>
                    <a:pt x="117" y="17785"/>
                  </a:lnTo>
                  <a:cubicBezTo>
                    <a:pt x="116" y="17787"/>
                    <a:pt x="114" y="17788"/>
                    <a:pt x="113" y="17789"/>
                  </a:cubicBezTo>
                  <a:cubicBezTo>
                    <a:pt x="93" y="17810"/>
                    <a:pt x="74" y="17834"/>
                    <a:pt x="62" y="17861"/>
                  </a:cubicBezTo>
                  <a:cubicBezTo>
                    <a:pt x="61" y="17863"/>
                    <a:pt x="58" y="17867"/>
                    <a:pt x="57" y="17870"/>
                  </a:cubicBezTo>
                  <a:cubicBezTo>
                    <a:pt x="46" y="17897"/>
                    <a:pt x="39" y="17924"/>
                    <a:pt x="38" y="17953"/>
                  </a:cubicBezTo>
                  <a:cubicBezTo>
                    <a:pt x="38" y="17956"/>
                    <a:pt x="38" y="17960"/>
                    <a:pt x="36" y="17962"/>
                  </a:cubicBezTo>
                  <a:cubicBezTo>
                    <a:pt x="35" y="17991"/>
                    <a:pt x="40" y="18020"/>
                    <a:pt x="49" y="18047"/>
                  </a:cubicBezTo>
                  <a:cubicBezTo>
                    <a:pt x="50" y="18051"/>
                    <a:pt x="51" y="18054"/>
                    <a:pt x="53" y="18057"/>
                  </a:cubicBezTo>
                  <a:cubicBezTo>
                    <a:pt x="59" y="18076"/>
                    <a:pt x="69" y="18094"/>
                    <a:pt x="80" y="18111"/>
                  </a:cubicBezTo>
                  <a:lnTo>
                    <a:pt x="1825" y="20646"/>
                  </a:lnTo>
                  <a:lnTo>
                    <a:pt x="117" y="22215"/>
                  </a:lnTo>
                  <a:cubicBezTo>
                    <a:pt x="18" y="22309"/>
                    <a:pt x="12" y="22464"/>
                    <a:pt x="105" y="22565"/>
                  </a:cubicBezTo>
                  <a:cubicBezTo>
                    <a:pt x="154" y="22619"/>
                    <a:pt x="222" y="22646"/>
                    <a:pt x="289" y="22646"/>
                  </a:cubicBezTo>
                  <a:cubicBezTo>
                    <a:pt x="348" y="22646"/>
                    <a:pt x="407" y="22625"/>
                    <a:pt x="454" y="22584"/>
                  </a:cubicBezTo>
                  <a:lnTo>
                    <a:pt x="1281" y="21823"/>
                  </a:lnTo>
                  <a:cubicBezTo>
                    <a:pt x="1471" y="21649"/>
                    <a:pt x="1708" y="21565"/>
                    <a:pt x="1943" y="21565"/>
                  </a:cubicBezTo>
                  <a:cubicBezTo>
                    <a:pt x="2252" y="21565"/>
                    <a:pt x="2558" y="21710"/>
                    <a:pt x="2750" y="21989"/>
                  </a:cubicBezTo>
                  <a:lnTo>
                    <a:pt x="3817" y="23538"/>
                  </a:lnTo>
                  <a:cubicBezTo>
                    <a:pt x="3865" y="23608"/>
                    <a:pt x="3943" y="23645"/>
                    <a:pt x="4022" y="23645"/>
                  </a:cubicBezTo>
                  <a:cubicBezTo>
                    <a:pt x="4071" y="23645"/>
                    <a:pt x="4120" y="23631"/>
                    <a:pt x="4163" y="23601"/>
                  </a:cubicBezTo>
                  <a:cubicBezTo>
                    <a:pt x="4277" y="23523"/>
                    <a:pt x="4306" y="23368"/>
                    <a:pt x="4228" y="23255"/>
                  </a:cubicBezTo>
                  <a:lnTo>
                    <a:pt x="2483" y="20720"/>
                  </a:lnTo>
                  <a:lnTo>
                    <a:pt x="4191" y="19150"/>
                  </a:lnTo>
                  <a:cubicBezTo>
                    <a:pt x="4192" y="19148"/>
                    <a:pt x="4192" y="19147"/>
                    <a:pt x="4193" y="19146"/>
                  </a:cubicBezTo>
                  <a:cubicBezTo>
                    <a:pt x="4215" y="19126"/>
                    <a:pt x="4232" y="19101"/>
                    <a:pt x="4246" y="19075"/>
                  </a:cubicBezTo>
                  <a:cubicBezTo>
                    <a:pt x="4247" y="19072"/>
                    <a:pt x="4248" y="19069"/>
                    <a:pt x="4251" y="19066"/>
                  </a:cubicBezTo>
                  <a:cubicBezTo>
                    <a:pt x="4262" y="19039"/>
                    <a:pt x="4268" y="19011"/>
                    <a:pt x="4270" y="18982"/>
                  </a:cubicBezTo>
                  <a:cubicBezTo>
                    <a:pt x="4270" y="18980"/>
                    <a:pt x="4270" y="18976"/>
                    <a:pt x="4271" y="18973"/>
                  </a:cubicBezTo>
                  <a:cubicBezTo>
                    <a:pt x="4271" y="18944"/>
                    <a:pt x="4268" y="18916"/>
                    <a:pt x="4259" y="18889"/>
                  </a:cubicBezTo>
                  <a:cubicBezTo>
                    <a:pt x="4257" y="18886"/>
                    <a:pt x="4256" y="18882"/>
                    <a:pt x="4255" y="18879"/>
                  </a:cubicBezTo>
                  <a:cubicBezTo>
                    <a:pt x="4248" y="18859"/>
                    <a:pt x="4239" y="18841"/>
                    <a:pt x="4228" y="18825"/>
                  </a:cubicBezTo>
                  <a:lnTo>
                    <a:pt x="2483" y="16291"/>
                  </a:lnTo>
                  <a:lnTo>
                    <a:pt x="4191" y="14720"/>
                  </a:lnTo>
                  <a:cubicBezTo>
                    <a:pt x="4192" y="14719"/>
                    <a:pt x="4192" y="14718"/>
                    <a:pt x="4193" y="14716"/>
                  </a:cubicBezTo>
                  <a:cubicBezTo>
                    <a:pt x="4215" y="14696"/>
                    <a:pt x="4232" y="14672"/>
                    <a:pt x="4246" y="14645"/>
                  </a:cubicBezTo>
                  <a:cubicBezTo>
                    <a:pt x="4247" y="14642"/>
                    <a:pt x="4248" y="14640"/>
                    <a:pt x="4251" y="14636"/>
                  </a:cubicBezTo>
                  <a:cubicBezTo>
                    <a:pt x="4262" y="14610"/>
                    <a:pt x="4268" y="14581"/>
                    <a:pt x="4270" y="14552"/>
                  </a:cubicBezTo>
                  <a:cubicBezTo>
                    <a:pt x="4270" y="14550"/>
                    <a:pt x="4270" y="14547"/>
                    <a:pt x="4271" y="14543"/>
                  </a:cubicBezTo>
                  <a:cubicBezTo>
                    <a:pt x="4271" y="14514"/>
                    <a:pt x="4268" y="14486"/>
                    <a:pt x="4259" y="14459"/>
                  </a:cubicBezTo>
                  <a:cubicBezTo>
                    <a:pt x="4257" y="14456"/>
                    <a:pt x="4256" y="14453"/>
                    <a:pt x="4255" y="14449"/>
                  </a:cubicBezTo>
                  <a:cubicBezTo>
                    <a:pt x="4248" y="14430"/>
                    <a:pt x="4239" y="14411"/>
                    <a:pt x="4228" y="14395"/>
                  </a:cubicBezTo>
                  <a:lnTo>
                    <a:pt x="2483" y="11860"/>
                  </a:lnTo>
                  <a:lnTo>
                    <a:pt x="4191" y="10291"/>
                  </a:lnTo>
                  <a:cubicBezTo>
                    <a:pt x="4192" y="10290"/>
                    <a:pt x="4192" y="10289"/>
                    <a:pt x="4193" y="10288"/>
                  </a:cubicBezTo>
                  <a:cubicBezTo>
                    <a:pt x="4215" y="10267"/>
                    <a:pt x="4232" y="10243"/>
                    <a:pt x="4246" y="10215"/>
                  </a:cubicBezTo>
                  <a:cubicBezTo>
                    <a:pt x="4247" y="10213"/>
                    <a:pt x="4248" y="10210"/>
                    <a:pt x="4251" y="10207"/>
                  </a:cubicBezTo>
                  <a:cubicBezTo>
                    <a:pt x="4262" y="10181"/>
                    <a:pt x="4268" y="10152"/>
                    <a:pt x="4270" y="10124"/>
                  </a:cubicBezTo>
                  <a:cubicBezTo>
                    <a:pt x="4270" y="10120"/>
                    <a:pt x="4270" y="10118"/>
                    <a:pt x="4271" y="10114"/>
                  </a:cubicBezTo>
                  <a:cubicBezTo>
                    <a:pt x="4271" y="10086"/>
                    <a:pt x="4268" y="10057"/>
                    <a:pt x="4259" y="10030"/>
                  </a:cubicBezTo>
                  <a:cubicBezTo>
                    <a:pt x="4257" y="10026"/>
                    <a:pt x="4256" y="10023"/>
                    <a:pt x="4255" y="10019"/>
                  </a:cubicBezTo>
                  <a:cubicBezTo>
                    <a:pt x="4248" y="10001"/>
                    <a:pt x="4239" y="9983"/>
                    <a:pt x="4228" y="9965"/>
                  </a:cubicBezTo>
                  <a:lnTo>
                    <a:pt x="2483" y="7431"/>
                  </a:lnTo>
                  <a:lnTo>
                    <a:pt x="4191" y="5861"/>
                  </a:lnTo>
                  <a:cubicBezTo>
                    <a:pt x="4192" y="5860"/>
                    <a:pt x="4192" y="5859"/>
                    <a:pt x="4193" y="5858"/>
                  </a:cubicBezTo>
                  <a:cubicBezTo>
                    <a:pt x="4215" y="5837"/>
                    <a:pt x="4232" y="5813"/>
                    <a:pt x="4246" y="5786"/>
                  </a:cubicBezTo>
                  <a:cubicBezTo>
                    <a:pt x="4247" y="5783"/>
                    <a:pt x="4248" y="5780"/>
                    <a:pt x="4251" y="5778"/>
                  </a:cubicBezTo>
                  <a:cubicBezTo>
                    <a:pt x="4262" y="5751"/>
                    <a:pt x="4268" y="5723"/>
                    <a:pt x="4270" y="5694"/>
                  </a:cubicBezTo>
                  <a:cubicBezTo>
                    <a:pt x="4270" y="5690"/>
                    <a:pt x="4270" y="5687"/>
                    <a:pt x="4271" y="5684"/>
                  </a:cubicBezTo>
                  <a:cubicBezTo>
                    <a:pt x="4271" y="5656"/>
                    <a:pt x="4268" y="5627"/>
                    <a:pt x="4259" y="5600"/>
                  </a:cubicBezTo>
                  <a:cubicBezTo>
                    <a:pt x="4257" y="5596"/>
                    <a:pt x="4256" y="5593"/>
                    <a:pt x="4255" y="5589"/>
                  </a:cubicBezTo>
                  <a:cubicBezTo>
                    <a:pt x="4248" y="5571"/>
                    <a:pt x="4239" y="5553"/>
                    <a:pt x="4228" y="5536"/>
                  </a:cubicBezTo>
                  <a:lnTo>
                    <a:pt x="2483" y="3001"/>
                  </a:lnTo>
                  <a:lnTo>
                    <a:pt x="4191" y="1432"/>
                  </a:lnTo>
                  <a:cubicBezTo>
                    <a:pt x="4292" y="1339"/>
                    <a:pt x="4299" y="1180"/>
                    <a:pt x="4206" y="1079"/>
                  </a:cubicBezTo>
                  <a:cubicBezTo>
                    <a:pt x="4157" y="1025"/>
                    <a:pt x="4090" y="998"/>
                    <a:pt x="4022" y="998"/>
                  </a:cubicBezTo>
                  <a:cubicBezTo>
                    <a:pt x="3962" y="998"/>
                    <a:pt x="3901" y="1020"/>
                    <a:pt x="3854" y="1064"/>
                  </a:cubicBezTo>
                  <a:lnTo>
                    <a:pt x="2197" y="2586"/>
                  </a:lnTo>
                  <a:lnTo>
                    <a:pt x="491" y="109"/>
                  </a:lnTo>
                  <a:cubicBezTo>
                    <a:pt x="442" y="38"/>
                    <a:pt x="364" y="1"/>
                    <a:pt x="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5062625" y="2330125"/>
              <a:ext cx="364000" cy="253000"/>
            </a:xfrm>
            <a:custGeom>
              <a:avLst/>
              <a:gdLst/>
              <a:ahLst/>
              <a:cxnLst/>
              <a:rect l="l" t="t" r="r" b="b"/>
              <a:pathLst>
                <a:path w="14560" h="10120" extrusionOk="0">
                  <a:moveTo>
                    <a:pt x="7243" y="1"/>
                  </a:moveTo>
                  <a:cubicBezTo>
                    <a:pt x="7243" y="1"/>
                    <a:pt x="6328" y="1707"/>
                    <a:pt x="4290" y="3122"/>
                  </a:cubicBezTo>
                  <a:cubicBezTo>
                    <a:pt x="2208" y="4565"/>
                    <a:pt x="214" y="5700"/>
                    <a:pt x="47" y="7655"/>
                  </a:cubicBezTo>
                  <a:cubicBezTo>
                    <a:pt x="0" y="8194"/>
                    <a:pt x="69" y="8637"/>
                    <a:pt x="192" y="8992"/>
                  </a:cubicBezTo>
                  <a:cubicBezTo>
                    <a:pt x="395" y="9580"/>
                    <a:pt x="746" y="9936"/>
                    <a:pt x="976" y="10119"/>
                  </a:cubicBezTo>
                  <a:cubicBezTo>
                    <a:pt x="1822" y="9575"/>
                    <a:pt x="3773" y="8643"/>
                    <a:pt x="7243" y="8593"/>
                  </a:cubicBezTo>
                  <a:cubicBezTo>
                    <a:pt x="10713" y="8643"/>
                    <a:pt x="12663" y="9575"/>
                    <a:pt x="13509" y="10119"/>
                  </a:cubicBezTo>
                  <a:cubicBezTo>
                    <a:pt x="13880" y="9824"/>
                    <a:pt x="14560" y="9084"/>
                    <a:pt x="14438" y="7655"/>
                  </a:cubicBezTo>
                  <a:cubicBezTo>
                    <a:pt x="14334" y="6427"/>
                    <a:pt x="13509" y="5524"/>
                    <a:pt x="12393" y="4664"/>
                  </a:cubicBezTo>
                  <a:cubicBezTo>
                    <a:pt x="11733" y="4154"/>
                    <a:pt x="10970" y="3659"/>
                    <a:pt x="10195" y="3122"/>
                  </a:cubicBezTo>
                  <a:cubicBezTo>
                    <a:pt x="8158" y="1707"/>
                    <a:pt x="7243" y="1"/>
                    <a:pt x="72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5067400" y="2446700"/>
              <a:ext cx="359225" cy="136425"/>
            </a:xfrm>
            <a:custGeom>
              <a:avLst/>
              <a:gdLst/>
              <a:ahLst/>
              <a:cxnLst/>
              <a:rect l="l" t="t" r="r" b="b"/>
              <a:pathLst>
                <a:path w="14369" h="5457" extrusionOk="0">
                  <a:moveTo>
                    <a:pt x="12202" y="1"/>
                  </a:moveTo>
                  <a:lnTo>
                    <a:pt x="12202" y="1"/>
                  </a:lnTo>
                  <a:cubicBezTo>
                    <a:pt x="13217" y="1771"/>
                    <a:pt x="12519" y="2409"/>
                    <a:pt x="9536" y="2409"/>
                  </a:cubicBezTo>
                  <a:cubicBezTo>
                    <a:pt x="8660" y="2409"/>
                    <a:pt x="7587" y="2354"/>
                    <a:pt x="6303" y="2256"/>
                  </a:cubicBezTo>
                  <a:cubicBezTo>
                    <a:pt x="5888" y="2225"/>
                    <a:pt x="5499" y="2210"/>
                    <a:pt x="5135" y="2210"/>
                  </a:cubicBezTo>
                  <a:cubicBezTo>
                    <a:pt x="1739" y="2210"/>
                    <a:pt x="469" y="3478"/>
                    <a:pt x="1" y="4329"/>
                  </a:cubicBezTo>
                  <a:cubicBezTo>
                    <a:pt x="204" y="4917"/>
                    <a:pt x="555" y="5273"/>
                    <a:pt x="785" y="5456"/>
                  </a:cubicBezTo>
                  <a:cubicBezTo>
                    <a:pt x="1631" y="4912"/>
                    <a:pt x="3582" y="3980"/>
                    <a:pt x="7052" y="3930"/>
                  </a:cubicBezTo>
                  <a:cubicBezTo>
                    <a:pt x="10522" y="3980"/>
                    <a:pt x="12472" y="4912"/>
                    <a:pt x="13318" y="5456"/>
                  </a:cubicBezTo>
                  <a:cubicBezTo>
                    <a:pt x="13689" y="5161"/>
                    <a:pt x="14369" y="4421"/>
                    <a:pt x="14247" y="2992"/>
                  </a:cubicBezTo>
                  <a:cubicBezTo>
                    <a:pt x="14143" y="1764"/>
                    <a:pt x="13318" y="861"/>
                    <a:pt x="12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5084250" y="2575800"/>
              <a:ext cx="42975" cy="562975"/>
            </a:xfrm>
            <a:custGeom>
              <a:avLst/>
              <a:gdLst/>
              <a:ahLst/>
              <a:cxnLst/>
              <a:rect l="l" t="t" r="r" b="b"/>
              <a:pathLst>
                <a:path w="1719" h="22519" extrusionOk="0">
                  <a:moveTo>
                    <a:pt x="0" y="1"/>
                  </a:moveTo>
                  <a:lnTo>
                    <a:pt x="0" y="22518"/>
                  </a:lnTo>
                  <a:lnTo>
                    <a:pt x="1719" y="22518"/>
                  </a:lnTo>
                  <a:lnTo>
                    <a:pt x="17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5084250" y="2575800"/>
              <a:ext cx="42975" cy="562975"/>
            </a:xfrm>
            <a:custGeom>
              <a:avLst/>
              <a:gdLst/>
              <a:ahLst/>
              <a:cxnLst/>
              <a:rect l="l" t="t" r="r" b="b"/>
              <a:pathLst>
                <a:path w="1719" h="22519" extrusionOk="0">
                  <a:moveTo>
                    <a:pt x="0" y="1"/>
                  </a:moveTo>
                  <a:lnTo>
                    <a:pt x="0" y="22518"/>
                  </a:lnTo>
                  <a:lnTo>
                    <a:pt x="1719" y="22518"/>
                  </a:lnTo>
                  <a:lnTo>
                    <a:pt x="1719" y="19496"/>
                  </a:lnTo>
                  <a:cubicBezTo>
                    <a:pt x="272" y="16107"/>
                    <a:pt x="523" y="10843"/>
                    <a:pt x="466" y="7554"/>
                  </a:cubicBezTo>
                  <a:cubicBezTo>
                    <a:pt x="406" y="4026"/>
                    <a:pt x="512" y="1516"/>
                    <a:pt x="8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5222175" y="2550250"/>
              <a:ext cx="43025" cy="588525"/>
            </a:xfrm>
            <a:custGeom>
              <a:avLst/>
              <a:gdLst/>
              <a:ahLst/>
              <a:cxnLst/>
              <a:rect l="l" t="t" r="r" b="b"/>
              <a:pathLst>
                <a:path w="1721" h="23541" extrusionOk="0">
                  <a:moveTo>
                    <a:pt x="1" y="0"/>
                  </a:moveTo>
                  <a:lnTo>
                    <a:pt x="1" y="23540"/>
                  </a:lnTo>
                  <a:lnTo>
                    <a:pt x="1720" y="23540"/>
                  </a:lnTo>
                  <a:lnTo>
                    <a:pt x="17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5222175" y="2550275"/>
              <a:ext cx="43025" cy="588500"/>
            </a:xfrm>
            <a:custGeom>
              <a:avLst/>
              <a:gdLst/>
              <a:ahLst/>
              <a:cxnLst/>
              <a:rect l="l" t="t" r="r" b="b"/>
              <a:pathLst>
                <a:path w="1721" h="23540" extrusionOk="0">
                  <a:moveTo>
                    <a:pt x="1" y="1"/>
                  </a:moveTo>
                  <a:lnTo>
                    <a:pt x="1" y="23539"/>
                  </a:lnTo>
                  <a:lnTo>
                    <a:pt x="1720" y="23539"/>
                  </a:lnTo>
                  <a:lnTo>
                    <a:pt x="1720" y="20486"/>
                  </a:lnTo>
                  <a:cubicBezTo>
                    <a:pt x="1468" y="20236"/>
                    <a:pt x="1239" y="19961"/>
                    <a:pt x="1057" y="19647"/>
                  </a:cubicBezTo>
                  <a:cubicBezTo>
                    <a:pt x="74" y="17947"/>
                    <a:pt x="341" y="7435"/>
                    <a:pt x="432" y="4171"/>
                  </a:cubicBezTo>
                  <a:cubicBezTo>
                    <a:pt x="503" y="1572"/>
                    <a:pt x="801" y="531"/>
                    <a:pt x="1370" y="531"/>
                  </a:cubicBezTo>
                  <a:cubicBezTo>
                    <a:pt x="1477" y="531"/>
                    <a:pt x="1594" y="567"/>
                    <a:pt x="1720" y="637"/>
                  </a:cubicBezTo>
                  <a:lnTo>
                    <a:pt x="17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5360150" y="2575800"/>
              <a:ext cx="42975" cy="562975"/>
            </a:xfrm>
            <a:custGeom>
              <a:avLst/>
              <a:gdLst/>
              <a:ahLst/>
              <a:cxnLst/>
              <a:rect l="l" t="t" r="r" b="b"/>
              <a:pathLst>
                <a:path w="1719" h="22519" extrusionOk="0">
                  <a:moveTo>
                    <a:pt x="0" y="1"/>
                  </a:moveTo>
                  <a:lnTo>
                    <a:pt x="0" y="22518"/>
                  </a:lnTo>
                  <a:lnTo>
                    <a:pt x="1719" y="22518"/>
                  </a:lnTo>
                  <a:lnTo>
                    <a:pt x="17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5360150" y="2575775"/>
              <a:ext cx="42975" cy="563000"/>
            </a:xfrm>
            <a:custGeom>
              <a:avLst/>
              <a:gdLst/>
              <a:ahLst/>
              <a:cxnLst/>
              <a:rect l="l" t="t" r="r" b="b"/>
              <a:pathLst>
                <a:path w="1719" h="22520" extrusionOk="0">
                  <a:moveTo>
                    <a:pt x="0" y="1"/>
                  </a:moveTo>
                  <a:lnTo>
                    <a:pt x="0" y="29"/>
                  </a:lnTo>
                  <a:cubicBezTo>
                    <a:pt x="6" y="29"/>
                    <a:pt x="13" y="29"/>
                    <a:pt x="19" y="29"/>
                  </a:cubicBezTo>
                  <a:cubicBezTo>
                    <a:pt x="375" y="29"/>
                    <a:pt x="1039" y="260"/>
                    <a:pt x="1263" y="1898"/>
                  </a:cubicBezTo>
                  <a:cubicBezTo>
                    <a:pt x="1578" y="4179"/>
                    <a:pt x="1578" y="15629"/>
                    <a:pt x="817" y="18045"/>
                  </a:cubicBezTo>
                  <a:cubicBezTo>
                    <a:pt x="645" y="18589"/>
                    <a:pt x="367" y="19095"/>
                    <a:pt x="0" y="19534"/>
                  </a:cubicBezTo>
                  <a:lnTo>
                    <a:pt x="0" y="22519"/>
                  </a:lnTo>
                  <a:lnTo>
                    <a:pt x="1719" y="22519"/>
                  </a:lnTo>
                  <a:lnTo>
                    <a:pt x="1719" y="2"/>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5050975" y="2532750"/>
              <a:ext cx="385425" cy="111175"/>
            </a:xfrm>
            <a:custGeom>
              <a:avLst/>
              <a:gdLst/>
              <a:ahLst/>
              <a:cxnLst/>
              <a:rect l="l" t="t" r="r" b="b"/>
              <a:pathLst>
                <a:path w="15417" h="4447" extrusionOk="0">
                  <a:moveTo>
                    <a:pt x="7709" y="1"/>
                  </a:moveTo>
                  <a:cubicBezTo>
                    <a:pt x="3451" y="1"/>
                    <a:pt x="0" y="1273"/>
                    <a:pt x="0" y="2846"/>
                  </a:cubicBezTo>
                  <a:cubicBezTo>
                    <a:pt x="0" y="2947"/>
                    <a:pt x="15" y="3047"/>
                    <a:pt x="44" y="3143"/>
                  </a:cubicBezTo>
                  <a:cubicBezTo>
                    <a:pt x="177" y="3623"/>
                    <a:pt x="634" y="4067"/>
                    <a:pt x="1331" y="4446"/>
                  </a:cubicBezTo>
                  <a:lnTo>
                    <a:pt x="1331" y="3086"/>
                  </a:lnTo>
                  <a:cubicBezTo>
                    <a:pt x="1331" y="2558"/>
                    <a:pt x="1984" y="2078"/>
                    <a:pt x="3049" y="1723"/>
                  </a:cubicBezTo>
                  <a:lnTo>
                    <a:pt x="3050" y="1723"/>
                  </a:lnTo>
                  <a:cubicBezTo>
                    <a:pt x="4213" y="1332"/>
                    <a:pt x="5870" y="1089"/>
                    <a:pt x="7708" y="1089"/>
                  </a:cubicBezTo>
                  <a:cubicBezTo>
                    <a:pt x="9547" y="1089"/>
                    <a:pt x="11204" y="1332"/>
                    <a:pt x="12367" y="1723"/>
                  </a:cubicBezTo>
                  <a:lnTo>
                    <a:pt x="12368" y="1723"/>
                  </a:lnTo>
                  <a:cubicBezTo>
                    <a:pt x="13433" y="2078"/>
                    <a:pt x="14086" y="2558"/>
                    <a:pt x="14086" y="3086"/>
                  </a:cubicBezTo>
                  <a:lnTo>
                    <a:pt x="14086" y="4446"/>
                  </a:lnTo>
                  <a:cubicBezTo>
                    <a:pt x="14926" y="3989"/>
                    <a:pt x="15417" y="3438"/>
                    <a:pt x="15417" y="2846"/>
                  </a:cubicBezTo>
                  <a:cubicBezTo>
                    <a:pt x="15417" y="2547"/>
                    <a:pt x="15291" y="2255"/>
                    <a:pt x="15055" y="1984"/>
                  </a:cubicBezTo>
                  <a:cubicBezTo>
                    <a:pt x="14068" y="832"/>
                    <a:pt x="11152" y="1"/>
                    <a:pt x="7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5052050" y="2545925"/>
              <a:ext cx="384350" cy="98000"/>
            </a:xfrm>
            <a:custGeom>
              <a:avLst/>
              <a:gdLst/>
              <a:ahLst/>
              <a:cxnLst/>
              <a:rect l="l" t="t" r="r" b="b"/>
              <a:pathLst>
                <a:path w="15374" h="3920" extrusionOk="0">
                  <a:moveTo>
                    <a:pt x="7153" y="0"/>
                  </a:moveTo>
                  <a:cubicBezTo>
                    <a:pt x="4189" y="0"/>
                    <a:pt x="1739" y="959"/>
                    <a:pt x="1030" y="1852"/>
                  </a:cubicBezTo>
                  <a:cubicBezTo>
                    <a:pt x="633" y="2356"/>
                    <a:pt x="308" y="2620"/>
                    <a:pt x="44" y="2620"/>
                  </a:cubicBezTo>
                  <a:cubicBezTo>
                    <a:pt x="30" y="2620"/>
                    <a:pt x="15" y="2619"/>
                    <a:pt x="1" y="2617"/>
                  </a:cubicBezTo>
                  <a:lnTo>
                    <a:pt x="1" y="2617"/>
                  </a:lnTo>
                  <a:cubicBezTo>
                    <a:pt x="134" y="3096"/>
                    <a:pt x="592" y="3540"/>
                    <a:pt x="1288" y="3919"/>
                  </a:cubicBezTo>
                  <a:lnTo>
                    <a:pt x="1288" y="2559"/>
                  </a:lnTo>
                  <a:cubicBezTo>
                    <a:pt x="1288" y="2031"/>
                    <a:pt x="1941" y="1551"/>
                    <a:pt x="3006" y="1196"/>
                  </a:cubicBezTo>
                  <a:lnTo>
                    <a:pt x="3007" y="1196"/>
                  </a:lnTo>
                  <a:cubicBezTo>
                    <a:pt x="4170" y="805"/>
                    <a:pt x="5827" y="562"/>
                    <a:pt x="7666" y="562"/>
                  </a:cubicBezTo>
                  <a:cubicBezTo>
                    <a:pt x="9504" y="562"/>
                    <a:pt x="11161" y="805"/>
                    <a:pt x="12324" y="1196"/>
                  </a:cubicBezTo>
                  <a:lnTo>
                    <a:pt x="12325" y="1196"/>
                  </a:lnTo>
                  <a:cubicBezTo>
                    <a:pt x="13390" y="1551"/>
                    <a:pt x="14043" y="2031"/>
                    <a:pt x="14043" y="2559"/>
                  </a:cubicBezTo>
                  <a:lnTo>
                    <a:pt x="14043" y="3919"/>
                  </a:lnTo>
                  <a:cubicBezTo>
                    <a:pt x="14883" y="3462"/>
                    <a:pt x="15374" y="2911"/>
                    <a:pt x="15374" y="2319"/>
                  </a:cubicBezTo>
                  <a:cubicBezTo>
                    <a:pt x="15374" y="2020"/>
                    <a:pt x="15248" y="1728"/>
                    <a:pt x="15012" y="1457"/>
                  </a:cubicBezTo>
                  <a:lnTo>
                    <a:pt x="15012" y="1457"/>
                  </a:lnTo>
                  <a:cubicBezTo>
                    <a:pt x="15080" y="1793"/>
                    <a:pt x="14964" y="2084"/>
                    <a:pt x="14719" y="2084"/>
                  </a:cubicBezTo>
                  <a:cubicBezTo>
                    <a:pt x="14605" y="2084"/>
                    <a:pt x="14464" y="2022"/>
                    <a:pt x="14301" y="1873"/>
                  </a:cubicBezTo>
                  <a:cubicBezTo>
                    <a:pt x="13592" y="1228"/>
                    <a:pt x="11660" y="315"/>
                    <a:pt x="8228" y="43"/>
                  </a:cubicBezTo>
                  <a:cubicBezTo>
                    <a:pt x="7864" y="14"/>
                    <a:pt x="7505" y="0"/>
                    <a:pt x="7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5050975" y="3059925"/>
              <a:ext cx="385425" cy="111175"/>
            </a:xfrm>
            <a:custGeom>
              <a:avLst/>
              <a:gdLst/>
              <a:ahLst/>
              <a:cxnLst/>
              <a:rect l="l" t="t" r="r" b="b"/>
              <a:pathLst>
                <a:path w="15417" h="4447" extrusionOk="0">
                  <a:moveTo>
                    <a:pt x="7709" y="0"/>
                  </a:moveTo>
                  <a:cubicBezTo>
                    <a:pt x="3451" y="0"/>
                    <a:pt x="0" y="1273"/>
                    <a:pt x="0" y="2846"/>
                  </a:cubicBezTo>
                  <a:cubicBezTo>
                    <a:pt x="0" y="3438"/>
                    <a:pt x="491" y="3988"/>
                    <a:pt x="1331" y="4446"/>
                  </a:cubicBezTo>
                  <a:lnTo>
                    <a:pt x="1331" y="3084"/>
                  </a:lnTo>
                  <a:cubicBezTo>
                    <a:pt x="1331" y="2821"/>
                    <a:pt x="4520" y="2689"/>
                    <a:pt x="7709" y="2689"/>
                  </a:cubicBezTo>
                  <a:cubicBezTo>
                    <a:pt x="10897" y="2689"/>
                    <a:pt x="14086" y="2821"/>
                    <a:pt x="14086" y="3084"/>
                  </a:cubicBezTo>
                  <a:lnTo>
                    <a:pt x="14086" y="4446"/>
                  </a:lnTo>
                  <a:cubicBezTo>
                    <a:pt x="14926" y="3988"/>
                    <a:pt x="15417" y="3438"/>
                    <a:pt x="15417" y="2846"/>
                  </a:cubicBezTo>
                  <a:cubicBezTo>
                    <a:pt x="15417" y="1273"/>
                    <a:pt x="11966" y="0"/>
                    <a:pt x="7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5060750" y="3095100"/>
              <a:ext cx="363575" cy="290025"/>
            </a:xfrm>
            <a:custGeom>
              <a:avLst/>
              <a:gdLst/>
              <a:ahLst/>
              <a:cxnLst/>
              <a:rect l="l" t="t" r="r" b="b"/>
              <a:pathLst>
                <a:path w="14543" h="11601" extrusionOk="0">
                  <a:moveTo>
                    <a:pt x="7318" y="1"/>
                  </a:moveTo>
                  <a:cubicBezTo>
                    <a:pt x="3075" y="1"/>
                    <a:pt x="1051" y="1483"/>
                    <a:pt x="1051" y="1483"/>
                  </a:cubicBezTo>
                  <a:cubicBezTo>
                    <a:pt x="680" y="1777"/>
                    <a:pt x="1" y="2518"/>
                    <a:pt x="122" y="3947"/>
                  </a:cubicBezTo>
                  <a:cubicBezTo>
                    <a:pt x="171" y="4525"/>
                    <a:pt x="380" y="5030"/>
                    <a:pt x="703" y="5492"/>
                  </a:cubicBezTo>
                  <a:cubicBezTo>
                    <a:pt x="1473" y="6599"/>
                    <a:pt x="2898" y="7462"/>
                    <a:pt x="4365" y="8481"/>
                  </a:cubicBezTo>
                  <a:cubicBezTo>
                    <a:pt x="6403" y="9894"/>
                    <a:pt x="7318" y="11600"/>
                    <a:pt x="7318" y="11600"/>
                  </a:cubicBezTo>
                  <a:cubicBezTo>
                    <a:pt x="7318" y="11600"/>
                    <a:pt x="8233" y="9894"/>
                    <a:pt x="10270" y="8481"/>
                  </a:cubicBezTo>
                  <a:cubicBezTo>
                    <a:pt x="12353" y="7036"/>
                    <a:pt x="14347" y="5902"/>
                    <a:pt x="14513" y="3947"/>
                  </a:cubicBezTo>
                  <a:cubicBezTo>
                    <a:pt x="14543" y="3588"/>
                    <a:pt x="14523" y="3272"/>
                    <a:pt x="14473" y="2997"/>
                  </a:cubicBezTo>
                  <a:cubicBezTo>
                    <a:pt x="14313" y="2173"/>
                    <a:pt x="13862" y="1705"/>
                    <a:pt x="13584" y="1483"/>
                  </a:cubicBezTo>
                  <a:cubicBezTo>
                    <a:pt x="13584" y="1483"/>
                    <a:pt x="11560" y="1"/>
                    <a:pt x="7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5074925" y="3169400"/>
              <a:ext cx="349400" cy="215725"/>
            </a:xfrm>
            <a:custGeom>
              <a:avLst/>
              <a:gdLst/>
              <a:ahLst/>
              <a:cxnLst/>
              <a:rect l="l" t="t" r="r" b="b"/>
              <a:pathLst>
                <a:path w="13976" h="8629" extrusionOk="0">
                  <a:moveTo>
                    <a:pt x="5457" y="1"/>
                  </a:moveTo>
                  <a:cubicBezTo>
                    <a:pt x="4203" y="1"/>
                    <a:pt x="2904" y="195"/>
                    <a:pt x="1759" y="634"/>
                  </a:cubicBezTo>
                  <a:cubicBezTo>
                    <a:pt x="257" y="1211"/>
                    <a:pt x="0" y="1931"/>
                    <a:pt x="136" y="2520"/>
                  </a:cubicBezTo>
                  <a:cubicBezTo>
                    <a:pt x="906" y="3627"/>
                    <a:pt x="2331" y="4490"/>
                    <a:pt x="3798" y="5509"/>
                  </a:cubicBezTo>
                  <a:cubicBezTo>
                    <a:pt x="5836" y="6922"/>
                    <a:pt x="6751" y="8628"/>
                    <a:pt x="6751" y="8628"/>
                  </a:cubicBezTo>
                  <a:cubicBezTo>
                    <a:pt x="6751" y="8628"/>
                    <a:pt x="7666" y="6922"/>
                    <a:pt x="9703" y="5509"/>
                  </a:cubicBezTo>
                  <a:cubicBezTo>
                    <a:pt x="11786" y="4064"/>
                    <a:pt x="13780" y="2930"/>
                    <a:pt x="13946" y="975"/>
                  </a:cubicBezTo>
                  <a:cubicBezTo>
                    <a:pt x="13976" y="616"/>
                    <a:pt x="13956" y="300"/>
                    <a:pt x="13905" y="25"/>
                  </a:cubicBezTo>
                  <a:cubicBezTo>
                    <a:pt x="13790" y="2702"/>
                    <a:pt x="10517" y="4030"/>
                    <a:pt x="10413" y="4071"/>
                  </a:cubicBezTo>
                  <a:cubicBezTo>
                    <a:pt x="10490" y="4009"/>
                    <a:pt x="11898" y="2841"/>
                    <a:pt x="10522" y="1466"/>
                  </a:cubicBezTo>
                  <a:cubicBezTo>
                    <a:pt x="9629" y="572"/>
                    <a:pt x="7608" y="1"/>
                    <a:pt x="5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5223175" y="2279875"/>
              <a:ext cx="41000" cy="63825"/>
            </a:xfrm>
            <a:custGeom>
              <a:avLst/>
              <a:gdLst/>
              <a:ahLst/>
              <a:cxnLst/>
              <a:rect l="l" t="t" r="r" b="b"/>
              <a:pathLst>
                <a:path w="1640" h="2553" extrusionOk="0">
                  <a:moveTo>
                    <a:pt x="820" y="1"/>
                  </a:moveTo>
                  <a:cubicBezTo>
                    <a:pt x="368" y="1"/>
                    <a:pt x="1" y="572"/>
                    <a:pt x="1" y="1277"/>
                  </a:cubicBezTo>
                  <a:cubicBezTo>
                    <a:pt x="1" y="1981"/>
                    <a:pt x="368" y="2552"/>
                    <a:pt x="820" y="2552"/>
                  </a:cubicBezTo>
                  <a:cubicBezTo>
                    <a:pt x="1272" y="2552"/>
                    <a:pt x="1639" y="1981"/>
                    <a:pt x="1639" y="1277"/>
                  </a:cubicBezTo>
                  <a:cubicBezTo>
                    <a:pt x="1639" y="572"/>
                    <a:pt x="127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098"/>
        <p:cNvGrpSpPr/>
        <p:nvPr/>
      </p:nvGrpSpPr>
      <p:grpSpPr>
        <a:xfrm>
          <a:off x="0" y="0"/>
          <a:ext cx="0" cy="0"/>
          <a:chOff x="0" y="0"/>
          <a:chExt cx="0" cy="0"/>
        </a:xfrm>
      </p:grpSpPr>
      <p:sp>
        <p:nvSpPr>
          <p:cNvPr id="2099" name="Google Shape;2099;p56"/>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Islam Pillars</a:t>
            </a:r>
            <a:endParaRPr/>
          </a:p>
        </p:txBody>
      </p:sp>
      <p:sp>
        <p:nvSpPr>
          <p:cNvPr id="2100" name="Google Shape;2100;p56"/>
          <p:cNvSpPr txBox="1">
            <a:spLocks noGrp="1"/>
          </p:cNvSpPr>
          <p:nvPr>
            <p:ph type="subTitle" idx="4294967295"/>
          </p:nvPr>
        </p:nvSpPr>
        <p:spPr>
          <a:xfrm>
            <a:off x="738075" y="1834608"/>
            <a:ext cx="1611000" cy="66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600"/>
              <a:t>Jupiter is the biggest planet</a:t>
            </a:r>
            <a:endParaRPr sz="1600"/>
          </a:p>
        </p:txBody>
      </p:sp>
      <p:sp>
        <p:nvSpPr>
          <p:cNvPr id="2101" name="Google Shape;2101;p56"/>
          <p:cNvSpPr txBox="1">
            <a:spLocks noGrp="1"/>
          </p:cNvSpPr>
          <p:nvPr>
            <p:ph type="title" idx="4294967295"/>
          </p:nvPr>
        </p:nvSpPr>
        <p:spPr>
          <a:xfrm>
            <a:off x="738075" y="1515258"/>
            <a:ext cx="1611000" cy="46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Lato Black"/>
                <a:ea typeface="Lato Black"/>
                <a:cs typeface="Lato Black"/>
                <a:sym typeface="Lato Black"/>
              </a:rPr>
              <a:t>Jupiter</a:t>
            </a:r>
            <a:endParaRPr sz="1800">
              <a:latin typeface="Lato Black"/>
              <a:ea typeface="Lato Black"/>
              <a:cs typeface="Lato Black"/>
              <a:sym typeface="Lato Black"/>
            </a:endParaRPr>
          </a:p>
        </p:txBody>
      </p:sp>
      <p:sp>
        <p:nvSpPr>
          <p:cNvPr id="2102" name="Google Shape;2102;p56"/>
          <p:cNvSpPr txBox="1">
            <a:spLocks noGrp="1"/>
          </p:cNvSpPr>
          <p:nvPr>
            <p:ph type="subTitle" idx="4294967295"/>
          </p:nvPr>
        </p:nvSpPr>
        <p:spPr>
          <a:xfrm>
            <a:off x="738075" y="3152999"/>
            <a:ext cx="1611000" cy="660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600"/>
              <a:t>Venus has a beautiful name</a:t>
            </a:r>
            <a:endParaRPr sz="1600"/>
          </a:p>
          <a:p>
            <a:pPr marL="0" lvl="0" indent="0" algn="r" rtl="0">
              <a:spcBef>
                <a:spcPts val="1600"/>
              </a:spcBef>
              <a:spcAft>
                <a:spcPts val="1600"/>
              </a:spcAft>
              <a:buNone/>
            </a:pPr>
            <a:endParaRPr sz="1600"/>
          </a:p>
        </p:txBody>
      </p:sp>
      <p:sp>
        <p:nvSpPr>
          <p:cNvPr id="2103" name="Google Shape;2103;p56"/>
          <p:cNvSpPr txBox="1">
            <a:spLocks noGrp="1"/>
          </p:cNvSpPr>
          <p:nvPr>
            <p:ph type="title" idx="4294967295"/>
          </p:nvPr>
        </p:nvSpPr>
        <p:spPr>
          <a:xfrm>
            <a:off x="738075" y="2833649"/>
            <a:ext cx="1611000" cy="464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latin typeface="Lato Black"/>
                <a:ea typeface="Lato Black"/>
                <a:cs typeface="Lato Black"/>
                <a:sym typeface="Lato Black"/>
              </a:rPr>
              <a:t>Venus</a:t>
            </a:r>
            <a:endParaRPr sz="1800">
              <a:latin typeface="Lato Black"/>
              <a:ea typeface="Lato Black"/>
              <a:cs typeface="Lato Black"/>
              <a:sym typeface="Lato Black"/>
            </a:endParaRPr>
          </a:p>
        </p:txBody>
      </p:sp>
      <p:sp>
        <p:nvSpPr>
          <p:cNvPr id="2104" name="Google Shape;2104;p56"/>
          <p:cNvSpPr txBox="1">
            <a:spLocks noGrp="1"/>
          </p:cNvSpPr>
          <p:nvPr>
            <p:ph type="subTitle" idx="4294967295"/>
          </p:nvPr>
        </p:nvSpPr>
        <p:spPr>
          <a:xfrm>
            <a:off x="6794925" y="2493608"/>
            <a:ext cx="1611000" cy="66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Mars is a cold place</a:t>
            </a:r>
            <a:endParaRPr sz="1600"/>
          </a:p>
          <a:p>
            <a:pPr marL="0" lvl="0" indent="0" algn="l" rtl="0">
              <a:spcBef>
                <a:spcPts val="1600"/>
              </a:spcBef>
              <a:spcAft>
                <a:spcPts val="1600"/>
              </a:spcAft>
              <a:buNone/>
            </a:pPr>
            <a:endParaRPr sz="1600"/>
          </a:p>
        </p:txBody>
      </p:sp>
      <p:sp>
        <p:nvSpPr>
          <p:cNvPr id="2105" name="Google Shape;2105;p56"/>
          <p:cNvSpPr txBox="1">
            <a:spLocks noGrp="1"/>
          </p:cNvSpPr>
          <p:nvPr>
            <p:ph type="title" idx="4294967295"/>
          </p:nvPr>
        </p:nvSpPr>
        <p:spPr>
          <a:xfrm>
            <a:off x="6794925" y="2174258"/>
            <a:ext cx="1611000" cy="46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Lato Black"/>
                <a:ea typeface="Lato Black"/>
                <a:cs typeface="Lato Black"/>
                <a:sym typeface="Lato Black"/>
              </a:rPr>
              <a:t>Mars</a:t>
            </a:r>
            <a:endParaRPr sz="1800">
              <a:latin typeface="Lato Black"/>
              <a:ea typeface="Lato Black"/>
              <a:cs typeface="Lato Black"/>
              <a:sym typeface="Lato Black"/>
            </a:endParaRPr>
          </a:p>
        </p:txBody>
      </p:sp>
      <p:sp>
        <p:nvSpPr>
          <p:cNvPr id="2106" name="Google Shape;2106;p56"/>
          <p:cNvSpPr txBox="1">
            <a:spLocks noGrp="1"/>
          </p:cNvSpPr>
          <p:nvPr>
            <p:ph type="subTitle" idx="4294967295"/>
          </p:nvPr>
        </p:nvSpPr>
        <p:spPr>
          <a:xfrm>
            <a:off x="6794925" y="3829358"/>
            <a:ext cx="1611000" cy="66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a:t>Mercury is the smallest planet</a:t>
            </a:r>
            <a:endParaRPr sz="1600"/>
          </a:p>
          <a:p>
            <a:pPr marL="0" lvl="0" indent="0" algn="l" rtl="0">
              <a:spcBef>
                <a:spcPts val="1600"/>
              </a:spcBef>
              <a:spcAft>
                <a:spcPts val="1600"/>
              </a:spcAft>
              <a:buNone/>
            </a:pPr>
            <a:endParaRPr sz="1600"/>
          </a:p>
        </p:txBody>
      </p:sp>
      <p:sp>
        <p:nvSpPr>
          <p:cNvPr id="2107" name="Google Shape;2107;p56"/>
          <p:cNvSpPr txBox="1">
            <a:spLocks noGrp="1"/>
          </p:cNvSpPr>
          <p:nvPr>
            <p:ph type="title" idx="4294967295"/>
          </p:nvPr>
        </p:nvSpPr>
        <p:spPr>
          <a:xfrm>
            <a:off x="6794925" y="3510008"/>
            <a:ext cx="1611000" cy="46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Lato Black"/>
                <a:ea typeface="Lato Black"/>
                <a:cs typeface="Lato Black"/>
                <a:sym typeface="Lato Black"/>
              </a:rPr>
              <a:t>Mercury</a:t>
            </a:r>
            <a:endParaRPr sz="1800">
              <a:latin typeface="Lato Black"/>
              <a:ea typeface="Lato Black"/>
              <a:cs typeface="Lato Black"/>
              <a:sym typeface="Lato Black"/>
            </a:endParaRPr>
          </a:p>
        </p:txBody>
      </p:sp>
      <p:grpSp>
        <p:nvGrpSpPr>
          <p:cNvPr id="2108" name="Google Shape;2108;p56"/>
          <p:cNvGrpSpPr/>
          <p:nvPr/>
        </p:nvGrpSpPr>
        <p:grpSpPr>
          <a:xfrm>
            <a:off x="2716475" y="3790988"/>
            <a:ext cx="4078450" cy="484200"/>
            <a:chOff x="2777525" y="3790988"/>
            <a:chExt cx="4078450" cy="484200"/>
          </a:xfrm>
        </p:grpSpPr>
        <p:cxnSp>
          <p:nvCxnSpPr>
            <p:cNvPr id="2109" name="Google Shape;2109;p56"/>
            <p:cNvCxnSpPr/>
            <p:nvPr/>
          </p:nvCxnSpPr>
          <p:spPr>
            <a:xfrm>
              <a:off x="5978175" y="4027988"/>
              <a:ext cx="877800" cy="5100"/>
            </a:xfrm>
            <a:prstGeom prst="straightConnector1">
              <a:avLst/>
            </a:prstGeom>
            <a:noFill/>
            <a:ln w="9525" cap="flat" cmpd="sng">
              <a:solidFill>
                <a:schemeClr val="accent2"/>
              </a:solidFill>
              <a:prstDash val="solid"/>
              <a:round/>
              <a:headEnd type="none" w="med" len="med"/>
              <a:tailEnd type="oval" w="med" len="med"/>
            </a:ln>
          </p:spPr>
        </p:cxnSp>
        <p:sp>
          <p:nvSpPr>
            <p:cNvPr id="2110" name="Google Shape;2110;p56"/>
            <p:cNvSpPr/>
            <p:nvPr/>
          </p:nvSpPr>
          <p:spPr>
            <a:xfrm>
              <a:off x="2777525" y="3790988"/>
              <a:ext cx="3400800" cy="484200"/>
            </a:xfrm>
            <a:prstGeom prst="roundRect">
              <a:avLst>
                <a:gd name="adj" fmla="val 33875"/>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56"/>
          <p:cNvGrpSpPr/>
          <p:nvPr/>
        </p:nvGrpSpPr>
        <p:grpSpPr>
          <a:xfrm>
            <a:off x="2349075" y="3115300"/>
            <a:ext cx="3465450" cy="484200"/>
            <a:chOff x="2410125" y="3115300"/>
            <a:chExt cx="3465450" cy="484200"/>
          </a:xfrm>
        </p:grpSpPr>
        <p:cxnSp>
          <p:nvCxnSpPr>
            <p:cNvPr id="2112" name="Google Shape;2112;p56"/>
            <p:cNvCxnSpPr/>
            <p:nvPr/>
          </p:nvCxnSpPr>
          <p:spPr>
            <a:xfrm>
              <a:off x="2410125" y="3357425"/>
              <a:ext cx="893400" cy="0"/>
            </a:xfrm>
            <a:prstGeom prst="straightConnector1">
              <a:avLst/>
            </a:prstGeom>
            <a:noFill/>
            <a:ln w="9525" cap="flat" cmpd="sng">
              <a:solidFill>
                <a:schemeClr val="accent4"/>
              </a:solidFill>
              <a:prstDash val="solid"/>
              <a:round/>
              <a:headEnd type="oval" w="med" len="med"/>
              <a:tailEnd type="none" w="med" len="med"/>
            </a:ln>
          </p:spPr>
        </p:cxnSp>
        <p:sp>
          <p:nvSpPr>
            <p:cNvPr id="2113" name="Google Shape;2113;p56"/>
            <p:cNvSpPr/>
            <p:nvPr/>
          </p:nvSpPr>
          <p:spPr>
            <a:xfrm>
              <a:off x="3099675" y="3115300"/>
              <a:ext cx="2775900" cy="484200"/>
            </a:xfrm>
            <a:prstGeom prst="roundRect">
              <a:avLst>
                <a:gd name="adj" fmla="val 30596"/>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56"/>
          <p:cNvGrpSpPr/>
          <p:nvPr/>
        </p:nvGrpSpPr>
        <p:grpSpPr>
          <a:xfrm>
            <a:off x="3429625" y="2455725"/>
            <a:ext cx="3365300" cy="484200"/>
            <a:chOff x="3490675" y="2455725"/>
            <a:chExt cx="3365300" cy="484200"/>
          </a:xfrm>
        </p:grpSpPr>
        <p:cxnSp>
          <p:nvCxnSpPr>
            <p:cNvPr id="2115" name="Google Shape;2115;p56"/>
            <p:cNvCxnSpPr/>
            <p:nvPr/>
          </p:nvCxnSpPr>
          <p:spPr>
            <a:xfrm>
              <a:off x="5258175" y="2692350"/>
              <a:ext cx="1597800" cy="0"/>
            </a:xfrm>
            <a:prstGeom prst="straightConnector1">
              <a:avLst/>
            </a:prstGeom>
            <a:noFill/>
            <a:ln w="9525" cap="flat" cmpd="sng">
              <a:solidFill>
                <a:schemeClr val="accent3"/>
              </a:solidFill>
              <a:prstDash val="solid"/>
              <a:round/>
              <a:headEnd type="none" w="med" len="med"/>
              <a:tailEnd type="oval" w="med" len="med"/>
            </a:ln>
          </p:spPr>
        </p:cxnSp>
        <p:sp>
          <p:nvSpPr>
            <p:cNvPr id="2116" name="Google Shape;2116;p56"/>
            <p:cNvSpPr/>
            <p:nvPr/>
          </p:nvSpPr>
          <p:spPr>
            <a:xfrm>
              <a:off x="3490675" y="2455725"/>
              <a:ext cx="1990800" cy="484200"/>
            </a:xfrm>
            <a:prstGeom prst="roundRect">
              <a:avLst>
                <a:gd name="adj" fmla="val 2946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56"/>
          <p:cNvGrpSpPr/>
          <p:nvPr/>
        </p:nvGrpSpPr>
        <p:grpSpPr>
          <a:xfrm>
            <a:off x="2349075" y="1796150"/>
            <a:ext cx="2626350" cy="484200"/>
            <a:chOff x="2410125" y="1796150"/>
            <a:chExt cx="2626350" cy="484200"/>
          </a:xfrm>
        </p:grpSpPr>
        <p:cxnSp>
          <p:nvCxnSpPr>
            <p:cNvPr id="2118" name="Google Shape;2118;p56"/>
            <p:cNvCxnSpPr/>
            <p:nvPr/>
          </p:nvCxnSpPr>
          <p:spPr>
            <a:xfrm rot="10800000" flipH="1">
              <a:off x="2410125" y="2033450"/>
              <a:ext cx="1779900" cy="4800"/>
            </a:xfrm>
            <a:prstGeom prst="straightConnector1">
              <a:avLst/>
            </a:prstGeom>
            <a:noFill/>
            <a:ln w="9525" cap="flat" cmpd="sng">
              <a:solidFill>
                <a:schemeClr val="accent1"/>
              </a:solidFill>
              <a:prstDash val="solid"/>
              <a:round/>
              <a:headEnd type="oval" w="med" len="med"/>
              <a:tailEnd type="none" w="med" len="med"/>
            </a:ln>
          </p:spPr>
        </p:cxnSp>
        <p:sp>
          <p:nvSpPr>
            <p:cNvPr id="2119" name="Google Shape;2119;p56"/>
            <p:cNvSpPr/>
            <p:nvPr/>
          </p:nvSpPr>
          <p:spPr>
            <a:xfrm>
              <a:off x="3934275" y="1796150"/>
              <a:ext cx="1102200" cy="484200"/>
            </a:xfrm>
            <a:prstGeom prst="roundRect">
              <a:avLst>
                <a:gd name="adj" fmla="val 2946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23"/>
        <p:cNvGrpSpPr/>
        <p:nvPr/>
      </p:nvGrpSpPr>
      <p:grpSpPr>
        <a:xfrm>
          <a:off x="0" y="0"/>
          <a:ext cx="0" cy="0"/>
          <a:chOff x="0" y="0"/>
          <a:chExt cx="0" cy="0"/>
        </a:xfrm>
      </p:grpSpPr>
      <p:sp>
        <p:nvSpPr>
          <p:cNvPr id="2124" name="Google Shape;2124;p57"/>
          <p:cNvSpPr txBox="1">
            <a:spLocks noGrp="1"/>
          </p:cNvSpPr>
          <p:nvPr>
            <p:ph type="title"/>
          </p:nvPr>
        </p:nvSpPr>
        <p:spPr>
          <a:xfrm>
            <a:off x="4822750" y="1687725"/>
            <a:ext cx="2874300" cy="45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2125" name="Google Shape;2125;p57"/>
          <p:cNvSpPr txBox="1">
            <a:spLocks noGrp="1"/>
          </p:cNvSpPr>
          <p:nvPr>
            <p:ph type="subTitle" idx="1"/>
          </p:nvPr>
        </p:nvSpPr>
        <p:spPr>
          <a:xfrm>
            <a:off x="4822750" y="1985675"/>
            <a:ext cx="2874300" cy="38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a:t>
            </a:r>
            <a:endParaRPr/>
          </a:p>
          <a:p>
            <a:pPr marL="0" lvl="0" indent="0" algn="l" rtl="0">
              <a:spcBef>
                <a:spcPts val="0"/>
              </a:spcBef>
              <a:spcAft>
                <a:spcPts val="0"/>
              </a:spcAft>
              <a:buNone/>
            </a:pPr>
            <a:endParaRPr/>
          </a:p>
        </p:txBody>
      </p:sp>
      <p:sp>
        <p:nvSpPr>
          <p:cNvPr id="2126" name="Google Shape;2126;p57"/>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Three Descriptions!</a:t>
            </a:r>
            <a:endParaRPr/>
          </a:p>
        </p:txBody>
      </p:sp>
      <p:sp>
        <p:nvSpPr>
          <p:cNvPr id="2127" name="Google Shape;2127;p57"/>
          <p:cNvSpPr txBox="1">
            <a:spLocks noGrp="1"/>
          </p:cNvSpPr>
          <p:nvPr>
            <p:ph type="title" idx="3"/>
          </p:nvPr>
        </p:nvSpPr>
        <p:spPr>
          <a:xfrm>
            <a:off x="4822750" y="2670775"/>
            <a:ext cx="2874300" cy="45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128" name="Google Shape;2128;p57"/>
          <p:cNvSpPr txBox="1">
            <a:spLocks noGrp="1"/>
          </p:cNvSpPr>
          <p:nvPr>
            <p:ph type="subTitle" idx="4"/>
          </p:nvPr>
        </p:nvSpPr>
        <p:spPr>
          <a:xfrm>
            <a:off x="4822750" y="2968725"/>
            <a:ext cx="2874300" cy="38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a:t>
            </a:r>
            <a:endParaRPr/>
          </a:p>
        </p:txBody>
      </p:sp>
      <p:sp>
        <p:nvSpPr>
          <p:cNvPr id="2129" name="Google Shape;2129;p57"/>
          <p:cNvSpPr txBox="1">
            <a:spLocks noGrp="1"/>
          </p:cNvSpPr>
          <p:nvPr>
            <p:ph type="title" idx="5"/>
          </p:nvPr>
        </p:nvSpPr>
        <p:spPr>
          <a:xfrm>
            <a:off x="4822750" y="3653825"/>
            <a:ext cx="2874300" cy="450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130" name="Google Shape;2130;p57"/>
          <p:cNvSpPr txBox="1">
            <a:spLocks noGrp="1"/>
          </p:cNvSpPr>
          <p:nvPr>
            <p:ph type="subTitle" idx="6"/>
          </p:nvPr>
        </p:nvSpPr>
        <p:spPr>
          <a:xfrm>
            <a:off x="4822750" y="3951775"/>
            <a:ext cx="2874300" cy="38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cold place</a:t>
            </a:r>
            <a:endParaRPr/>
          </a:p>
          <a:p>
            <a:pPr marL="0" lvl="0" indent="0" algn="l" rtl="0">
              <a:spcBef>
                <a:spcPts val="0"/>
              </a:spcBef>
              <a:spcAft>
                <a:spcPts val="0"/>
              </a:spcAft>
              <a:buNone/>
            </a:pPr>
            <a:endParaRPr/>
          </a:p>
        </p:txBody>
      </p:sp>
      <p:grpSp>
        <p:nvGrpSpPr>
          <p:cNvPr id="2131" name="Google Shape;2131;p57"/>
          <p:cNvGrpSpPr/>
          <p:nvPr/>
        </p:nvGrpSpPr>
        <p:grpSpPr>
          <a:xfrm>
            <a:off x="1442546" y="2170893"/>
            <a:ext cx="2849658" cy="1742966"/>
            <a:chOff x="1339000" y="238125"/>
            <a:chExt cx="3688400" cy="2255975"/>
          </a:xfrm>
        </p:grpSpPr>
        <p:sp>
          <p:nvSpPr>
            <p:cNvPr id="2132" name="Google Shape;2132;p57"/>
            <p:cNvSpPr/>
            <p:nvPr/>
          </p:nvSpPr>
          <p:spPr>
            <a:xfrm>
              <a:off x="1592025" y="1752050"/>
              <a:ext cx="3182325" cy="742050"/>
            </a:xfrm>
            <a:custGeom>
              <a:avLst/>
              <a:gdLst/>
              <a:ahLst/>
              <a:cxnLst/>
              <a:rect l="l" t="t" r="r" b="b"/>
              <a:pathLst>
                <a:path w="127293" h="29682" extrusionOk="0">
                  <a:moveTo>
                    <a:pt x="63647" y="1"/>
                  </a:moveTo>
                  <a:cubicBezTo>
                    <a:pt x="46767" y="1"/>
                    <a:pt x="30578" y="1565"/>
                    <a:pt x="18643" y="4347"/>
                  </a:cubicBezTo>
                  <a:cubicBezTo>
                    <a:pt x="6707" y="7130"/>
                    <a:pt x="0" y="10905"/>
                    <a:pt x="0" y="14841"/>
                  </a:cubicBezTo>
                  <a:cubicBezTo>
                    <a:pt x="0" y="18778"/>
                    <a:pt x="6707" y="22551"/>
                    <a:pt x="18643" y="25334"/>
                  </a:cubicBezTo>
                  <a:cubicBezTo>
                    <a:pt x="30578" y="28118"/>
                    <a:pt x="46767" y="29681"/>
                    <a:pt x="63647" y="29681"/>
                  </a:cubicBezTo>
                  <a:cubicBezTo>
                    <a:pt x="80526" y="29681"/>
                    <a:pt x="96715" y="28118"/>
                    <a:pt x="108652" y="25334"/>
                  </a:cubicBezTo>
                  <a:cubicBezTo>
                    <a:pt x="120588" y="22551"/>
                    <a:pt x="127293" y="18778"/>
                    <a:pt x="127293" y="14841"/>
                  </a:cubicBezTo>
                  <a:cubicBezTo>
                    <a:pt x="127293" y="10905"/>
                    <a:pt x="120588" y="7130"/>
                    <a:pt x="108652" y="4347"/>
                  </a:cubicBezTo>
                  <a:cubicBezTo>
                    <a:pt x="96715" y="1565"/>
                    <a:pt x="80526" y="1"/>
                    <a:pt x="63647" y="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7"/>
            <p:cNvSpPr/>
            <p:nvPr/>
          </p:nvSpPr>
          <p:spPr>
            <a:xfrm>
              <a:off x="1339000" y="335325"/>
              <a:ext cx="3688400" cy="1497100"/>
            </a:xfrm>
            <a:custGeom>
              <a:avLst/>
              <a:gdLst/>
              <a:ahLst/>
              <a:cxnLst/>
              <a:rect l="l" t="t" r="r" b="b"/>
              <a:pathLst>
                <a:path w="147536" h="59884" extrusionOk="0">
                  <a:moveTo>
                    <a:pt x="23892" y="0"/>
                  </a:moveTo>
                  <a:lnTo>
                    <a:pt x="0" y="34688"/>
                  </a:lnTo>
                  <a:lnTo>
                    <a:pt x="73768" y="59883"/>
                  </a:lnTo>
                  <a:lnTo>
                    <a:pt x="147535" y="34688"/>
                  </a:lnTo>
                  <a:lnTo>
                    <a:pt x="123643" y="0"/>
                  </a:lnTo>
                  <a:lnTo>
                    <a:pt x="73768" y="17035"/>
                  </a:lnTo>
                  <a:lnTo>
                    <a:pt x="2389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7"/>
            <p:cNvSpPr/>
            <p:nvPr/>
          </p:nvSpPr>
          <p:spPr>
            <a:xfrm>
              <a:off x="1556025" y="1115625"/>
              <a:ext cx="1529475" cy="636475"/>
            </a:xfrm>
            <a:custGeom>
              <a:avLst/>
              <a:gdLst/>
              <a:ahLst/>
              <a:cxnLst/>
              <a:rect l="l" t="t" r="r" b="b"/>
              <a:pathLst>
                <a:path w="61179" h="25459" extrusionOk="0">
                  <a:moveTo>
                    <a:pt x="8995" y="1"/>
                  </a:moveTo>
                  <a:cubicBezTo>
                    <a:pt x="4808" y="1"/>
                    <a:pt x="1451" y="551"/>
                    <a:pt x="1" y="2033"/>
                  </a:cubicBezTo>
                  <a:lnTo>
                    <a:pt x="61179" y="25459"/>
                  </a:lnTo>
                  <a:lnTo>
                    <a:pt x="40166" y="4607"/>
                  </a:lnTo>
                  <a:cubicBezTo>
                    <a:pt x="40166" y="4607"/>
                    <a:pt x="21106" y="1"/>
                    <a:pt x="8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7"/>
            <p:cNvSpPr/>
            <p:nvPr/>
          </p:nvSpPr>
          <p:spPr>
            <a:xfrm>
              <a:off x="3280875" y="1115625"/>
              <a:ext cx="1529500" cy="636476"/>
            </a:xfrm>
            <a:custGeom>
              <a:avLst/>
              <a:gdLst/>
              <a:ahLst/>
              <a:cxnLst/>
              <a:rect l="l" t="t" r="r" b="b"/>
              <a:pathLst>
                <a:path w="61180" h="25459" extrusionOk="0">
                  <a:moveTo>
                    <a:pt x="52185" y="1"/>
                  </a:moveTo>
                  <a:cubicBezTo>
                    <a:pt x="40073" y="1"/>
                    <a:pt x="21013" y="4607"/>
                    <a:pt x="21013" y="4607"/>
                  </a:cubicBezTo>
                  <a:lnTo>
                    <a:pt x="0" y="25459"/>
                  </a:lnTo>
                  <a:lnTo>
                    <a:pt x="61180" y="2033"/>
                  </a:lnTo>
                  <a:cubicBezTo>
                    <a:pt x="59729" y="551"/>
                    <a:pt x="56372" y="1"/>
                    <a:pt x="52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7"/>
            <p:cNvSpPr/>
            <p:nvPr/>
          </p:nvSpPr>
          <p:spPr>
            <a:xfrm>
              <a:off x="1339000" y="1202525"/>
              <a:ext cx="3688400" cy="712150"/>
            </a:xfrm>
            <a:custGeom>
              <a:avLst/>
              <a:gdLst/>
              <a:ahLst/>
              <a:cxnLst/>
              <a:rect l="l" t="t" r="r" b="b"/>
              <a:pathLst>
                <a:path w="147536" h="28486" extrusionOk="0">
                  <a:moveTo>
                    <a:pt x="0" y="0"/>
                  </a:moveTo>
                  <a:lnTo>
                    <a:pt x="0" y="3291"/>
                  </a:lnTo>
                  <a:lnTo>
                    <a:pt x="73768" y="28486"/>
                  </a:lnTo>
                  <a:lnTo>
                    <a:pt x="147535" y="3291"/>
                  </a:lnTo>
                  <a:lnTo>
                    <a:pt x="147535" y="0"/>
                  </a:lnTo>
                  <a:lnTo>
                    <a:pt x="73768" y="2519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7"/>
            <p:cNvSpPr/>
            <p:nvPr/>
          </p:nvSpPr>
          <p:spPr>
            <a:xfrm>
              <a:off x="2200825" y="1652425"/>
              <a:ext cx="901850" cy="560025"/>
            </a:xfrm>
            <a:custGeom>
              <a:avLst/>
              <a:gdLst/>
              <a:ahLst/>
              <a:cxnLst/>
              <a:rect l="l" t="t" r="r" b="b"/>
              <a:pathLst>
                <a:path w="36074" h="22401" extrusionOk="0">
                  <a:moveTo>
                    <a:pt x="8581" y="0"/>
                  </a:moveTo>
                  <a:lnTo>
                    <a:pt x="1" y="22400"/>
                  </a:lnTo>
                  <a:lnTo>
                    <a:pt x="36073" y="9389"/>
                  </a:lnTo>
                  <a:lnTo>
                    <a:pt x="8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7"/>
            <p:cNvSpPr/>
            <p:nvPr/>
          </p:nvSpPr>
          <p:spPr>
            <a:xfrm>
              <a:off x="2261100" y="1652425"/>
              <a:ext cx="841575" cy="397675"/>
            </a:xfrm>
            <a:custGeom>
              <a:avLst/>
              <a:gdLst/>
              <a:ahLst/>
              <a:cxnLst/>
              <a:rect l="l" t="t" r="r" b="b"/>
              <a:pathLst>
                <a:path w="33663" h="15907" extrusionOk="0">
                  <a:moveTo>
                    <a:pt x="6170" y="0"/>
                  </a:moveTo>
                  <a:lnTo>
                    <a:pt x="0" y="15906"/>
                  </a:lnTo>
                  <a:lnTo>
                    <a:pt x="33662" y="9389"/>
                  </a:lnTo>
                  <a:lnTo>
                    <a:pt x="6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7"/>
            <p:cNvSpPr/>
            <p:nvPr/>
          </p:nvSpPr>
          <p:spPr>
            <a:xfrm>
              <a:off x="2200825" y="1858125"/>
              <a:ext cx="1964750" cy="431525"/>
            </a:xfrm>
            <a:custGeom>
              <a:avLst/>
              <a:gdLst/>
              <a:ahLst/>
              <a:cxnLst/>
              <a:rect l="l" t="t" r="r" b="b"/>
              <a:pathLst>
                <a:path w="78590" h="17261" extrusionOk="0">
                  <a:moveTo>
                    <a:pt x="39295" y="0"/>
                  </a:moveTo>
                  <a:lnTo>
                    <a:pt x="1" y="14172"/>
                  </a:lnTo>
                  <a:lnTo>
                    <a:pt x="2970" y="17261"/>
                  </a:lnTo>
                  <a:lnTo>
                    <a:pt x="39295" y="4284"/>
                  </a:lnTo>
                  <a:lnTo>
                    <a:pt x="75619" y="17261"/>
                  </a:lnTo>
                  <a:lnTo>
                    <a:pt x="78589" y="14172"/>
                  </a:lnTo>
                  <a:lnTo>
                    <a:pt x="3929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7"/>
            <p:cNvSpPr/>
            <p:nvPr/>
          </p:nvSpPr>
          <p:spPr>
            <a:xfrm>
              <a:off x="3263700" y="1652425"/>
              <a:ext cx="901875" cy="560025"/>
            </a:xfrm>
            <a:custGeom>
              <a:avLst/>
              <a:gdLst/>
              <a:ahLst/>
              <a:cxnLst/>
              <a:rect l="l" t="t" r="r" b="b"/>
              <a:pathLst>
                <a:path w="36075" h="22401" extrusionOk="0">
                  <a:moveTo>
                    <a:pt x="27493" y="0"/>
                  </a:moveTo>
                  <a:lnTo>
                    <a:pt x="1" y="9389"/>
                  </a:lnTo>
                  <a:lnTo>
                    <a:pt x="36074" y="22400"/>
                  </a:lnTo>
                  <a:lnTo>
                    <a:pt x="274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7"/>
            <p:cNvSpPr/>
            <p:nvPr/>
          </p:nvSpPr>
          <p:spPr>
            <a:xfrm>
              <a:off x="3263700" y="1652425"/>
              <a:ext cx="841625" cy="397675"/>
            </a:xfrm>
            <a:custGeom>
              <a:avLst/>
              <a:gdLst/>
              <a:ahLst/>
              <a:cxnLst/>
              <a:rect l="l" t="t" r="r" b="b"/>
              <a:pathLst>
                <a:path w="33665" h="15907" extrusionOk="0">
                  <a:moveTo>
                    <a:pt x="27493" y="0"/>
                  </a:moveTo>
                  <a:lnTo>
                    <a:pt x="1" y="9389"/>
                  </a:lnTo>
                  <a:lnTo>
                    <a:pt x="33664" y="15906"/>
                  </a:lnTo>
                  <a:lnTo>
                    <a:pt x="274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7"/>
            <p:cNvSpPr/>
            <p:nvPr/>
          </p:nvSpPr>
          <p:spPr>
            <a:xfrm>
              <a:off x="3116775" y="1832400"/>
              <a:ext cx="132875" cy="132825"/>
            </a:xfrm>
            <a:custGeom>
              <a:avLst/>
              <a:gdLst/>
              <a:ahLst/>
              <a:cxnLst/>
              <a:rect l="l" t="t" r="r" b="b"/>
              <a:pathLst>
                <a:path w="5315" h="5313" extrusionOk="0">
                  <a:moveTo>
                    <a:pt x="2657" y="0"/>
                  </a:moveTo>
                  <a:cubicBezTo>
                    <a:pt x="1190" y="0"/>
                    <a:pt x="0" y="1189"/>
                    <a:pt x="0" y="2656"/>
                  </a:cubicBezTo>
                  <a:cubicBezTo>
                    <a:pt x="0" y="4123"/>
                    <a:pt x="1190" y="5313"/>
                    <a:pt x="2657" y="5313"/>
                  </a:cubicBezTo>
                  <a:cubicBezTo>
                    <a:pt x="4124" y="5313"/>
                    <a:pt x="5314" y="4123"/>
                    <a:pt x="5314" y="2656"/>
                  </a:cubicBezTo>
                  <a:cubicBezTo>
                    <a:pt x="5314" y="1189"/>
                    <a:pt x="4124" y="0"/>
                    <a:pt x="2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7"/>
            <p:cNvSpPr/>
            <p:nvPr/>
          </p:nvSpPr>
          <p:spPr>
            <a:xfrm>
              <a:off x="1497600" y="335325"/>
              <a:ext cx="3371225" cy="1416775"/>
            </a:xfrm>
            <a:custGeom>
              <a:avLst/>
              <a:gdLst/>
              <a:ahLst/>
              <a:cxnLst/>
              <a:rect l="l" t="t" r="r" b="b"/>
              <a:pathLst>
                <a:path w="134849" h="56671" extrusionOk="0">
                  <a:moveTo>
                    <a:pt x="19690" y="0"/>
                  </a:moveTo>
                  <a:cubicBezTo>
                    <a:pt x="17528" y="2896"/>
                    <a:pt x="0" y="32049"/>
                    <a:pt x="0" y="32049"/>
                  </a:cubicBezTo>
                  <a:cubicBezTo>
                    <a:pt x="181" y="32065"/>
                    <a:pt x="361" y="32086"/>
                    <a:pt x="543" y="32103"/>
                  </a:cubicBezTo>
                  <a:cubicBezTo>
                    <a:pt x="44455" y="36481"/>
                    <a:pt x="56643" y="50300"/>
                    <a:pt x="60671" y="53642"/>
                  </a:cubicBezTo>
                  <a:cubicBezTo>
                    <a:pt x="64026" y="56433"/>
                    <a:pt x="66463" y="56670"/>
                    <a:pt x="67195" y="56670"/>
                  </a:cubicBezTo>
                  <a:cubicBezTo>
                    <a:pt x="67346" y="56670"/>
                    <a:pt x="67424" y="56660"/>
                    <a:pt x="67424" y="56660"/>
                  </a:cubicBezTo>
                  <a:cubicBezTo>
                    <a:pt x="67424" y="56660"/>
                    <a:pt x="67503" y="56670"/>
                    <a:pt x="67653" y="56670"/>
                  </a:cubicBezTo>
                  <a:cubicBezTo>
                    <a:pt x="68385" y="56670"/>
                    <a:pt x="70822" y="56433"/>
                    <a:pt x="74177" y="53642"/>
                  </a:cubicBezTo>
                  <a:cubicBezTo>
                    <a:pt x="78205" y="50300"/>
                    <a:pt x="90394" y="36481"/>
                    <a:pt x="134307" y="32103"/>
                  </a:cubicBezTo>
                  <a:cubicBezTo>
                    <a:pt x="134487" y="32086"/>
                    <a:pt x="134668" y="32065"/>
                    <a:pt x="134848" y="32049"/>
                  </a:cubicBezTo>
                  <a:cubicBezTo>
                    <a:pt x="134848" y="32049"/>
                    <a:pt x="117320" y="2896"/>
                    <a:pt x="115158" y="0"/>
                  </a:cubicBezTo>
                  <a:lnTo>
                    <a:pt x="67424" y="23793"/>
                  </a:lnTo>
                  <a:lnTo>
                    <a:pt x="1969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7"/>
            <p:cNvSpPr/>
            <p:nvPr/>
          </p:nvSpPr>
          <p:spPr>
            <a:xfrm>
              <a:off x="1489050" y="1136525"/>
              <a:ext cx="3388275" cy="639375"/>
            </a:xfrm>
            <a:custGeom>
              <a:avLst/>
              <a:gdLst/>
              <a:ahLst/>
              <a:cxnLst/>
              <a:rect l="l" t="t" r="r" b="b"/>
              <a:pathLst>
                <a:path w="135531" h="25575" extrusionOk="0">
                  <a:moveTo>
                    <a:pt x="341" y="1"/>
                  </a:moveTo>
                  <a:cubicBezTo>
                    <a:pt x="1" y="565"/>
                    <a:pt x="341" y="957"/>
                    <a:pt x="341" y="957"/>
                  </a:cubicBezTo>
                  <a:cubicBezTo>
                    <a:pt x="44696" y="5277"/>
                    <a:pt x="56486" y="19129"/>
                    <a:pt x="60535" y="22487"/>
                  </a:cubicBezTo>
                  <a:cubicBezTo>
                    <a:pt x="64007" y="25371"/>
                    <a:pt x="66849" y="25574"/>
                    <a:pt x="67582" y="25574"/>
                  </a:cubicBezTo>
                  <a:cubicBezTo>
                    <a:pt x="67703" y="25574"/>
                    <a:pt x="67766" y="25569"/>
                    <a:pt x="67766" y="25569"/>
                  </a:cubicBezTo>
                  <a:cubicBezTo>
                    <a:pt x="67766" y="25569"/>
                    <a:pt x="67830" y="25574"/>
                    <a:pt x="67950" y="25574"/>
                  </a:cubicBezTo>
                  <a:cubicBezTo>
                    <a:pt x="68683" y="25574"/>
                    <a:pt x="71525" y="25371"/>
                    <a:pt x="74997" y="22487"/>
                  </a:cubicBezTo>
                  <a:cubicBezTo>
                    <a:pt x="79046" y="19129"/>
                    <a:pt x="90836" y="5277"/>
                    <a:pt x="135190" y="957"/>
                  </a:cubicBezTo>
                  <a:cubicBezTo>
                    <a:pt x="135190" y="957"/>
                    <a:pt x="135531" y="565"/>
                    <a:pt x="135190" y="1"/>
                  </a:cubicBezTo>
                  <a:cubicBezTo>
                    <a:pt x="135010" y="17"/>
                    <a:pt x="134829" y="38"/>
                    <a:pt x="134649" y="55"/>
                  </a:cubicBezTo>
                  <a:cubicBezTo>
                    <a:pt x="90734" y="4433"/>
                    <a:pt x="78546" y="18252"/>
                    <a:pt x="74519" y="21594"/>
                  </a:cubicBezTo>
                  <a:cubicBezTo>
                    <a:pt x="71164" y="24385"/>
                    <a:pt x="68727" y="24622"/>
                    <a:pt x="67995" y="24622"/>
                  </a:cubicBezTo>
                  <a:cubicBezTo>
                    <a:pt x="67845" y="24622"/>
                    <a:pt x="67766" y="24612"/>
                    <a:pt x="67766" y="24612"/>
                  </a:cubicBezTo>
                  <a:cubicBezTo>
                    <a:pt x="67766" y="24612"/>
                    <a:pt x="67688" y="24622"/>
                    <a:pt x="67537" y="24622"/>
                  </a:cubicBezTo>
                  <a:cubicBezTo>
                    <a:pt x="66805" y="24622"/>
                    <a:pt x="64367" y="24385"/>
                    <a:pt x="61013" y="21594"/>
                  </a:cubicBezTo>
                  <a:cubicBezTo>
                    <a:pt x="56985" y="18252"/>
                    <a:pt x="44797" y="4433"/>
                    <a:pt x="883" y="55"/>
                  </a:cubicBezTo>
                  <a:cubicBezTo>
                    <a:pt x="702" y="38"/>
                    <a:pt x="522" y="17"/>
                    <a:pt x="3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7"/>
            <p:cNvSpPr/>
            <p:nvPr/>
          </p:nvSpPr>
          <p:spPr>
            <a:xfrm>
              <a:off x="1622425" y="238125"/>
              <a:ext cx="3121525" cy="1384100"/>
            </a:xfrm>
            <a:custGeom>
              <a:avLst/>
              <a:gdLst/>
              <a:ahLst/>
              <a:cxnLst/>
              <a:rect l="l" t="t" r="r" b="b"/>
              <a:pathLst>
                <a:path w="124861" h="55364" extrusionOk="0">
                  <a:moveTo>
                    <a:pt x="25609" y="1"/>
                  </a:moveTo>
                  <a:cubicBezTo>
                    <a:pt x="22636" y="1"/>
                    <a:pt x="19577" y="325"/>
                    <a:pt x="16471" y="1068"/>
                  </a:cubicBezTo>
                  <a:cubicBezTo>
                    <a:pt x="16471" y="1068"/>
                    <a:pt x="9565" y="11694"/>
                    <a:pt x="0" y="29759"/>
                  </a:cubicBezTo>
                  <a:cubicBezTo>
                    <a:pt x="0" y="29759"/>
                    <a:pt x="48085" y="35172"/>
                    <a:pt x="62431" y="55363"/>
                  </a:cubicBezTo>
                  <a:cubicBezTo>
                    <a:pt x="76776" y="35172"/>
                    <a:pt x="124861" y="29759"/>
                    <a:pt x="124861" y="29759"/>
                  </a:cubicBezTo>
                  <a:cubicBezTo>
                    <a:pt x="115297" y="11693"/>
                    <a:pt x="108390" y="1068"/>
                    <a:pt x="108390" y="1068"/>
                  </a:cubicBezTo>
                  <a:cubicBezTo>
                    <a:pt x="105285" y="325"/>
                    <a:pt x="102226" y="1"/>
                    <a:pt x="99254" y="1"/>
                  </a:cubicBezTo>
                  <a:cubicBezTo>
                    <a:pt x="78829" y="1"/>
                    <a:pt x="62431" y="15302"/>
                    <a:pt x="62431" y="15302"/>
                  </a:cubicBezTo>
                  <a:cubicBezTo>
                    <a:pt x="62431" y="15302"/>
                    <a:pt x="46034" y="1"/>
                    <a:pt x="25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7"/>
            <p:cNvSpPr/>
            <p:nvPr/>
          </p:nvSpPr>
          <p:spPr>
            <a:xfrm>
              <a:off x="1556026" y="982050"/>
              <a:ext cx="3254350" cy="744800"/>
            </a:xfrm>
            <a:custGeom>
              <a:avLst/>
              <a:gdLst/>
              <a:ahLst/>
              <a:cxnLst/>
              <a:rect l="l" t="t" r="r" b="b"/>
              <a:pathLst>
                <a:path w="130174" h="29792" extrusionOk="0">
                  <a:moveTo>
                    <a:pt x="2656" y="1"/>
                  </a:moveTo>
                  <a:cubicBezTo>
                    <a:pt x="2656" y="1"/>
                    <a:pt x="2656" y="1595"/>
                    <a:pt x="1" y="4782"/>
                  </a:cubicBezTo>
                  <a:cubicBezTo>
                    <a:pt x="1" y="4782"/>
                    <a:pt x="43664" y="7934"/>
                    <a:pt x="59508" y="26036"/>
                  </a:cubicBezTo>
                  <a:cubicBezTo>
                    <a:pt x="62503" y="29458"/>
                    <a:pt x="64291" y="29791"/>
                    <a:pt x="64875" y="29791"/>
                  </a:cubicBezTo>
                  <a:cubicBezTo>
                    <a:pt x="65016" y="29791"/>
                    <a:pt x="65087" y="29771"/>
                    <a:pt x="65087" y="29771"/>
                  </a:cubicBezTo>
                  <a:cubicBezTo>
                    <a:pt x="65087" y="29771"/>
                    <a:pt x="65158" y="29791"/>
                    <a:pt x="65299" y="29791"/>
                  </a:cubicBezTo>
                  <a:cubicBezTo>
                    <a:pt x="65883" y="29791"/>
                    <a:pt x="67671" y="29458"/>
                    <a:pt x="70665" y="26036"/>
                  </a:cubicBezTo>
                  <a:cubicBezTo>
                    <a:pt x="86509" y="7934"/>
                    <a:pt x="130174" y="4782"/>
                    <a:pt x="130174" y="4782"/>
                  </a:cubicBezTo>
                  <a:cubicBezTo>
                    <a:pt x="127517" y="1595"/>
                    <a:pt x="127517" y="1"/>
                    <a:pt x="127517" y="1"/>
                  </a:cubicBezTo>
                  <a:cubicBezTo>
                    <a:pt x="127517" y="1"/>
                    <a:pt x="79432" y="5415"/>
                    <a:pt x="65087" y="25606"/>
                  </a:cubicBezTo>
                  <a:cubicBezTo>
                    <a:pt x="50741" y="5415"/>
                    <a:pt x="2656"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7"/>
            <p:cNvSpPr/>
            <p:nvPr/>
          </p:nvSpPr>
          <p:spPr>
            <a:xfrm>
              <a:off x="1794025" y="306025"/>
              <a:ext cx="2778325" cy="1150200"/>
            </a:xfrm>
            <a:custGeom>
              <a:avLst/>
              <a:gdLst/>
              <a:ahLst/>
              <a:cxnLst/>
              <a:rect l="l" t="t" r="r" b="b"/>
              <a:pathLst>
                <a:path w="111133" h="46008" extrusionOk="0">
                  <a:moveTo>
                    <a:pt x="94069" y="1218"/>
                  </a:moveTo>
                  <a:cubicBezTo>
                    <a:pt x="96543" y="1218"/>
                    <a:pt x="97901" y="1480"/>
                    <a:pt x="97901" y="1480"/>
                  </a:cubicBezTo>
                  <a:lnTo>
                    <a:pt x="108253" y="23004"/>
                  </a:lnTo>
                  <a:cubicBezTo>
                    <a:pt x="72466" y="26434"/>
                    <a:pt x="55567" y="43709"/>
                    <a:pt x="55567" y="43709"/>
                  </a:cubicBezTo>
                  <a:cubicBezTo>
                    <a:pt x="55567" y="43709"/>
                    <a:pt x="38667" y="26434"/>
                    <a:pt x="2881" y="23004"/>
                  </a:cubicBezTo>
                  <a:lnTo>
                    <a:pt x="13232" y="1480"/>
                  </a:lnTo>
                  <a:cubicBezTo>
                    <a:pt x="13232" y="1480"/>
                    <a:pt x="14590" y="1218"/>
                    <a:pt x="17064" y="1218"/>
                  </a:cubicBezTo>
                  <a:cubicBezTo>
                    <a:pt x="23592" y="1218"/>
                    <a:pt x="37894" y="3042"/>
                    <a:pt x="55567" y="16315"/>
                  </a:cubicBezTo>
                  <a:cubicBezTo>
                    <a:pt x="73239" y="3042"/>
                    <a:pt x="87541" y="1218"/>
                    <a:pt x="94069" y="1218"/>
                  </a:cubicBezTo>
                  <a:close/>
                  <a:moveTo>
                    <a:pt x="17694" y="1"/>
                  </a:moveTo>
                  <a:cubicBezTo>
                    <a:pt x="14257" y="1"/>
                    <a:pt x="12341" y="486"/>
                    <a:pt x="12341" y="486"/>
                  </a:cubicBezTo>
                  <a:lnTo>
                    <a:pt x="1" y="24446"/>
                  </a:lnTo>
                  <a:cubicBezTo>
                    <a:pt x="37502" y="27042"/>
                    <a:pt x="55567" y="46007"/>
                    <a:pt x="55567" y="46007"/>
                  </a:cubicBezTo>
                  <a:cubicBezTo>
                    <a:pt x="55567" y="46007"/>
                    <a:pt x="73632" y="27042"/>
                    <a:pt x="111132" y="24446"/>
                  </a:cubicBezTo>
                  <a:lnTo>
                    <a:pt x="98793" y="486"/>
                  </a:lnTo>
                  <a:cubicBezTo>
                    <a:pt x="98793" y="486"/>
                    <a:pt x="96878" y="1"/>
                    <a:pt x="93440" y="1"/>
                  </a:cubicBezTo>
                  <a:cubicBezTo>
                    <a:pt x="86261" y="1"/>
                    <a:pt x="72442" y="2117"/>
                    <a:pt x="55567" y="15191"/>
                  </a:cubicBezTo>
                  <a:cubicBezTo>
                    <a:pt x="38692" y="2117"/>
                    <a:pt x="24873" y="1"/>
                    <a:pt x="17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7"/>
            <p:cNvSpPr/>
            <p:nvPr/>
          </p:nvSpPr>
          <p:spPr>
            <a:xfrm>
              <a:off x="3165100" y="586825"/>
              <a:ext cx="156825" cy="1227725"/>
            </a:xfrm>
            <a:custGeom>
              <a:avLst/>
              <a:gdLst/>
              <a:ahLst/>
              <a:cxnLst/>
              <a:rect l="l" t="t" r="r" b="b"/>
              <a:pathLst>
                <a:path w="6273" h="49109" extrusionOk="0">
                  <a:moveTo>
                    <a:pt x="1845" y="1"/>
                  </a:moveTo>
                  <a:cubicBezTo>
                    <a:pt x="1102" y="1"/>
                    <a:pt x="724" y="1352"/>
                    <a:pt x="724" y="1352"/>
                  </a:cubicBezTo>
                  <a:cubicBezTo>
                    <a:pt x="401" y="4025"/>
                    <a:pt x="0" y="29160"/>
                    <a:pt x="724" y="40304"/>
                  </a:cubicBezTo>
                  <a:cubicBezTo>
                    <a:pt x="883" y="42762"/>
                    <a:pt x="4631" y="49109"/>
                    <a:pt x="4631" y="49109"/>
                  </a:cubicBezTo>
                  <a:lnTo>
                    <a:pt x="4987" y="47927"/>
                  </a:lnTo>
                  <a:lnTo>
                    <a:pt x="6273" y="47927"/>
                  </a:lnTo>
                  <a:cubicBezTo>
                    <a:pt x="5305" y="46517"/>
                    <a:pt x="2864" y="42707"/>
                    <a:pt x="2609" y="39951"/>
                  </a:cubicBezTo>
                  <a:cubicBezTo>
                    <a:pt x="1573" y="28776"/>
                    <a:pt x="2187" y="92"/>
                    <a:pt x="2187" y="92"/>
                  </a:cubicBezTo>
                  <a:cubicBezTo>
                    <a:pt x="2066" y="28"/>
                    <a:pt x="1952" y="1"/>
                    <a:pt x="1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7"/>
            <p:cNvSpPr/>
            <p:nvPr/>
          </p:nvSpPr>
          <p:spPr>
            <a:xfrm>
              <a:off x="3172350" y="586825"/>
              <a:ext cx="47450" cy="594050"/>
            </a:xfrm>
            <a:custGeom>
              <a:avLst/>
              <a:gdLst/>
              <a:ahLst/>
              <a:cxnLst/>
              <a:rect l="l" t="t" r="r" b="b"/>
              <a:pathLst>
                <a:path w="1898" h="23762" extrusionOk="0">
                  <a:moveTo>
                    <a:pt x="1555" y="1"/>
                  </a:moveTo>
                  <a:cubicBezTo>
                    <a:pt x="812" y="1"/>
                    <a:pt x="434" y="1352"/>
                    <a:pt x="434" y="1352"/>
                  </a:cubicBezTo>
                  <a:cubicBezTo>
                    <a:pt x="233" y="3021"/>
                    <a:pt x="0" y="13451"/>
                    <a:pt x="31" y="23762"/>
                  </a:cubicBezTo>
                  <a:lnTo>
                    <a:pt x="1727" y="21832"/>
                  </a:lnTo>
                  <a:cubicBezTo>
                    <a:pt x="1667" y="10901"/>
                    <a:pt x="1897" y="92"/>
                    <a:pt x="1897" y="92"/>
                  </a:cubicBezTo>
                  <a:cubicBezTo>
                    <a:pt x="1776" y="28"/>
                    <a:pt x="1662" y="1"/>
                    <a:pt x="1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7"/>
            <p:cNvSpPr/>
            <p:nvPr/>
          </p:nvSpPr>
          <p:spPr>
            <a:xfrm>
              <a:off x="3390125" y="367825"/>
              <a:ext cx="719025" cy="653325"/>
            </a:xfrm>
            <a:custGeom>
              <a:avLst/>
              <a:gdLst/>
              <a:ahLst/>
              <a:cxnLst/>
              <a:rect l="l" t="t" r="r" b="b"/>
              <a:pathLst>
                <a:path w="28761" h="26133" extrusionOk="0">
                  <a:moveTo>
                    <a:pt x="26750" y="0"/>
                  </a:moveTo>
                  <a:cubicBezTo>
                    <a:pt x="26087" y="0"/>
                    <a:pt x="26319" y="8806"/>
                    <a:pt x="26689" y="12343"/>
                  </a:cubicBezTo>
                  <a:cubicBezTo>
                    <a:pt x="27059" y="15870"/>
                    <a:pt x="27518" y="21295"/>
                    <a:pt x="28088" y="21295"/>
                  </a:cubicBezTo>
                  <a:cubicBezTo>
                    <a:pt x="28092" y="21295"/>
                    <a:pt x="28096" y="21295"/>
                    <a:pt x="28100" y="21294"/>
                  </a:cubicBezTo>
                  <a:cubicBezTo>
                    <a:pt x="28674" y="21217"/>
                    <a:pt x="28760" y="15438"/>
                    <a:pt x="28359" y="11140"/>
                  </a:cubicBezTo>
                  <a:cubicBezTo>
                    <a:pt x="27932" y="6572"/>
                    <a:pt x="27911" y="4301"/>
                    <a:pt x="27911" y="4301"/>
                  </a:cubicBezTo>
                  <a:lnTo>
                    <a:pt x="27911" y="4301"/>
                  </a:lnTo>
                  <a:cubicBezTo>
                    <a:pt x="27911" y="4301"/>
                    <a:pt x="28113" y="4446"/>
                    <a:pt x="28294" y="4446"/>
                  </a:cubicBezTo>
                  <a:cubicBezTo>
                    <a:pt x="28385" y="4446"/>
                    <a:pt x="28471" y="4408"/>
                    <a:pt x="28523" y="4296"/>
                  </a:cubicBezTo>
                  <a:cubicBezTo>
                    <a:pt x="28675" y="3963"/>
                    <a:pt x="27434" y="81"/>
                    <a:pt x="26760" y="1"/>
                  </a:cubicBezTo>
                  <a:cubicBezTo>
                    <a:pt x="26756" y="0"/>
                    <a:pt x="26753" y="0"/>
                    <a:pt x="26750" y="0"/>
                  </a:cubicBezTo>
                  <a:close/>
                  <a:moveTo>
                    <a:pt x="18923" y="5601"/>
                  </a:moveTo>
                  <a:cubicBezTo>
                    <a:pt x="18215" y="5601"/>
                    <a:pt x="17819" y="9196"/>
                    <a:pt x="20352" y="12320"/>
                  </a:cubicBezTo>
                  <a:cubicBezTo>
                    <a:pt x="22918" y="15486"/>
                    <a:pt x="23260" y="16514"/>
                    <a:pt x="23260" y="16514"/>
                  </a:cubicBezTo>
                  <a:cubicBezTo>
                    <a:pt x="23260" y="16514"/>
                    <a:pt x="22241" y="18461"/>
                    <a:pt x="20671" y="18461"/>
                  </a:cubicBezTo>
                  <a:cubicBezTo>
                    <a:pt x="20007" y="18461"/>
                    <a:pt x="19244" y="18112"/>
                    <a:pt x="18418" y="17120"/>
                  </a:cubicBezTo>
                  <a:cubicBezTo>
                    <a:pt x="15644" y="13784"/>
                    <a:pt x="15447" y="6960"/>
                    <a:pt x="14836" y="6960"/>
                  </a:cubicBezTo>
                  <a:cubicBezTo>
                    <a:pt x="14835" y="6960"/>
                    <a:pt x="14835" y="6960"/>
                    <a:pt x="14834" y="6960"/>
                  </a:cubicBezTo>
                  <a:cubicBezTo>
                    <a:pt x="14221" y="6971"/>
                    <a:pt x="13396" y="9371"/>
                    <a:pt x="14025" y="11478"/>
                  </a:cubicBezTo>
                  <a:cubicBezTo>
                    <a:pt x="14654" y="13587"/>
                    <a:pt x="16602" y="16584"/>
                    <a:pt x="16172" y="17758"/>
                  </a:cubicBezTo>
                  <a:cubicBezTo>
                    <a:pt x="15890" y="18529"/>
                    <a:pt x="14068" y="20461"/>
                    <a:pt x="12433" y="20461"/>
                  </a:cubicBezTo>
                  <a:cubicBezTo>
                    <a:pt x="11577" y="20461"/>
                    <a:pt x="10772" y="19932"/>
                    <a:pt x="10265" y="18429"/>
                  </a:cubicBezTo>
                  <a:cubicBezTo>
                    <a:pt x="8801" y="14093"/>
                    <a:pt x="9964" y="11637"/>
                    <a:pt x="8235" y="11637"/>
                  </a:cubicBezTo>
                  <a:cubicBezTo>
                    <a:pt x="8221" y="11637"/>
                    <a:pt x="8206" y="11637"/>
                    <a:pt x="8192" y="11637"/>
                  </a:cubicBezTo>
                  <a:cubicBezTo>
                    <a:pt x="6400" y="11679"/>
                    <a:pt x="5835" y="17449"/>
                    <a:pt x="5727" y="20174"/>
                  </a:cubicBezTo>
                  <a:cubicBezTo>
                    <a:pt x="5651" y="22057"/>
                    <a:pt x="4695" y="23930"/>
                    <a:pt x="3660" y="23930"/>
                  </a:cubicBezTo>
                  <a:cubicBezTo>
                    <a:pt x="3197" y="23930"/>
                    <a:pt x="2718" y="23556"/>
                    <a:pt x="2295" y="22640"/>
                  </a:cubicBezTo>
                  <a:cubicBezTo>
                    <a:pt x="928" y="19688"/>
                    <a:pt x="1142" y="16228"/>
                    <a:pt x="635" y="16228"/>
                  </a:cubicBezTo>
                  <a:cubicBezTo>
                    <a:pt x="633" y="16228"/>
                    <a:pt x="631" y="16228"/>
                    <a:pt x="629" y="16228"/>
                  </a:cubicBezTo>
                  <a:cubicBezTo>
                    <a:pt x="114" y="16257"/>
                    <a:pt x="0" y="18250"/>
                    <a:pt x="950" y="21982"/>
                  </a:cubicBezTo>
                  <a:cubicBezTo>
                    <a:pt x="1585" y="24482"/>
                    <a:pt x="2682" y="26132"/>
                    <a:pt x="4021" y="26132"/>
                  </a:cubicBezTo>
                  <a:cubicBezTo>
                    <a:pt x="4590" y="26132"/>
                    <a:pt x="5204" y="25833"/>
                    <a:pt x="5845" y="25174"/>
                  </a:cubicBezTo>
                  <a:cubicBezTo>
                    <a:pt x="7992" y="22968"/>
                    <a:pt x="7091" y="15098"/>
                    <a:pt x="8258" y="14684"/>
                  </a:cubicBezTo>
                  <a:cubicBezTo>
                    <a:pt x="8295" y="14671"/>
                    <a:pt x="8328" y="14665"/>
                    <a:pt x="8358" y="14665"/>
                  </a:cubicBezTo>
                  <a:cubicBezTo>
                    <a:pt x="9309" y="14665"/>
                    <a:pt x="7578" y="20767"/>
                    <a:pt x="11363" y="23039"/>
                  </a:cubicBezTo>
                  <a:cubicBezTo>
                    <a:pt x="12146" y="23509"/>
                    <a:pt x="12860" y="23711"/>
                    <a:pt x="13500" y="23711"/>
                  </a:cubicBezTo>
                  <a:cubicBezTo>
                    <a:pt x="16053" y="23711"/>
                    <a:pt x="17434" y="20491"/>
                    <a:pt x="17369" y="18197"/>
                  </a:cubicBezTo>
                  <a:lnTo>
                    <a:pt x="17369" y="18197"/>
                  </a:lnTo>
                  <a:cubicBezTo>
                    <a:pt x="17369" y="18197"/>
                    <a:pt x="17924" y="21438"/>
                    <a:pt x="20654" y="21438"/>
                  </a:cubicBezTo>
                  <a:cubicBezTo>
                    <a:pt x="21109" y="21438"/>
                    <a:pt x="21624" y="21348"/>
                    <a:pt x="22206" y="21139"/>
                  </a:cubicBezTo>
                  <a:cubicBezTo>
                    <a:pt x="26288" y="19670"/>
                    <a:pt x="24561" y="12829"/>
                    <a:pt x="21683" y="9996"/>
                  </a:cubicBezTo>
                  <a:lnTo>
                    <a:pt x="21683" y="9996"/>
                  </a:lnTo>
                  <a:cubicBezTo>
                    <a:pt x="21686" y="9997"/>
                    <a:pt x="22054" y="10196"/>
                    <a:pt x="22381" y="10196"/>
                  </a:cubicBezTo>
                  <a:cubicBezTo>
                    <a:pt x="22564" y="10196"/>
                    <a:pt x="22734" y="10134"/>
                    <a:pt x="22819" y="9939"/>
                  </a:cubicBezTo>
                  <a:cubicBezTo>
                    <a:pt x="23056" y="9397"/>
                    <a:pt x="19675" y="5697"/>
                    <a:pt x="18950" y="5603"/>
                  </a:cubicBezTo>
                  <a:cubicBezTo>
                    <a:pt x="18941" y="5602"/>
                    <a:pt x="18932" y="5601"/>
                    <a:pt x="18923" y="560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7"/>
            <p:cNvSpPr/>
            <p:nvPr/>
          </p:nvSpPr>
          <p:spPr>
            <a:xfrm>
              <a:off x="2110775" y="458225"/>
              <a:ext cx="812825" cy="533175"/>
            </a:xfrm>
            <a:custGeom>
              <a:avLst/>
              <a:gdLst/>
              <a:ahLst/>
              <a:cxnLst/>
              <a:rect l="l" t="t" r="r" b="b"/>
              <a:pathLst>
                <a:path w="32513" h="21327" extrusionOk="0">
                  <a:moveTo>
                    <a:pt x="26314" y="5128"/>
                  </a:moveTo>
                  <a:cubicBezTo>
                    <a:pt x="27057" y="5128"/>
                    <a:pt x="28496" y="6369"/>
                    <a:pt x="28496" y="6369"/>
                  </a:cubicBezTo>
                  <a:lnTo>
                    <a:pt x="26743" y="6907"/>
                  </a:lnTo>
                  <a:cubicBezTo>
                    <a:pt x="26743" y="6907"/>
                    <a:pt x="25549" y="5163"/>
                    <a:pt x="26283" y="5128"/>
                  </a:cubicBezTo>
                  <a:cubicBezTo>
                    <a:pt x="26293" y="5128"/>
                    <a:pt x="26303" y="5128"/>
                    <a:pt x="26314" y="5128"/>
                  </a:cubicBezTo>
                  <a:close/>
                  <a:moveTo>
                    <a:pt x="15188" y="1"/>
                  </a:moveTo>
                  <a:cubicBezTo>
                    <a:pt x="14691" y="1"/>
                    <a:pt x="13329" y="1629"/>
                    <a:pt x="13592" y="2361"/>
                  </a:cubicBezTo>
                  <a:cubicBezTo>
                    <a:pt x="13875" y="3153"/>
                    <a:pt x="16027" y="8345"/>
                    <a:pt x="15026" y="10793"/>
                  </a:cubicBezTo>
                  <a:cubicBezTo>
                    <a:pt x="14282" y="12610"/>
                    <a:pt x="10439" y="14170"/>
                    <a:pt x="7768" y="14170"/>
                  </a:cubicBezTo>
                  <a:cubicBezTo>
                    <a:pt x="6843" y="14170"/>
                    <a:pt x="6059" y="13983"/>
                    <a:pt x="5592" y="13555"/>
                  </a:cubicBezTo>
                  <a:cubicBezTo>
                    <a:pt x="3777" y="11892"/>
                    <a:pt x="6661" y="8594"/>
                    <a:pt x="6298" y="8590"/>
                  </a:cubicBezTo>
                  <a:cubicBezTo>
                    <a:pt x="6298" y="8590"/>
                    <a:pt x="6298" y="8590"/>
                    <a:pt x="6298" y="8590"/>
                  </a:cubicBezTo>
                  <a:cubicBezTo>
                    <a:pt x="5930" y="8590"/>
                    <a:pt x="0" y="13071"/>
                    <a:pt x="5079" y="15807"/>
                  </a:cubicBezTo>
                  <a:cubicBezTo>
                    <a:pt x="6035" y="16322"/>
                    <a:pt x="6999" y="16532"/>
                    <a:pt x="7934" y="16532"/>
                  </a:cubicBezTo>
                  <a:cubicBezTo>
                    <a:pt x="11973" y="16532"/>
                    <a:pt x="15479" y="12636"/>
                    <a:pt x="15479" y="12636"/>
                  </a:cubicBezTo>
                  <a:lnTo>
                    <a:pt x="15479" y="12636"/>
                  </a:lnTo>
                  <a:cubicBezTo>
                    <a:pt x="15479" y="12636"/>
                    <a:pt x="15421" y="14073"/>
                    <a:pt x="16844" y="17185"/>
                  </a:cubicBezTo>
                  <a:cubicBezTo>
                    <a:pt x="18266" y="20297"/>
                    <a:pt x="23034" y="21327"/>
                    <a:pt x="23034" y="21327"/>
                  </a:cubicBezTo>
                  <a:cubicBezTo>
                    <a:pt x="23034" y="21327"/>
                    <a:pt x="23844" y="20288"/>
                    <a:pt x="23882" y="19466"/>
                  </a:cubicBezTo>
                  <a:cubicBezTo>
                    <a:pt x="23919" y="18644"/>
                    <a:pt x="20425" y="17770"/>
                    <a:pt x="20617" y="17178"/>
                  </a:cubicBezTo>
                  <a:cubicBezTo>
                    <a:pt x="20808" y="16585"/>
                    <a:pt x="27102" y="15845"/>
                    <a:pt x="29808" y="15213"/>
                  </a:cubicBezTo>
                  <a:cubicBezTo>
                    <a:pt x="32513" y="14581"/>
                    <a:pt x="31909" y="12971"/>
                    <a:pt x="31909" y="12971"/>
                  </a:cubicBezTo>
                  <a:lnTo>
                    <a:pt x="20856" y="10852"/>
                  </a:lnTo>
                  <a:lnTo>
                    <a:pt x="26095" y="9198"/>
                  </a:lnTo>
                  <a:cubicBezTo>
                    <a:pt x="26245" y="9638"/>
                    <a:pt x="26443" y="10187"/>
                    <a:pt x="26598" y="10187"/>
                  </a:cubicBezTo>
                  <a:cubicBezTo>
                    <a:pt x="26601" y="10187"/>
                    <a:pt x="26605" y="10187"/>
                    <a:pt x="26609" y="10186"/>
                  </a:cubicBezTo>
                  <a:cubicBezTo>
                    <a:pt x="26765" y="10159"/>
                    <a:pt x="26920" y="9443"/>
                    <a:pt x="27014" y="8908"/>
                  </a:cubicBezTo>
                  <a:lnTo>
                    <a:pt x="28906" y="8310"/>
                  </a:lnTo>
                  <a:cubicBezTo>
                    <a:pt x="28906" y="8310"/>
                    <a:pt x="31245" y="8097"/>
                    <a:pt x="30244" y="5934"/>
                  </a:cubicBezTo>
                  <a:cubicBezTo>
                    <a:pt x="29501" y="4328"/>
                    <a:pt x="27894" y="3342"/>
                    <a:pt x="26529" y="3342"/>
                  </a:cubicBezTo>
                  <a:cubicBezTo>
                    <a:pt x="26054" y="3342"/>
                    <a:pt x="25609" y="3461"/>
                    <a:pt x="25239" y="3714"/>
                  </a:cubicBezTo>
                  <a:cubicBezTo>
                    <a:pt x="23808" y="4698"/>
                    <a:pt x="25660" y="7410"/>
                    <a:pt x="25660" y="7410"/>
                  </a:cubicBezTo>
                  <a:cubicBezTo>
                    <a:pt x="25660" y="7410"/>
                    <a:pt x="23747" y="7679"/>
                    <a:pt x="21899" y="8599"/>
                  </a:cubicBezTo>
                  <a:cubicBezTo>
                    <a:pt x="20052" y="9518"/>
                    <a:pt x="18737" y="10382"/>
                    <a:pt x="18252" y="11416"/>
                  </a:cubicBezTo>
                  <a:cubicBezTo>
                    <a:pt x="17767" y="12451"/>
                    <a:pt x="18539" y="12524"/>
                    <a:pt x="18539" y="12524"/>
                  </a:cubicBezTo>
                  <a:lnTo>
                    <a:pt x="25315" y="14258"/>
                  </a:lnTo>
                  <a:cubicBezTo>
                    <a:pt x="25315" y="14258"/>
                    <a:pt x="23181" y="14847"/>
                    <a:pt x="21565" y="15306"/>
                  </a:cubicBezTo>
                  <a:cubicBezTo>
                    <a:pt x="19948" y="15765"/>
                    <a:pt x="19528" y="16975"/>
                    <a:pt x="19528" y="16975"/>
                  </a:cubicBezTo>
                  <a:cubicBezTo>
                    <a:pt x="19528" y="16975"/>
                    <a:pt x="17444" y="14944"/>
                    <a:pt x="17318" y="9797"/>
                  </a:cubicBezTo>
                  <a:cubicBezTo>
                    <a:pt x="17193" y="4648"/>
                    <a:pt x="15659" y="338"/>
                    <a:pt x="15291" y="34"/>
                  </a:cubicBezTo>
                  <a:cubicBezTo>
                    <a:pt x="15263" y="12"/>
                    <a:pt x="15229" y="1"/>
                    <a:pt x="15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55"/>
        <p:cNvGrpSpPr/>
        <p:nvPr/>
      </p:nvGrpSpPr>
      <p:grpSpPr>
        <a:xfrm>
          <a:off x="0" y="0"/>
          <a:ext cx="0" cy="0"/>
          <a:chOff x="0" y="0"/>
          <a:chExt cx="0" cy="0"/>
        </a:xfrm>
      </p:grpSpPr>
      <p:sp>
        <p:nvSpPr>
          <p:cNvPr id="2156" name="Google Shape;2156;p58"/>
          <p:cNvSpPr txBox="1">
            <a:spLocks noGrp="1"/>
          </p:cNvSpPr>
          <p:nvPr>
            <p:ph type="subTitle" idx="1"/>
          </p:nvPr>
        </p:nvSpPr>
        <p:spPr>
          <a:xfrm>
            <a:off x="993425" y="1542125"/>
            <a:ext cx="31050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Features of the topic</a:t>
            </a:r>
            <a:endParaRPr/>
          </a:p>
        </p:txBody>
      </p:sp>
      <p:sp>
        <p:nvSpPr>
          <p:cNvPr id="2157" name="Google Shape;2157;p58"/>
          <p:cNvSpPr txBox="1">
            <a:spLocks noGrp="1"/>
          </p:cNvSpPr>
          <p:nvPr>
            <p:ph type="body" idx="2"/>
          </p:nvPr>
        </p:nvSpPr>
        <p:spPr>
          <a:xfrm>
            <a:off x="993425" y="2191025"/>
            <a:ext cx="3595500" cy="2414400"/>
          </a:xfrm>
          <a:prstGeom prst="rect">
            <a:avLst/>
          </a:prstGeom>
        </p:spPr>
        <p:txBody>
          <a:bodyPr spcFirstLastPara="1" wrap="square" lIns="91425" tIns="91425" rIns="91425" bIns="91425" anchor="t" anchorCtr="0">
            <a:noAutofit/>
          </a:bodyPr>
          <a:lstStyle/>
          <a:p>
            <a:pPr marL="457200" lvl="0" indent="-330200" algn="l" rtl="0">
              <a:spcBef>
                <a:spcPts val="0"/>
              </a:spcBef>
              <a:spcAft>
                <a:spcPts val="0"/>
              </a:spcAft>
              <a:buSzPts val="1600"/>
              <a:buChar char="●"/>
            </a:pPr>
            <a:r>
              <a:rPr lang="en"/>
              <a:t>Write features of the topic here</a:t>
            </a:r>
            <a:endParaRPr/>
          </a:p>
          <a:p>
            <a:pPr marL="457200" lvl="0" indent="-330200" algn="l" rtl="0">
              <a:spcBef>
                <a:spcPts val="1000"/>
              </a:spcBef>
              <a:spcAft>
                <a:spcPts val="0"/>
              </a:spcAft>
              <a:buSzPts val="1600"/>
              <a:buChar char="●"/>
            </a:pPr>
            <a:r>
              <a:rPr lang="en"/>
              <a:t>Write features of the topic here</a:t>
            </a:r>
            <a:endParaRPr/>
          </a:p>
          <a:p>
            <a:pPr marL="457200" lvl="0" indent="-330200" algn="l" rtl="0">
              <a:spcBef>
                <a:spcPts val="1000"/>
              </a:spcBef>
              <a:spcAft>
                <a:spcPts val="0"/>
              </a:spcAft>
              <a:buSzPts val="1600"/>
              <a:buChar char="●"/>
            </a:pPr>
            <a:r>
              <a:rPr lang="en"/>
              <a:t>Write features of the topic here</a:t>
            </a:r>
            <a:endParaRPr/>
          </a:p>
          <a:p>
            <a:pPr marL="457200" lvl="0" indent="-330200" algn="l" rtl="0">
              <a:spcBef>
                <a:spcPts val="1000"/>
              </a:spcBef>
              <a:spcAft>
                <a:spcPts val="0"/>
              </a:spcAft>
              <a:buSzPts val="1600"/>
              <a:buChar char="●"/>
            </a:pPr>
            <a:r>
              <a:rPr lang="en"/>
              <a:t>Write features of the topic here</a:t>
            </a:r>
            <a:endParaRPr/>
          </a:p>
          <a:p>
            <a:pPr marL="457200" lvl="0" indent="-330200" algn="l" rtl="0">
              <a:spcBef>
                <a:spcPts val="1000"/>
              </a:spcBef>
              <a:spcAft>
                <a:spcPts val="0"/>
              </a:spcAft>
              <a:buSzPts val="1600"/>
              <a:buChar char="●"/>
            </a:pPr>
            <a:r>
              <a:rPr lang="en"/>
              <a:t>Write features of the topic here</a:t>
            </a:r>
            <a:endParaRPr/>
          </a:p>
          <a:p>
            <a:pPr marL="457200" lvl="0" indent="-330200" algn="l" rtl="0">
              <a:spcBef>
                <a:spcPts val="1000"/>
              </a:spcBef>
              <a:spcAft>
                <a:spcPts val="1000"/>
              </a:spcAft>
              <a:buSzPts val="1600"/>
              <a:buChar char="●"/>
            </a:pPr>
            <a:r>
              <a:rPr lang="en"/>
              <a:t>Write features of the topic here</a:t>
            </a:r>
            <a:endParaRPr/>
          </a:p>
        </p:txBody>
      </p:sp>
      <p:sp>
        <p:nvSpPr>
          <p:cNvPr id="2158" name="Google Shape;2158;p58"/>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Tradition Features</a:t>
            </a:r>
            <a:endParaRPr/>
          </a:p>
        </p:txBody>
      </p:sp>
      <p:pic>
        <p:nvPicPr>
          <p:cNvPr id="2159" name="Google Shape;2159;p58"/>
          <p:cNvPicPr preferRelativeResize="0"/>
          <p:nvPr/>
        </p:nvPicPr>
        <p:blipFill rotWithShape="1">
          <a:blip r:embed="rId3">
            <a:alphaModFix/>
          </a:blip>
          <a:srcRect l="16803" t="1681" r="16803" b="1671"/>
          <a:stretch/>
        </p:blipFill>
        <p:spPr>
          <a:xfrm>
            <a:off x="4971250" y="1331250"/>
            <a:ext cx="3545400" cy="3441000"/>
          </a:xfrm>
          <a:prstGeom prst="ellipse">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72"/>
        <p:cNvGrpSpPr/>
        <p:nvPr/>
      </p:nvGrpSpPr>
      <p:grpSpPr>
        <a:xfrm>
          <a:off x="0" y="0"/>
          <a:ext cx="0" cy="0"/>
          <a:chOff x="0" y="0"/>
          <a:chExt cx="0" cy="0"/>
        </a:xfrm>
      </p:grpSpPr>
      <p:sp>
        <p:nvSpPr>
          <p:cNvPr id="1073" name="Google Shape;1073;p41"/>
          <p:cNvSpPr txBox="1">
            <a:spLocks noGrp="1"/>
          </p:cNvSpPr>
          <p:nvPr>
            <p:ph type="body" idx="1"/>
          </p:nvPr>
        </p:nvSpPr>
        <p:spPr>
          <a:xfrm>
            <a:off x="943650" y="1120523"/>
            <a:ext cx="7256700" cy="353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what you’ll find in this </a:t>
            </a:r>
            <a:r>
              <a:rPr lang="en" b="1">
                <a:uFill>
                  <a:noFill/>
                </a:uFill>
                <a:hlinkClick r:id="rId3"/>
              </a:rPr>
              <a:t>Slidesgo</a:t>
            </a:r>
            <a:r>
              <a:rPr lang="en" b="1"/>
              <a:t> </a:t>
            </a:r>
            <a:r>
              <a:rPr lang="en"/>
              <a:t>template: </a:t>
            </a:r>
            <a:endParaRPr/>
          </a:p>
          <a:p>
            <a:pPr marL="457200" lvl="0" indent="-304800" algn="l" rtl="0">
              <a:spcBef>
                <a:spcPts val="1600"/>
              </a:spcBef>
              <a:spcAft>
                <a:spcPts val="0"/>
              </a:spcAft>
              <a:buClr>
                <a:schemeClr val="dk1"/>
              </a:buClr>
              <a:buSzPts val="1200"/>
              <a:buAutoNum type="arabicPeriod"/>
            </a:pPr>
            <a:r>
              <a:rPr lang="en"/>
              <a:t>A slide structure based on a multi-purpose presentation,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4800" algn="l" rtl="0">
              <a:spcBef>
                <a:spcPts val="0"/>
              </a:spcBef>
              <a:spcAft>
                <a:spcPts val="0"/>
              </a:spcAft>
              <a:buClr>
                <a:schemeClr val="dk1"/>
              </a:buClr>
              <a:buSzPts val="1200"/>
              <a:buAutoNum type="arabicPeriod"/>
            </a:pPr>
            <a:r>
              <a:rPr lang="en"/>
              <a:t>An assortment of illustrations that are suitable for use in the presentation can be found in the </a:t>
            </a:r>
            <a:r>
              <a:rPr lang="en" b="1"/>
              <a:t>a</a:t>
            </a:r>
            <a:r>
              <a:rPr lang="en" b="1">
                <a:uFill>
                  <a:noFill/>
                </a:uFill>
                <a:hlinkClick r:id="rId6" action="ppaction://hlinksldjump"/>
              </a:rPr>
              <a:t>lternative resources</a:t>
            </a:r>
            <a:r>
              <a:rPr lang="en"/>
              <a:t> slide.</a:t>
            </a:r>
            <a:endParaRPr/>
          </a:p>
          <a:p>
            <a:pPr marL="457200" lvl="0" indent="-304800" algn="l" rtl="0">
              <a:spcBef>
                <a:spcPts val="0"/>
              </a:spcBef>
              <a:spcAft>
                <a:spcPts val="0"/>
              </a:spcAft>
              <a:buClr>
                <a:schemeClr val="dk1"/>
              </a:buClr>
              <a:buSzPts val="1200"/>
              <a:buAutoNum type="arabicPeriod"/>
            </a:pPr>
            <a:r>
              <a:rPr lang="en"/>
              <a:t>A </a:t>
            </a:r>
            <a:r>
              <a:rPr lang="en" b="1">
                <a:uFill>
                  <a:noFill/>
                </a:uFill>
                <a:hlinkClick r:id="rId7" action="ppaction://hlinksldjump"/>
              </a:rPr>
              <a:t>thanks</a:t>
            </a:r>
            <a:r>
              <a:rPr lang="en">
                <a:uFill>
                  <a:noFill/>
                </a:uFill>
                <a:hlinkClick r:id="rId7" action="ppaction://hlinksldjump"/>
              </a:rPr>
              <a:t> </a:t>
            </a:r>
            <a:r>
              <a:rPr lang="en"/>
              <a:t>slide, which you must keep so that proper credits for our design are given.</a:t>
            </a:r>
            <a:endParaRPr/>
          </a:p>
          <a:p>
            <a:pPr marL="457200" lvl="0" indent="-304800" algn="l" rtl="0">
              <a:spcBef>
                <a:spcPts val="0"/>
              </a:spcBef>
              <a:spcAft>
                <a:spcPts val="0"/>
              </a:spcAft>
              <a:buClr>
                <a:schemeClr val="dk1"/>
              </a:buClr>
              <a:buSzPts val="1200"/>
              <a:buAutoNum type="arabicPeriod"/>
            </a:pPr>
            <a:r>
              <a:rPr lang="en"/>
              <a:t>A </a:t>
            </a:r>
            <a:r>
              <a:rPr lang="en" b="1">
                <a:uFill>
                  <a:noFill/>
                </a:uFill>
                <a:hlinkClick r:id="rId8" action="ppaction://hlinksldjump"/>
              </a:rPr>
              <a:t>resources</a:t>
            </a:r>
            <a:r>
              <a:rPr lang="en">
                <a:uFill>
                  <a:noFill/>
                </a:uFill>
                <a:hlinkClick r:id="rId8" action="ppaction://hlinksldjump"/>
              </a:rPr>
              <a:t> </a:t>
            </a:r>
            <a:r>
              <a:rPr lang="en"/>
              <a:t>slide, where you’ll find links to all the elements used in the template.</a:t>
            </a:r>
            <a:endParaRPr/>
          </a:p>
          <a:p>
            <a:pPr marL="457200" lvl="0" indent="-304800" algn="l" rtl="0">
              <a:spcBef>
                <a:spcPts val="0"/>
              </a:spcBef>
              <a:spcAft>
                <a:spcPts val="0"/>
              </a:spcAft>
              <a:buClr>
                <a:schemeClr val="dk1"/>
              </a:buClr>
              <a:buSzPts val="1200"/>
              <a:buAutoNum type="arabicPeriod"/>
            </a:pPr>
            <a:r>
              <a:rPr lang="en" b="1">
                <a:uFill>
                  <a:noFill/>
                </a:uFill>
                <a:hlinkClick r:id="rId9" action="ppaction://hlinksldjump"/>
              </a:rPr>
              <a:t>Instructions for use</a:t>
            </a:r>
            <a:r>
              <a:rPr lang="en"/>
              <a:t>.</a:t>
            </a:r>
            <a:endParaRPr/>
          </a:p>
          <a:p>
            <a:pPr marL="457200" lvl="0" indent="-304800" algn="l" rtl="0">
              <a:spcBef>
                <a:spcPts val="0"/>
              </a:spcBef>
              <a:spcAft>
                <a:spcPts val="0"/>
              </a:spcAft>
              <a:buClr>
                <a:schemeClr val="dk1"/>
              </a:buClr>
              <a:buSzPts val="1200"/>
              <a:buAutoNum type="arabicPeriod"/>
            </a:pPr>
            <a:r>
              <a:rPr lang="en"/>
              <a:t>Final slides with:</a:t>
            </a:r>
            <a:endParaRPr/>
          </a:p>
          <a:p>
            <a:pPr marL="914400" lvl="0" indent="-304800" algn="l" rtl="0">
              <a:spcBef>
                <a:spcPts val="0"/>
              </a:spcBef>
              <a:spcAft>
                <a:spcPts val="0"/>
              </a:spcAft>
              <a:buClr>
                <a:schemeClr val="dk1"/>
              </a:buClr>
              <a:buSzPts val="1200"/>
              <a:buChar char="●"/>
            </a:pPr>
            <a:r>
              <a:rPr lang="en"/>
              <a:t>The</a:t>
            </a:r>
            <a:r>
              <a:rPr lang="en">
                <a:uFill>
                  <a:noFill/>
                </a:uFill>
                <a:hlinkClick r:id="rId10" action="ppaction://hlinksldjump"/>
              </a:rPr>
              <a:t> </a:t>
            </a:r>
            <a:r>
              <a:rPr lang="en" b="1">
                <a:uFill>
                  <a:noFill/>
                </a:uFill>
                <a:hlinkClick r:id="rId10" action="ppaction://hlinksldjump"/>
              </a:rPr>
              <a:t>fonts and colors</a:t>
            </a:r>
            <a:r>
              <a:rPr lang="en"/>
              <a:t> used in the template.</a:t>
            </a:r>
            <a:endParaRPr/>
          </a:p>
          <a:p>
            <a:pPr marL="914400" lvl="0" indent="-304800" algn="l" rtl="0">
              <a:spcBef>
                <a:spcPts val="0"/>
              </a:spcBef>
              <a:spcAft>
                <a:spcPts val="0"/>
              </a:spcAft>
              <a:buClr>
                <a:schemeClr val="dk1"/>
              </a:buClr>
              <a:buSzPts val="1200"/>
              <a:buChar char="●"/>
            </a:pPr>
            <a:r>
              <a:rPr lang="en"/>
              <a:t>A selection of </a:t>
            </a:r>
            <a:r>
              <a:rPr lang="en" b="1">
                <a:uFill>
                  <a:noFill/>
                </a:uFill>
                <a:hlinkClick r:id="rId11" action="ppaction://hlinksldjump"/>
              </a:rPr>
              <a:t>illustrations</a:t>
            </a:r>
            <a:r>
              <a:rPr lang="en"/>
              <a:t>. You can also customize and animate them as you wish with the online editor. Visit </a:t>
            </a:r>
            <a:r>
              <a:rPr lang="en" b="1">
                <a:uFill>
                  <a:noFill/>
                </a:uFill>
                <a:hlinkClick r:id="rId12"/>
              </a:rPr>
              <a:t>Stories by Freepik</a:t>
            </a:r>
            <a:r>
              <a:rPr lang="en"/>
              <a:t> to find more. </a:t>
            </a:r>
            <a:endParaRPr/>
          </a:p>
          <a:p>
            <a:pPr marL="914400" lvl="0" indent="-304800" algn="l" rtl="0">
              <a:spcBef>
                <a:spcPts val="0"/>
              </a:spcBef>
              <a:spcAft>
                <a:spcPts val="0"/>
              </a:spcAft>
              <a:buClr>
                <a:schemeClr val="dk1"/>
              </a:buClr>
              <a:buSzPts val="1200"/>
              <a:buChar char="●"/>
            </a:pPr>
            <a:r>
              <a:rPr lang="en"/>
              <a:t>More</a:t>
            </a:r>
            <a:r>
              <a:rPr lang="en">
                <a:uFill>
                  <a:noFill/>
                </a:uFill>
                <a:hlinkClick r:id="rId13" action="ppaction://hlinksldjump"/>
              </a:rPr>
              <a:t> </a:t>
            </a:r>
            <a:r>
              <a:rPr lang="en" b="1">
                <a:uFill>
                  <a:noFill/>
                </a:uFill>
                <a:hlinkClick r:id="rId13" action="ppaction://hlinksldjump"/>
              </a:rPr>
              <a:t>infographic resources</a:t>
            </a:r>
            <a:r>
              <a:rPr lang="en"/>
              <a:t>, whose size and color can be edited. </a:t>
            </a:r>
            <a:endParaRPr/>
          </a:p>
          <a:p>
            <a:pPr marL="914400" lvl="0" indent="-304800" algn="l" rtl="0">
              <a:spcBef>
                <a:spcPts val="0"/>
              </a:spcBef>
              <a:spcAft>
                <a:spcPts val="0"/>
              </a:spcAft>
              <a:buClr>
                <a:schemeClr val="dk1"/>
              </a:buClr>
              <a:buSzPts val="1200"/>
              <a:buChar char="●"/>
            </a:pPr>
            <a:r>
              <a:rPr lang="en"/>
              <a:t>Sets of </a:t>
            </a:r>
            <a:r>
              <a:rPr lang="en" b="1">
                <a:uFill>
                  <a:noFill/>
                </a:uFill>
                <a:hlinkClick r:id="rId14" action="ppaction://hlinksldjump"/>
              </a:rPr>
              <a:t>customizable icons</a:t>
            </a:r>
            <a:r>
              <a:rPr lang="en"/>
              <a:t> of the following themes: general, business, avatar, creative process, education, help &amp; support, medical, nature, performing arts, SEO &amp; marketing, and teamwork.</a:t>
            </a:r>
            <a:endParaRPr/>
          </a:p>
          <a:p>
            <a:pPr marL="0" lvl="0" indent="0" algn="l" rtl="0">
              <a:spcBef>
                <a:spcPts val="1600"/>
              </a:spcBef>
              <a:spcAft>
                <a:spcPts val="0"/>
              </a:spcAft>
              <a:buNone/>
            </a:pPr>
            <a:endParaRPr/>
          </a:p>
        </p:txBody>
      </p:sp>
      <p:sp>
        <p:nvSpPr>
          <p:cNvPr id="1074" name="Google Shape;1074;p41"/>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
        <p:nvSpPr>
          <p:cNvPr id="1075" name="Google Shape;1075;p41"/>
          <p:cNvSpPr txBox="1"/>
          <p:nvPr/>
        </p:nvSpPr>
        <p:spPr>
          <a:xfrm>
            <a:off x="943650" y="4308024"/>
            <a:ext cx="5865600" cy="423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Lato Black"/>
                <a:ea typeface="Lato Black"/>
                <a:cs typeface="Lato Black"/>
                <a:sym typeface="Lato Black"/>
              </a:rPr>
              <a:t>You can delete this slide when you’re done editing the presentation.</a:t>
            </a:r>
            <a:endParaRPr sz="1200">
              <a:solidFill>
                <a:schemeClr val="dk1"/>
              </a:solidFill>
              <a:latin typeface="Lato Black"/>
              <a:ea typeface="Lato Black"/>
              <a:cs typeface="Lato Black"/>
              <a:sym typeface="Lato Black"/>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63"/>
        <p:cNvGrpSpPr/>
        <p:nvPr/>
      </p:nvGrpSpPr>
      <p:grpSpPr>
        <a:xfrm>
          <a:off x="0" y="0"/>
          <a:ext cx="0" cy="0"/>
          <a:chOff x="0" y="0"/>
          <a:chExt cx="0" cy="0"/>
        </a:xfrm>
      </p:grpSpPr>
      <p:sp>
        <p:nvSpPr>
          <p:cNvPr id="2164" name="Google Shape;2164;p59"/>
          <p:cNvSpPr txBox="1">
            <a:spLocks noGrp="1"/>
          </p:cNvSpPr>
          <p:nvPr>
            <p:ph type="title" idx="2"/>
          </p:nvPr>
        </p:nvSpPr>
        <p:spPr>
          <a:xfrm>
            <a:off x="2420838" y="1132450"/>
            <a:ext cx="5654100" cy="1233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03</a:t>
            </a:r>
            <a:endParaRPr/>
          </a:p>
        </p:txBody>
      </p:sp>
      <p:grpSp>
        <p:nvGrpSpPr>
          <p:cNvPr id="2165" name="Google Shape;2165;p59"/>
          <p:cNvGrpSpPr/>
          <p:nvPr/>
        </p:nvGrpSpPr>
        <p:grpSpPr>
          <a:xfrm>
            <a:off x="180538" y="1215612"/>
            <a:ext cx="4200757" cy="3855076"/>
            <a:chOff x="956650" y="238100"/>
            <a:chExt cx="5707550" cy="5237875"/>
          </a:xfrm>
        </p:grpSpPr>
        <p:sp>
          <p:nvSpPr>
            <p:cNvPr id="2166" name="Google Shape;2166;p59"/>
            <p:cNvSpPr/>
            <p:nvPr/>
          </p:nvSpPr>
          <p:spPr>
            <a:xfrm>
              <a:off x="1066575" y="238100"/>
              <a:ext cx="5597625" cy="5222375"/>
            </a:xfrm>
            <a:custGeom>
              <a:avLst/>
              <a:gdLst/>
              <a:ahLst/>
              <a:cxnLst/>
              <a:rect l="l" t="t" r="r" b="b"/>
              <a:pathLst>
                <a:path w="223905" h="208895" extrusionOk="0">
                  <a:moveTo>
                    <a:pt x="55770" y="1"/>
                  </a:moveTo>
                  <a:cubicBezTo>
                    <a:pt x="55475" y="1"/>
                    <a:pt x="55168" y="80"/>
                    <a:pt x="54868" y="259"/>
                  </a:cubicBezTo>
                  <a:cubicBezTo>
                    <a:pt x="22117" y="19819"/>
                    <a:pt x="164" y="55585"/>
                    <a:pt x="99" y="96489"/>
                  </a:cubicBezTo>
                  <a:cubicBezTo>
                    <a:pt x="0" y="158461"/>
                    <a:pt x="50352" y="208894"/>
                    <a:pt x="112323" y="208894"/>
                  </a:cubicBezTo>
                  <a:cubicBezTo>
                    <a:pt x="169938" y="208893"/>
                    <a:pt x="217409" y="165475"/>
                    <a:pt x="223808" y="109574"/>
                  </a:cubicBezTo>
                  <a:cubicBezTo>
                    <a:pt x="223905" y="108729"/>
                    <a:pt x="223232" y="108149"/>
                    <a:pt x="222537" y="108149"/>
                  </a:cubicBezTo>
                  <a:cubicBezTo>
                    <a:pt x="222185" y="108149"/>
                    <a:pt x="221826" y="108299"/>
                    <a:pt x="221561" y="108640"/>
                  </a:cubicBezTo>
                  <a:cubicBezTo>
                    <a:pt x="203605" y="131707"/>
                    <a:pt x="175575" y="146547"/>
                    <a:pt x="144079" y="146547"/>
                  </a:cubicBezTo>
                  <a:cubicBezTo>
                    <a:pt x="143542" y="146547"/>
                    <a:pt x="143005" y="146542"/>
                    <a:pt x="142466" y="146534"/>
                  </a:cubicBezTo>
                  <a:cubicBezTo>
                    <a:pt x="88532" y="145669"/>
                    <a:pt x="45132" y="100821"/>
                    <a:pt x="45955" y="46887"/>
                  </a:cubicBezTo>
                  <a:cubicBezTo>
                    <a:pt x="46198" y="30894"/>
                    <a:pt x="50269" y="15831"/>
                    <a:pt x="57292" y="2569"/>
                  </a:cubicBezTo>
                  <a:cubicBezTo>
                    <a:pt x="57955" y="1314"/>
                    <a:pt x="56970" y="1"/>
                    <a:pt x="557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9"/>
            <p:cNvSpPr/>
            <p:nvPr/>
          </p:nvSpPr>
          <p:spPr>
            <a:xfrm>
              <a:off x="2289250" y="2500425"/>
              <a:ext cx="346975" cy="634325"/>
            </a:xfrm>
            <a:custGeom>
              <a:avLst/>
              <a:gdLst/>
              <a:ahLst/>
              <a:cxnLst/>
              <a:rect l="l" t="t" r="r" b="b"/>
              <a:pathLst>
                <a:path w="13879" h="25373" extrusionOk="0">
                  <a:moveTo>
                    <a:pt x="13011" y="1"/>
                  </a:moveTo>
                  <a:lnTo>
                    <a:pt x="12463" y="222"/>
                  </a:lnTo>
                  <a:cubicBezTo>
                    <a:pt x="12572" y="511"/>
                    <a:pt x="12662" y="806"/>
                    <a:pt x="12731" y="1106"/>
                  </a:cubicBezTo>
                  <a:cubicBezTo>
                    <a:pt x="12804" y="1409"/>
                    <a:pt x="12860" y="1717"/>
                    <a:pt x="12907" y="2027"/>
                  </a:cubicBezTo>
                  <a:cubicBezTo>
                    <a:pt x="12956" y="2338"/>
                    <a:pt x="12991" y="2651"/>
                    <a:pt x="13020" y="2965"/>
                  </a:cubicBezTo>
                  <a:cubicBezTo>
                    <a:pt x="13048" y="3279"/>
                    <a:pt x="13067" y="3595"/>
                    <a:pt x="13080" y="3911"/>
                  </a:cubicBezTo>
                  <a:cubicBezTo>
                    <a:pt x="13105" y="4543"/>
                    <a:pt x="13100" y="5176"/>
                    <a:pt x="13073" y="5810"/>
                  </a:cubicBezTo>
                  <a:cubicBezTo>
                    <a:pt x="13045" y="6444"/>
                    <a:pt x="12994" y="7075"/>
                    <a:pt x="12921" y="7704"/>
                  </a:cubicBezTo>
                  <a:cubicBezTo>
                    <a:pt x="12776" y="8962"/>
                    <a:pt x="12542" y="10206"/>
                    <a:pt x="12220" y="11431"/>
                  </a:cubicBezTo>
                  <a:cubicBezTo>
                    <a:pt x="11899" y="12651"/>
                    <a:pt x="11488" y="13844"/>
                    <a:pt x="10977" y="14989"/>
                  </a:cubicBezTo>
                  <a:cubicBezTo>
                    <a:pt x="10467" y="16133"/>
                    <a:pt x="9854" y="17226"/>
                    <a:pt x="9131" y="18231"/>
                  </a:cubicBezTo>
                  <a:cubicBezTo>
                    <a:pt x="8771" y="18731"/>
                    <a:pt x="8380" y="19208"/>
                    <a:pt x="7961" y="19662"/>
                  </a:cubicBezTo>
                  <a:cubicBezTo>
                    <a:pt x="7545" y="20110"/>
                    <a:pt x="7100" y="20531"/>
                    <a:pt x="6626" y="20919"/>
                  </a:cubicBezTo>
                  <a:cubicBezTo>
                    <a:pt x="5687" y="21691"/>
                    <a:pt x="4638" y="22319"/>
                    <a:pt x="3514" y="22783"/>
                  </a:cubicBezTo>
                  <a:cubicBezTo>
                    <a:pt x="2394" y="23244"/>
                    <a:pt x="1209" y="23538"/>
                    <a:pt x="0" y="23680"/>
                  </a:cubicBezTo>
                  <a:lnTo>
                    <a:pt x="232" y="25372"/>
                  </a:lnTo>
                  <a:cubicBezTo>
                    <a:pt x="568" y="25320"/>
                    <a:pt x="901" y="25258"/>
                    <a:pt x="1234" y="25185"/>
                  </a:cubicBezTo>
                  <a:cubicBezTo>
                    <a:pt x="1567" y="25112"/>
                    <a:pt x="1896" y="25026"/>
                    <a:pt x="2223" y="24932"/>
                  </a:cubicBezTo>
                  <a:cubicBezTo>
                    <a:pt x="2305" y="24907"/>
                    <a:pt x="2387" y="24884"/>
                    <a:pt x="2467" y="24858"/>
                  </a:cubicBezTo>
                  <a:lnTo>
                    <a:pt x="2711" y="24781"/>
                  </a:lnTo>
                  <a:lnTo>
                    <a:pt x="2953" y="24698"/>
                  </a:lnTo>
                  <a:lnTo>
                    <a:pt x="3014" y="24678"/>
                  </a:lnTo>
                  <a:lnTo>
                    <a:pt x="3074" y="24655"/>
                  </a:lnTo>
                  <a:lnTo>
                    <a:pt x="3194" y="24611"/>
                  </a:lnTo>
                  <a:cubicBezTo>
                    <a:pt x="3514" y="24492"/>
                    <a:pt x="3829" y="24362"/>
                    <a:pt x="4140" y="24221"/>
                  </a:cubicBezTo>
                  <a:cubicBezTo>
                    <a:pt x="5380" y="23657"/>
                    <a:pt x="6530" y="22909"/>
                    <a:pt x="7552" y="22008"/>
                  </a:cubicBezTo>
                  <a:cubicBezTo>
                    <a:pt x="8059" y="21560"/>
                    <a:pt x="8534" y="21079"/>
                    <a:pt x="8974" y="20566"/>
                  </a:cubicBezTo>
                  <a:cubicBezTo>
                    <a:pt x="9412" y="20058"/>
                    <a:pt x="9818" y="19523"/>
                    <a:pt x="10190" y="18964"/>
                  </a:cubicBezTo>
                  <a:cubicBezTo>
                    <a:pt x="10559" y="18410"/>
                    <a:pt x="10898" y="17835"/>
                    <a:pt x="11205" y="17244"/>
                  </a:cubicBezTo>
                  <a:cubicBezTo>
                    <a:pt x="11512" y="16653"/>
                    <a:pt x="11788" y="16053"/>
                    <a:pt x="12036" y="15440"/>
                  </a:cubicBezTo>
                  <a:cubicBezTo>
                    <a:pt x="12530" y="14213"/>
                    <a:pt x="12914" y="12951"/>
                    <a:pt x="13201" y="11671"/>
                  </a:cubicBezTo>
                  <a:cubicBezTo>
                    <a:pt x="13488" y="10392"/>
                    <a:pt x="13684" y="9096"/>
                    <a:pt x="13787" y="7790"/>
                  </a:cubicBezTo>
                  <a:cubicBezTo>
                    <a:pt x="13838" y="7138"/>
                    <a:pt x="13868" y="6486"/>
                    <a:pt x="13873" y="5832"/>
                  </a:cubicBezTo>
                  <a:cubicBezTo>
                    <a:pt x="13878" y="5177"/>
                    <a:pt x="13858" y="4523"/>
                    <a:pt x="13809" y="3871"/>
                  </a:cubicBezTo>
                  <a:cubicBezTo>
                    <a:pt x="13785" y="3545"/>
                    <a:pt x="13752" y="3218"/>
                    <a:pt x="13711" y="2893"/>
                  </a:cubicBezTo>
                  <a:cubicBezTo>
                    <a:pt x="13671" y="2568"/>
                    <a:pt x="13621" y="2243"/>
                    <a:pt x="13560" y="1919"/>
                  </a:cubicBezTo>
                  <a:cubicBezTo>
                    <a:pt x="13499" y="1595"/>
                    <a:pt x="13426" y="1272"/>
                    <a:pt x="13338" y="951"/>
                  </a:cubicBezTo>
                  <a:cubicBezTo>
                    <a:pt x="13250" y="628"/>
                    <a:pt x="13141" y="310"/>
                    <a:pt x="13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9"/>
            <p:cNvSpPr/>
            <p:nvPr/>
          </p:nvSpPr>
          <p:spPr>
            <a:xfrm>
              <a:off x="2443600" y="3222525"/>
              <a:ext cx="324675" cy="735750"/>
            </a:xfrm>
            <a:custGeom>
              <a:avLst/>
              <a:gdLst/>
              <a:ahLst/>
              <a:cxnLst/>
              <a:rect l="l" t="t" r="r" b="b"/>
              <a:pathLst>
                <a:path w="12987" h="29430" extrusionOk="0">
                  <a:moveTo>
                    <a:pt x="5769" y="0"/>
                  </a:moveTo>
                  <a:cubicBezTo>
                    <a:pt x="5595" y="100"/>
                    <a:pt x="5428" y="207"/>
                    <a:pt x="5265" y="321"/>
                  </a:cubicBezTo>
                  <a:cubicBezTo>
                    <a:pt x="5224" y="350"/>
                    <a:pt x="5185" y="380"/>
                    <a:pt x="5144" y="409"/>
                  </a:cubicBezTo>
                  <a:lnTo>
                    <a:pt x="5085" y="453"/>
                  </a:lnTo>
                  <a:lnTo>
                    <a:pt x="5026" y="499"/>
                  </a:lnTo>
                  <a:cubicBezTo>
                    <a:pt x="4987" y="529"/>
                    <a:pt x="4947" y="559"/>
                    <a:pt x="4909" y="591"/>
                  </a:cubicBezTo>
                  <a:lnTo>
                    <a:pt x="4795" y="685"/>
                  </a:lnTo>
                  <a:cubicBezTo>
                    <a:pt x="4644" y="812"/>
                    <a:pt x="4496" y="943"/>
                    <a:pt x="4357" y="1081"/>
                  </a:cubicBezTo>
                  <a:cubicBezTo>
                    <a:pt x="4285" y="1150"/>
                    <a:pt x="4218" y="1220"/>
                    <a:pt x="4149" y="1291"/>
                  </a:cubicBezTo>
                  <a:cubicBezTo>
                    <a:pt x="4114" y="1325"/>
                    <a:pt x="4081" y="1362"/>
                    <a:pt x="4048" y="1398"/>
                  </a:cubicBezTo>
                  <a:cubicBezTo>
                    <a:pt x="4015" y="1434"/>
                    <a:pt x="3980" y="1470"/>
                    <a:pt x="3948" y="1507"/>
                  </a:cubicBezTo>
                  <a:cubicBezTo>
                    <a:pt x="3424" y="2089"/>
                    <a:pt x="2975" y="2730"/>
                    <a:pt x="2581" y="3400"/>
                  </a:cubicBezTo>
                  <a:cubicBezTo>
                    <a:pt x="2193" y="4069"/>
                    <a:pt x="1852" y="4767"/>
                    <a:pt x="1563" y="5486"/>
                  </a:cubicBezTo>
                  <a:cubicBezTo>
                    <a:pt x="1276" y="6201"/>
                    <a:pt x="1030" y="6935"/>
                    <a:pt x="828" y="7680"/>
                  </a:cubicBezTo>
                  <a:cubicBezTo>
                    <a:pt x="425" y="9172"/>
                    <a:pt x="177" y="10700"/>
                    <a:pt x="89" y="12243"/>
                  </a:cubicBezTo>
                  <a:cubicBezTo>
                    <a:pt x="1" y="13785"/>
                    <a:pt x="68" y="15341"/>
                    <a:pt x="319" y="16876"/>
                  </a:cubicBezTo>
                  <a:cubicBezTo>
                    <a:pt x="444" y="17647"/>
                    <a:pt x="618" y="18409"/>
                    <a:pt x="837" y="19158"/>
                  </a:cubicBezTo>
                  <a:cubicBezTo>
                    <a:pt x="1060" y="19911"/>
                    <a:pt x="1336" y="20648"/>
                    <a:pt x="1663" y="21362"/>
                  </a:cubicBezTo>
                  <a:cubicBezTo>
                    <a:pt x="1992" y="22081"/>
                    <a:pt x="2379" y="22772"/>
                    <a:pt x="2820" y="23429"/>
                  </a:cubicBezTo>
                  <a:cubicBezTo>
                    <a:pt x="3265" y="24089"/>
                    <a:pt x="3767" y="24710"/>
                    <a:pt x="4320" y="25284"/>
                  </a:cubicBezTo>
                  <a:cubicBezTo>
                    <a:pt x="4877" y="25857"/>
                    <a:pt x="5484" y="26381"/>
                    <a:pt x="6134" y="26846"/>
                  </a:cubicBezTo>
                  <a:cubicBezTo>
                    <a:pt x="6787" y="27310"/>
                    <a:pt x="7478" y="27716"/>
                    <a:pt x="8200" y="28060"/>
                  </a:cubicBezTo>
                  <a:cubicBezTo>
                    <a:pt x="8560" y="28232"/>
                    <a:pt x="8928" y="28388"/>
                    <a:pt x="9300" y="28530"/>
                  </a:cubicBezTo>
                  <a:lnTo>
                    <a:pt x="9439" y="28584"/>
                  </a:lnTo>
                  <a:lnTo>
                    <a:pt x="9579" y="28633"/>
                  </a:lnTo>
                  <a:cubicBezTo>
                    <a:pt x="9674" y="28667"/>
                    <a:pt x="9767" y="28701"/>
                    <a:pt x="9862" y="28732"/>
                  </a:cubicBezTo>
                  <a:cubicBezTo>
                    <a:pt x="9956" y="28762"/>
                    <a:pt x="10051" y="28794"/>
                    <a:pt x="10145" y="28825"/>
                  </a:cubicBezTo>
                  <a:lnTo>
                    <a:pt x="10430" y="28912"/>
                  </a:lnTo>
                  <a:cubicBezTo>
                    <a:pt x="10812" y="29024"/>
                    <a:pt x="11196" y="29123"/>
                    <a:pt x="11583" y="29210"/>
                  </a:cubicBezTo>
                  <a:cubicBezTo>
                    <a:pt x="11970" y="29294"/>
                    <a:pt x="12358" y="29367"/>
                    <a:pt x="12748" y="29429"/>
                  </a:cubicBezTo>
                  <a:lnTo>
                    <a:pt x="12987" y="27737"/>
                  </a:lnTo>
                  <a:cubicBezTo>
                    <a:pt x="12629" y="27691"/>
                    <a:pt x="12274" y="27634"/>
                    <a:pt x="11921" y="27568"/>
                  </a:cubicBezTo>
                  <a:cubicBezTo>
                    <a:pt x="11570" y="27500"/>
                    <a:pt x="11221" y="27421"/>
                    <a:pt x="10875" y="27330"/>
                  </a:cubicBezTo>
                  <a:lnTo>
                    <a:pt x="10617" y="27260"/>
                  </a:lnTo>
                  <a:cubicBezTo>
                    <a:pt x="10531" y="27235"/>
                    <a:pt x="10447" y="27208"/>
                    <a:pt x="10360" y="27183"/>
                  </a:cubicBezTo>
                  <a:cubicBezTo>
                    <a:pt x="10273" y="27159"/>
                    <a:pt x="10189" y="27130"/>
                    <a:pt x="10105" y="27103"/>
                  </a:cubicBezTo>
                  <a:lnTo>
                    <a:pt x="9977" y="27062"/>
                  </a:lnTo>
                  <a:lnTo>
                    <a:pt x="9850" y="27017"/>
                  </a:lnTo>
                  <a:cubicBezTo>
                    <a:pt x="9514" y="26901"/>
                    <a:pt x="9182" y="26771"/>
                    <a:pt x="8858" y="26628"/>
                  </a:cubicBezTo>
                  <a:cubicBezTo>
                    <a:pt x="8207" y="26342"/>
                    <a:pt x="7584" y="25999"/>
                    <a:pt x="6994" y="25606"/>
                  </a:cubicBezTo>
                  <a:cubicBezTo>
                    <a:pt x="6404" y="25210"/>
                    <a:pt x="5850" y="24760"/>
                    <a:pt x="5342" y="24266"/>
                  </a:cubicBezTo>
                  <a:cubicBezTo>
                    <a:pt x="4831" y="23766"/>
                    <a:pt x="4366" y="23223"/>
                    <a:pt x="3951" y="22643"/>
                  </a:cubicBezTo>
                  <a:cubicBezTo>
                    <a:pt x="3533" y="22058"/>
                    <a:pt x="3162" y="21441"/>
                    <a:pt x="2844" y="20796"/>
                  </a:cubicBezTo>
                  <a:cubicBezTo>
                    <a:pt x="2203" y="19503"/>
                    <a:pt x="1756" y="18107"/>
                    <a:pt x="1477" y="16669"/>
                  </a:cubicBezTo>
                  <a:cubicBezTo>
                    <a:pt x="1200" y="15234"/>
                    <a:pt x="1092" y="13759"/>
                    <a:pt x="1133" y="12286"/>
                  </a:cubicBezTo>
                  <a:cubicBezTo>
                    <a:pt x="1173" y="10811"/>
                    <a:pt x="1368" y="9343"/>
                    <a:pt x="1711" y="7907"/>
                  </a:cubicBezTo>
                  <a:cubicBezTo>
                    <a:pt x="1884" y="7190"/>
                    <a:pt x="2097" y="6484"/>
                    <a:pt x="2353" y="5791"/>
                  </a:cubicBezTo>
                  <a:cubicBezTo>
                    <a:pt x="2607" y="5102"/>
                    <a:pt x="2911" y="4431"/>
                    <a:pt x="3261" y="3784"/>
                  </a:cubicBezTo>
                  <a:cubicBezTo>
                    <a:pt x="3613" y="3142"/>
                    <a:pt x="4017" y="2530"/>
                    <a:pt x="4486" y="1977"/>
                  </a:cubicBezTo>
                  <a:cubicBezTo>
                    <a:pt x="4515" y="1941"/>
                    <a:pt x="4545" y="1906"/>
                    <a:pt x="4575" y="1873"/>
                  </a:cubicBezTo>
                  <a:cubicBezTo>
                    <a:pt x="4605" y="1840"/>
                    <a:pt x="4634" y="1804"/>
                    <a:pt x="4665" y="1772"/>
                  </a:cubicBezTo>
                  <a:cubicBezTo>
                    <a:pt x="4726" y="1706"/>
                    <a:pt x="4786" y="1638"/>
                    <a:pt x="4850" y="1574"/>
                  </a:cubicBezTo>
                  <a:cubicBezTo>
                    <a:pt x="4975" y="1444"/>
                    <a:pt x="5106" y="1320"/>
                    <a:pt x="5240" y="1200"/>
                  </a:cubicBezTo>
                  <a:lnTo>
                    <a:pt x="5342" y="1111"/>
                  </a:lnTo>
                  <a:cubicBezTo>
                    <a:pt x="5375" y="1081"/>
                    <a:pt x="5411" y="1053"/>
                    <a:pt x="5444" y="1025"/>
                  </a:cubicBezTo>
                  <a:lnTo>
                    <a:pt x="5497" y="982"/>
                  </a:lnTo>
                  <a:lnTo>
                    <a:pt x="5549" y="941"/>
                  </a:lnTo>
                  <a:cubicBezTo>
                    <a:pt x="5585" y="914"/>
                    <a:pt x="5620" y="886"/>
                    <a:pt x="5656" y="859"/>
                  </a:cubicBezTo>
                  <a:cubicBezTo>
                    <a:pt x="5799" y="752"/>
                    <a:pt x="5946" y="652"/>
                    <a:pt x="6097" y="557"/>
                  </a:cubicBezTo>
                  <a:lnTo>
                    <a:pt x="57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9"/>
            <p:cNvSpPr/>
            <p:nvPr/>
          </p:nvSpPr>
          <p:spPr>
            <a:xfrm>
              <a:off x="1370875" y="3009475"/>
              <a:ext cx="664400" cy="576550"/>
            </a:xfrm>
            <a:custGeom>
              <a:avLst/>
              <a:gdLst/>
              <a:ahLst/>
              <a:cxnLst/>
              <a:rect l="l" t="t" r="r" b="b"/>
              <a:pathLst>
                <a:path w="26576" h="23062" extrusionOk="0">
                  <a:moveTo>
                    <a:pt x="3054" y="0"/>
                  </a:moveTo>
                  <a:lnTo>
                    <a:pt x="2978" y="1"/>
                  </a:lnTo>
                  <a:lnTo>
                    <a:pt x="2678" y="6"/>
                  </a:lnTo>
                  <a:lnTo>
                    <a:pt x="2603" y="8"/>
                  </a:lnTo>
                  <a:cubicBezTo>
                    <a:pt x="2578" y="8"/>
                    <a:pt x="2553" y="10"/>
                    <a:pt x="2527" y="10"/>
                  </a:cubicBezTo>
                  <a:lnTo>
                    <a:pt x="2377" y="19"/>
                  </a:lnTo>
                  <a:lnTo>
                    <a:pt x="2227" y="27"/>
                  </a:lnTo>
                  <a:lnTo>
                    <a:pt x="2152" y="32"/>
                  </a:lnTo>
                  <a:cubicBezTo>
                    <a:pt x="2126" y="33"/>
                    <a:pt x="2102" y="36"/>
                    <a:pt x="2076" y="38"/>
                  </a:cubicBezTo>
                  <a:lnTo>
                    <a:pt x="1776" y="67"/>
                  </a:lnTo>
                  <a:lnTo>
                    <a:pt x="1701" y="74"/>
                  </a:lnTo>
                  <a:cubicBezTo>
                    <a:pt x="1676" y="77"/>
                    <a:pt x="1651" y="81"/>
                    <a:pt x="1627" y="84"/>
                  </a:cubicBezTo>
                  <a:lnTo>
                    <a:pt x="1477" y="105"/>
                  </a:lnTo>
                  <a:lnTo>
                    <a:pt x="1328" y="125"/>
                  </a:lnTo>
                  <a:lnTo>
                    <a:pt x="1252" y="135"/>
                  </a:lnTo>
                  <a:lnTo>
                    <a:pt x="1178" y="150"/>
                  </a:lnTo>
                  <a:lnTo>
                    <a:pt x="881" y="203"/>
                  </a:lnTo>
                  <a:cubicBezTo>
                    <a:pt x="831" y="212"/>
                    <a:pt x="782" y="224"/>
                    <a:pt x="732" y="235"/>
                  </a:cubicBezTo>
                  <a:lnTo>
                    <a:pt x="585" y="268"/>
                  </a:lnTo>
                  <a:lnTo>
                    <a:pt x="437" y="303"/>
                  </a:lnTo>
                  <a:cubicBezTo>
                    <a:pt x="412" y="308"/>
                    <a:pt x="389" y="316"/>
                    <a:pt x="364" y="322"/>
                  </a:cubicBezTo>
                  <a:lnTo>
                    <a:pt x="292" y="342"/>
                  </a:lnTo>
                  <a:lnTo>
                    <a:pt x="0" y="424"/>
                  </a:lnTo>
                  <a:lnTo>
                    <a:pt x="165" y="991"/>
                  </a:lnTo>
                  <a:lnTo>
                    <a:pt x="439" y="922"/>
                  </a:lnTo>
                  <a:lnTo>
                    <a:pt x="508" y="905"/>
                  </a:lnTo>
                  <a:cubicBezTo>
                    <a:pt x="531" y="899"/>
                    <a:pt x="552" y="893"/>
                    <a:pt x="577" y="889"/>
                  </a:cubicBezTo>
                  <a:lnTo>
                    <a:pt x="715" y="860"/>
                  </a:lnTo>
                  <a:lnTo>
                    <a:pt x="854" y="832"/>
                  </a:lnTo>
                  <a:cubicBezTo>
                    <a:pt x="900" y="823"/>
                    <a:pt x="946" y="813"/>
                    <a:pt x="993" y="806"/>
                  </a:cubicBezTo>
                  <a:lnTo>
                    <a:pt x="1273" y="761"/>
                  </a:lnTo>
                  <a:lnTo>
                    <a:pt x="1343" y="751"/>
                  </a:lnTo>
                  <a:lnTo>
                    <a:pt x="1413" y="742"/>
                  </a:lnTo>
                  <a:lnTo>
                    <a:pt x="1554" y="727"/>
                  </a:lnTo>
                  <a:lnTo>
                    <a:pt x="1694" y="710"/>
                  </a:lnTo>
                  <a:cubicBezTo>
                    <a:pt x="1719" y="708"/>
                    <a:pt x="1742" y="705"/>
                    <a:pt x="1766" y="703"/>
                  </a:cubicBezTo>
                  <a:lnTo>
                    <a:pt x="1836" y="699"/>
                  </a:lnTo>
                  <a:lnTo>
                    <a:pt x="2120" y="678"/>
                  </a:lnTo>
                  <a:cubicBezTo>
                    <a:pt x="2143" y="677"/>
                    <a:pt x="2167" y="673"/>
                    <a:pt x="2190" y="673"/>
                  </a:cubicBezTo>
                  <a:lnTo>
                    <a:pt x="2262" y="672"/>
                  </a:lnTo>
                  <a:lnTo>
                    <a:pt x="2403" y="667"/>
                  </a:lnTo>
                  <a:lnTo>
                    <a:pt x="2546" y="663"/>
                  </a:lnTo>
                  <a:cubicBezTo>
                    <a:pt x="2569" y="662"/>
                    <a:pt x="2594" y="661"/>
                    <a:pt x="2617" y="661"/>
                  </a:cubicBezTo>
                  <a:lnTo>
                    <a:pt x="2688" y="661"/>
                  </a:lnTo>
                  <a:lnTo>
                    <a:pt x="2973" y="663"/>
                  </a:lnTo>
                  <a:lnTo>
                    <a:pt x="3043" y="663"/>
                  </a:lnTo>
                  <a:lnTo>
                    <a:pt x="3115" y="666"/>
                  </a:lnTo>
                  <a:lnTo>
                    <a:pt x="3258" y="672"/>
                  </a:lnTo>
                  <a:lnTo>
                    <a:pt x="3400" y="678"/>
                  </a:lnTo>
                  <a:lnTo>
                    <a:pt x="3471" y="682"/>
                  </a:lnTo>
                  <a:cubicBezTo>
                    <a:pt x="3494" y="684"/>
                    <a:pt x="3519" y="686"/>
                    <a:pt x="3542" y="687"/>
                  </a:cubicBezTo>
                  <a:lnTo>
                    <a:pt x="3827" y="710"/>
                  </a:lnTo>
                  <a:lnTo>
                    <a:pt x="3898" y="715"/>
                  </a:lnTo>
                  <a:lnTo>
                    <a:pt x="3934" y="719"/>
                  </a:lnTo>
                  <a:lnTo>
                    <a:pt x="3968" y="723"/>
                  </a:lnTo>
                  <a:lnTo>
                    <a:pt x="4111" y="738"/>
                  </a:lnTo>
                  <a:lnTo>
                    <a:pt x="4396" y="772"/>
                  </a:lnTo>
                  <a:lnTo>
                    <a:pt x="4680" y="813"/>
                  </a:lnTo>
                  <a:lnTo>
                    <a:pt x="4820" y="834"/>
                  </a:lnTo>
                  <a:cubicBezTo>
                    <a:pt x="4868" y="841"/>
                    <a:pt x="4915" y="851"/>
                    <a:pt x="4961" y="859"/>
                  </a:cubicBezTo>
                  <a:lnTo>
                    <a:pt x="5243" y="910"/>
                  </a:lnTo>
                  <a:lnTo>
                    <a:pt x="5314" y="922"/>
                  </a:lnTo>
                  <a:lnTo>
                    <a:pt x="5384" y="938"/>
                  </a:lnTo>
                  <a:lnTo>
                    <a:pt x="5524" y="967"/>
                  </a:lnTo>
                  <a:cubicBezTo>
                    <a:pt x="5618" y="988"/>
                    <a:pt x="5711" y="1005"/>
                    <a:pt x="5804" y="1027"/>
                  </a:cubicBezTo>
                  <a:lnTo>
                    <a:pt x="6083" y="1095"/>
                  </a:lnTo>
                  <a:lnTo>
                    <a:pt x="6222" y="1128"/>
                  </a:lnTo>
                  <a:lnTo>
                    <a:pt x="6256" y="1137"/>
                  </a:lnTo>
                  <a:lnTo>
                    <a:pt x="6291" y="1146"/>
                  </a:lnTo>
                  <a:lnTo>
                    <a:pt x="6360" y="1165"/>
                  </a:lnTo>
                  <a:cubicBezTo>
                    <a:pt x="6545" y="1216"/>
                    <a:pt x="6729" y="1264"/>
                    <a:pt x="6912" y="1321"/>
                  </a:cubicBezTo>
                  <a:cubicBezTo>
                    <a:pt x="7645" y="1543"/>
                    <a:pt x="8366" y="1805"/>
                    <a:pt x="9069" y="2108"/>
                  </a:cubicBezTo>
                  <a:cubicBezTo>
                    <a:pt x="10479" y="2712"/>
                    <a:pt x="11825" y="3463"/>
                    <a:pt x="13099" y="4321"/>
                  </a:cubicBezTo>
                  <a:cubicBezTo>
                    <a:pt x="14372" y="5179"/>
                    <a:pt x="15573" y="6140"/>
                    <a:pt x="16691" y="7195"/>
                  </a:cubicBezTo>
                  <a:cubicBezTo>
                    <a:pt x="17806" y="8246"/>
                    <a:pt x="18839" y="9383"/>
                    <a:pt x="19776" y="10597"/>
                  </a:cubicBezTo>
                  <a:cubicBezTo>
                    <a:pt x="20244" y="11203"/>
                    <a:pt x="20686" y="11826"/>
                    <a:pt x="21102" y="12469"/>
                  </a:cubicBezTo>
                  <a:cubicBezTo>
                    <a:pt x="21518" y="13111"/>
                    <a:pt x="21907" y="13768"/>
                    <a:pt x="22270" y="14440"/>
                  </a:cubicBezTo>
                  <a:lnTo>
                    <a:pt x="22404" y="14692"/>
                  </a:lnTo>
                  <a:lnTo>
                    <a:pt x="22471" y="14818"/>
                  </a:lnTo>
                  <a:cubicBezTo>
                    <a:pt x="22492" y="14860"/>
                    <a:pt x="22513" y="14904"/>
                    <a:pt x="22535" y="14946"/>
                  </a:cubicBezTo>
                  <a:cubicBezTo>
                    <a:pt x="22620" y="15117"/>
                    <a:pt x="22707" y="15287"/>
                    <a:pt x="22790" y="15458"/>
                  </a:cubicBezTo>
                  <a:lnTo>
                    <a:pt x="23033" y="15975"/>
                  </a:lnTo>
                  <a:cubicBezTo>
                    <a:pt x="23053" y="16019"/>
                    <a:pt x="23072" y="16062"/>
                    <a:pt x="23092" y="16106"/>
                  </a:cubicBezTo>
                  <a:lnTo>
                    <a:pt x="23149" y="16236"/>
                  </a:lnTo>
                  <a:lnTo>
                    <a:pt x="23264" y="16498"/>
                  </a:lnTo>
                  <a:cubicBezTo>
                    <a:pt x="23564" y="17198"/>
                    <a:pt x="23834" y="17910"/>
                    <a:pt x="24073" y="18631"/>
                  </a:cubicBezTo>
                  <a:lnTo>
                    <a:pt x="24160" y="18904"/>
                  </a:lnTo>
                  <a:lnTo>
                    <a:pt x="24203" y="19039"/>
                  </a:lnTo>
                  <a:lnTo>
                    <a:pt x="24225" y="19107"/>
                  </a:lnTo>
                  <a:lnTo>
                    <a:pt x="24245" y="19174"/>
                  </a:lnTo>
                  <a:lnTo>
                    <a:pt x="24405" y="19721"/>
                  </a:lnTo>
                  <a:cubicBezTo>
                    <a:pt x="24455" y="19905"/>
                    <a:pt x="24502" y="20089"/>
                    <a:pt x="24550" y="20272"/>
                  </a:cubicBezTo>
                  <a:cubicBezTo>
                    <a:pt x="24563" y="20318"/>
                    <a:pt x="24576" y="20364"/>
                    <a:pt x="24586" y="20410"/>
                  </a:cubicBezTo>
                  <a:lnTo>
                    <a:pt x="24618" y="20549"/>
                  </a:lnTo>
                  <a:lnTo>
                    <a:pt x="24683" y="20825"/>
                  </a:lnTo>
                  <a:cubicBezTo>
                    <a:pt x="24853" y="21566"/>
                    <a:pt x="24990" y="22312"/>
                    <a:pt x="25095" y="23062"/>
                  </a:cubicBezTo>
                  <a:lnTo>
                    <a:pt x="26575" y="22842"/>
                  </a:lnTo>
                  <a:cubicBezTo>
                    <a:pt x="26446" y="22047"/>
                    <a:pt x="26283" y="21262"/>
                    <a:pt x="26083" y="20484"/>
                  </a:cubicBezTo>
                  <a:lnTo>
                    <a:pt x="26008" y="20193"/>
                  </a:lnTo>
                  <a:lnTo>
                    <a:pt x="25970" y="20047"/>
                  </a:lnTo>
                  <a:cubicBezTo>
                    <a:pt x="25957" y="19997"/>
                    <a:pt x="25942" y="19950"/>
                    <a:pt x="25928" y="19901"/>
                  </a:cubicBezTo>
                  <a:cubicBezTo>
                    <a:pt x="25871" y="19710"/>
                    <a:pt x="25816" y="19515"/>
                    <a:pt x="25760" y="19324"/>
                  </a:cubicBezTo>
                  <a:lnTo>
                    <a:pt x="25576" y="18750"/>
                  </a:lnTo>
                  <a:lnTo>
                    <a:pt x="25555" y="18680"/>
                  </a:lnTo>
                  <a:lnTo>
                    <a:pt x="25529" y="18608"/>
                  </a:lnTo>
                  <a:lnTo>
                    <a:pt x="25479" y="18467"/>
                  </a:lnTo>
                  <a:lnTo>
                    <a:pt x="25381" y="18183"/>
                  </a:lnTo>
                  <a:cubicBezTo>
                    <a:pt x="25110" y="17427"/>
                    <a:pt x="24808" y="16684"/>
                    <a:pt x="24475" y="15958"/>
                  </a:cubicBezTo>
                  <a:lnTo>
                    <a:pt x="24347" y="15687"/>
                  </a:lnTo>
                  <a:lnTo>
                    <a:pt x="24283" y="15550"/>
                  </a:lnTo>
                  <a:cubicBezTo>
                    <a:pt x="24263" y="15505"/>
                    <a:pt x="24241" y="15459"/>
                    <a:pt x="24220" y="15415"/>
                  </a:cubicBezTo>
                  <a:lnTo>
                    <a:pt x="23951" y="14878"/>
                  </a:lnTo>
                  <a:cubicBezTo>
                    <a:pt x="23859" y="14702"/>
                    <a:pt x="23765" y="14525"/>
                    <a:pt x="23670" y="14348"/>
                  </a:cubicBezTo>
                  <a:cubicBezTo>
                    <a:pt x="23649" y="14304"/>
                    <a:pt x="23624" y="14260"/>
                    <a:pt x="23600" y="14216"/>
                  </a:cubicBezTo>
                  <a:lnTo>
                    <a:pt x="23527" y="14086"/>
                  </a:lnTo>
                  <a:lnTo>
                    <a:pt x="23380" y="13824"/>
                  </a:lnTo>
                  <a:cubicBezTo>
                    <a:pt x="22984" y="13132"/>
                    <a:pt x="22561" y="12455"/>
                    <a:pt x="22112" y="11795"/>
                  </a:cubicBezTo>
                  <a:cubicBezTo>
                    <a:pt x="21662" y="11135"/>
                    <a:pt x="21185" y="10496"/>
                    <a:pt x="20682" y="9879"/>
                  </a:cubicBezTo>
                  <a:cubicBezTo>
                    <a:pt x="19679" y="8642"/>
                    <a:pt x="18579" y="7489"/>
                    <a:pt x="17395" y="6425"/>
                  </a:cubicBezTo>
                  <a:cubicBezTo>
                    <a:pt x="16213" y="5362"/>
                    <a:pt x="14947" y="4399"/>
                    <a:pt x="13607" y="3541"/>
                  </a:cubicBezTo>
                  <a:cubicBezTo>
                    <a:pt x="12268" y="2689"/>
                    <a:pt x="10858" y="1944"/>
                    <a:pt x="9381" y="1354"/>
                  </a:cubicBezTo>
                  <a:cubicBezTo>
                    <a:pt x="8642" y="1058"/>
                    <a:pt x="7887" y="802"/>
                    <a:pt x="7120" y="592"/>
                  </a:cubicBezTo>
                  <a:cubicBezTo>
                    <a:pt x="6928" y="535"/>
                    <a:pt x="6734" y="491"/>
                    <a:pt x="6541" y="442"/>
                  </a:cubicBezTo>
                  <a:lnTo>
                    <a:pt x="6468" y="424"/>
                  </a:lnTo>
                  <a:lnTo>
                    <a:pt x="6431" y="415"/>
                  </a:lnTo>
                  <a:lnTo>
                    <a:pt x="6396" y="408"/>
                  </a:lnTo>
                  <a:lnTo>
                    <a:pt x="6249" y="376"/>
                  </a:lnTo>
                  <a:lnTo>
                    <a:pt x="5957" y="312"/>
                  </a:lnTo>
                  <a:cubicBezTo>
                    <a:pt x="5859" y="293"/>
                    <a:pt x="5761" y="275"/>
                    <a:pt x="5662" y="256"/>
                  </a:cubicBezTo>
                  <a:lnTo>
                    <a:pt x="5515" y="229"/>
                  </a:lnTo>
                  <a:lnTo>
                    <a:pt x="5443" y="215"/>
                  </a:lnTo>
                  <a:lnTo>
                    <a:pt x="5369" y="203"/>
                  </a:lnTo>
                  <a:lnTo>
                    <a:pt x="5072" y="157"/>
                  </a:lnTo>
                  <a:cubicBezTo>
                    <a:pt x="5022" y="150"/>
                    <a:pt x="4974" y="141"/>
                    <a:pt x="4924" y="135"/>
                  </a:cubicBezTo>
                  <a:lnTo>
                    <a:pt x="4776" y="116"/>
                  </a:lnTo>
                  <a:lnTo>
                    <a:pt x="4478" y="81"/>
                  </a:lnTo>
                  <a:lnTo>
                    <a:pt x="4179" y="52"/>
                  </a:lnTo>
                  <a:lnTo>
                    <a:pt x="4030" y="40"/>
                  </a:lnTo>
                  <a:lnTo>
                    <a:pt x="3993" y="36"/>
                  </a:lnTo>
                  <a:lnTo>
                    <a:pt x="3954" y="33"/>
                  </a:lnTo>
                  <a:lnTo>
                    <a:pt x="3880" y="29"/>
                  </a:lnTo>
                  <a:lnTo>
                    <a:pt x="3580" y="13"/>
                  </a:lnTo>
                  <a:cubicBezTo>
                    <a:pt x="3554" y="12"/>
                    <a:pt x="3530" y="9"/>
                    <a:pt x="3505" y="9"/>
                  </a:cubicBezTo>
                  <a:lnTo>
                    <a:pt x="3429" y="8"/>
                  </a:lnTo>
                  <a:lnTo>
                    <a:pt x="3280" y="4"/>
                  </a:lnTo>
                  <a:lnTo>
                    <a:pt x="3129" y="1"/>
                  </a:lnTo>
                  <a:lnTo>
                    <a:pt x="30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9"/>
            <p:cNvSpPr/>
            <p:nvPr/>
          </p:nvSpPr>
          <p:spPr>
            <a:xfrm>
              <a:off x="1201400" y="3528750"/>
              <a:ext cx="585650" cy="948300"/>
            </a:xfrm>
            <a:custGeom>
              <a:avLst/>
              <a:gdLst/>
              <a:ahLst/>
              <a:cxnLst/>
              <a:rect l="l" t="t" r="r" b="b"/>
              <a:pathLst>
                <a:path w="23426" h="37932" extrusionOk="0">
                  <a:moveTo>
                    <a:pt x="13362" y="0"/>
                  </a:moveTo>
                  <a:cubicBezTo>
                    <a:pt x="12242" y="500"/>
                    <a:pt x="11164" y="1090"/>
                    <a:pt x="10137" y="1762"/>
                  </a:cubicBezTo>
                  <a:cubicBezTo>
                    <a:pt x="9111" y="2433"/>
                    <a:pt x="8137" y="3181"/>
                    <a:pt x="7225" y="4001"/>
                  </a:cubicBezTo>
                  <a:cubicBezTo>
                    <a:pt x="6312" y="4823"/>
                    <a:pt x="5464" y="5713"/>
                    <a:pt x="4689" y="6666"/>
                  </a:cubicBezTo>
                  <a:cubicBezTo>
                    <a:pt x="4301" y="7144"/>
                    <a:pt x="3932" y="7637"/>
                    <a:pt x="3586" y="8146"/>
                  </a:cubicBezTo>
                  <a:cubicBezTo>
                    <a:pt x="3238" y="8654"/>
                    <a:pt x="2912" y="9178"/>
                    <a:pt x="2610" y="9714"/>
                  </a:cubicBezTo>
                  <a:cubicBezTo>
                    <a:pt x="2003" y="10790"/>
                    <a:pt x="1493" y="11917"/>
                    <a:pt x="1087" y="13083"/>
                  </a:cubicBezTo>
                  <a:cubicBezTo>
                    <a:pt x="682" y="14254"/>
                    <a:pt x="388" y="15458"/>
                    <a:pt x="208" y="16683"/>
                  </a:cubicBezTo>
                  <a:lnTo>
                    <a:pt x="147" y="17143"/>
                  </a:lnTo>
                  <a:cubicBezTo>
                    <a:pt x="127" y="17297"/>
                    <a:pt x="112" y="17451"/>
                    <a:pt x="95" y="17604"/>
                  </a:cubicBezTo>
                  <a:cubicBezTo>
                    <a:pt x="92" y="17643"/>
                    <a:pt x="88" y="17681"/>
                    <a:pt x="84" y="17719"/>
                  </a:cubicBezTo>
                  <a:lnTo>
                    <a:pt x="75" y="17836"/>
                  </a:lnTo>
                  <a:lnTo>
                    <a:pt x="57" y="18067"/>
                  </a:lnTo>
                  <a:lnTo>
                    <a:pt x="48" y="18182"/>
                  </a:lnTo>
                  <a:cubicBezTo>
                    <a:pt x="44" y="18221"/>
                    <a:pt x="42" y="18260"/>
                    <a:pt x="39" y="18298"/>
                  </a:cubicBezTo>
                  <a:lnTo>
                    <a:pt x="28" y="18529"/>
                  </a:lnTo>
                  <a:lnTo>
                    <a:pt x="16" y="18762"/>
                  </a:lnTo>
                  <a:cubicBezTo>
                    <a:pt x="14" y="18800"/>
                    <a:pt x="14" y="18839"/>
                    <a:pt x="12" y="18878"/>
                  </a:cubicBezTo>
                  <a:lnTo>
                    <a:pt x="10" y="18993"/>
                  </a:lnTo>
                  <a:lnTo>
                    <a:pt x="5" y="19226"/>
                  </a:lnTo>
                  <a:lnTo>
                    <a:pt x="1" y="19342"/>
                  </a:lnTo>
                  <a:cubicBezTo>
                    <a:pt x="1" y="19380"/>
                    <a:pt x="1" y="19419"/>
                    <a:pt x="1" y="19458"/>
                  </a:cubicBezTo>
                  <a:lnTo>
                    <a:pt x="3" y="19921"/>
                  </a:lnTo>
                  <a:lnTo>
                    <a:pt x="19" y="20384"/>
                  </a:lnTo>
                  <a:cubicBezTo>
                    <a:pt x="47" y="21001"/>
                    <a:pt x="99" y="21617"/>
                    <a:pt x="178" y="22230"/>
                  </a:cubicBezTo>
                  <a:cubicBezTo>
                    <a:pt x="260" y="22842"/>
                    <a:pt x="369" y="23450"/>
                    <a:pt x="498" y="24053"/>
                  </a:cubicBezTo>
                  <a:lnTo>
                    <a:pt x="601" y="24503"/>
                  </a:lnTo>
                  <a:cubicBezTo>
                    <a:pt x="617" y="24578"/>
                    <a:pt x="637" y="24653"/>
                    <a:pt x="656" y="24727"/>
                  </a:cubicBezTo>
                  <a:lnTo>
                    <a:pt x="714" y="24950"/>
                  </a:lnTo>
                  <a:lnTo>
                    <a:pt x="771" y="25174"/>
                  </a:lnTo>
                  <a:lnTo>
                    <a:pt x="835" y="25396"/>
                  </a:lnTo>
                  <a:lnTo>
                    <a:pt x="899" y="25618"/>
                  </a:lnTo>
                  <a:cubicBezTo>
                    <a:pt x="921" y="25692"/>
                    <a:pt x="940" y="25767"/>
                    <a:pt x="964" y="25839"/>
                  </a:cubicBezTo>
                  <a:lnTo>
                    <a:pt x="1102" y="26280"/>
                  </a:lnTo>
                  <a:lnTo>
                    <a:pt x="1137" y="26390"/>
                  </a:lnTo>
                  <a:lnTo>
                    <a:pt x="1175" y="26499"/>
                  </a:lnTo>
                  <a:lnTo>
                    <a:pt x="1249" y="26717"/>
                  </a:lnTo>
                  <a:lnTo>
                    <a:pt x="1324" y="26934"/>
                  </a:lnTo>
                  <a:lnTo>
                    <a:pt x="1342" y="26989"/>
                  </a:lnTo>
                  <a:lnTo>
                    <a:pt x="1363" y="27043"/>
                  </a:lnTo>
                  <a:lnTo>
                    <a:pt x="1402" y="27151"/>
                  </a:lnTo>
                  <a:lnTo>
                    <a:pt x="1562" y="27582"/>
                  </a:lnTo>
                  <a:cubicBezTo>
                    <a:pt x="1620" y="27726"/>
                    <a:pt x="1680" y="27871"/>
                    <a:pt x="1738" y="28015"/>
                  </a:cubicBezTo>
                  <a:lnTo>
                    <a:pt x="1826" y="28231"/>
                  </a:lnTo>
                  <a:lnTo>
                    <a:pt x="1922" y="28444"/>
                  </a:lnTo>
                  <a:lnTo>
                    <a:pt x="2018" y="28658"/>
                  </a:lnTo>
                  <a:lnTo>
                    <a:pt x="2065" y="28764"/>
                  </a:lnTo>
                  <a:lnTo>
                    <a:pt x="2090" y="28817"/>
                  </a:lnTo>
                  <a:lnTo>
                    <a:pt x="2116" y="28870"/>
                  </a:lnTo>
                  <a:lnTo>
                    <a:pt x="2325" y="29290"/>
                  </a:lnTo>
                  <a:cubicBezTo>
                    <a:pt x="2343" y="29324"/>
                    <a:pt x="2359" y="29360"/>
                    <a:pt x="2378" y="29395"/>
                  </a:cubicBezTo>
                  <a:lnTo>
                    <a:pt x="2435" y="29497"/>
                  </a:lnTo>
                  <a:lnTo>
                    <a:pt x="2547" y="29703"/>
                  </a:lnTo>
                  <a:lnTo>
                    <a:pt x="2659" y="29909"/>
                  </a:lnTo>
                  <a:cubicBezTo>
                    <a:pt x="2699" y="29977"/>
                    <a:pt x="2740" y="30044"/>
                    <a:pt x="2779" y="30111"/>
                  </a:cubicBezTo>
                  <a:lnTo>
                    <a:pt x="2901" y="30313"/>
                  </a:lnTo>
                  <a:cubicBezTo>
                    <a:pt x="2942" y="30380"/>
                    <a:pt x="2980" y="30449"/>
                    <a:pt x="3023" y="30514"/>
                  </a:cubicBezTo>
                  <a:lnTo>
                    <a:pt x="3282" y="30907"/>
                  </a:lnTo>
                  <a:cubicBezTo>
                    <a:pt x="3635" y="31427"/>
                    <a:pt x="4021" y="31925"/>
                    <a:pt x="4435" y="32399"/>
                  </a:cubicBezTo>
                  <a:lnTo>
                    <a:pt x="4753" y="32749"/>
                  </a:lnTo>
                  <a:lnTo>
                    <a:pt x="5083" y="33088"/>
                  </a:lnTo>
                  <a:cubicBezTo>
                    <a:pt x="5138" y="33144"/>
                    <a:pt x="5195" y="33198"/>
                    <a:pt x="5253" y="33253"/>
                  </a:cubicBezTo>
                  <a:lnTo>
                    <a:pt x="5423" y="33415"/>
                  </a:lnTo>
                  <a:cubicBezTo>
                    <a:pt x="5535" y="33526"/>
                    <a:pt x="5655" y="33627"/>
                    <a:pt x="5774" y="33732"/>
                  </a:cubicBezTo>
                  <a:cubicBezTo>
                    <a:pt x="6248" y="34146"/>
                    <a:pt x="6749" y="34529"/>
                    <a:pt x="7273" y="34880"/>
                  </a:cubicBezTo>
                  <a:cubicBezTo>
                    <a:pt x="7794" y="35230"/>
                    <a:pt x="8337" y="35547"/>
                    <a:pt x="8898" y="35830"/>
                  </a:cubicBezTo>
                  <a:cubicBezTo>
                    <a:pt x="10017" y="36397"/>
                    <a:pt x="11193" y="36832"/>
                    <a:pt x="12393" y="37154"/>
                  </a:cubicBezTo>
                  <a:cubicBezTo>
                    <a:pt x="13594" y="37476"/>
                    <a:pt x="14816" y="37686"/>
                    <a:pt x="16043" y="37807"/>
                  </a:cubicBezTo>
                  <a:cubicBezTo>
                    <a:pt x="16657" y="37866"/>
                    <a:pt x="17272" y="37904"/>
                    <a:pt x="17886" y="37921"/>
                  </a:cubicBezTo>
                  <a:cubicBezTo>
                    <a:pt x="18139" y="37928"/>
                    <a:pt x="18392" y="37931"/>
                    <a:pt x="18645" y="37931"/>
                  </a:cubicBezTo>
                  <a:cubicBezTo>
                    <a:pt x="19006" y="37931"/>
                    <a:pt x="19368" y="37924"/>
                    <a:pt x="19730" y="37911"/>
                  </a:cubicBezTo>
                  <a:cubicBezTo>
                    <a:pt x="20343" y="37888"/>
                    <a:pt x="20956" y="37843"/>
                    <a:pt x="21568" y="37779"/>
                  </a:cubicBezTo>
                  <a:cubicBezTo>
                    <a:pt x="21875" y="37748"/>
                    <a:pt x="22180" y="37711"/>
                    <a:pt x="22486" y="37668"/>
                  </a:cubicBezTo>
                  <a:cubicBezTo>
                    <a:pt x="22641" y="37645"/>
                    <a:pt x="22793" y="37623"/>
                    <a:pt x="22948" y="37598"/>
                  </a:cubicBezTo>
                  <a:cubicBezTo>
                    <a:pt x="23026" y="37585"/>
                    <a:pt x="23102" y="37572"/>
                    <a:pt x="23180" y="37557"/>
                  </a:cubicBezTo>
                  <a:lnTo>
                    <a:pt x="23299" y="37536"/>
                  </a:lnTo>
                  <a:lnTo>
                    <a:pt x="23359" y="37524"/>
                  </a:lnTo>
                  <a:lnTo>
                    <a:pt x="23425" y="37511"/>
                  </a:lnTo>
                  <a:lnTo>
                    <a:pt x="23066" y="35840"/>
                  </a:lnTo>
                  <a:lnTo>
                    <a:pt x="22974" y="35859"/>
                  </a:lnTo>
                  <a:lnTo>
                    <a:pt x="22872" y="35878"/>
                  </a:lnTo>
                  <a:cubicBezTo>
                    <a:pt x="22805" y="35891"/>
                    <a:pt x="22734" y="35904"/>
                    <a:pt x="22665" y="35916"/>
                  </a:cubicBezTo>
                  <a:cubicBezTo>
                    <a:pt x="22525" y="35941"/>
                    <a:pt x="22384" y="35962"/>
                    <a:pt x="22242" y="35984"/>
                  </a:cubicBezTo>
                  <a:cubicBezTo>
                    <a:pt x="21959" y="36026"/>
                    <a:pt x="21673" y="36063"/>
                    <a:pt x="21387" y="36095"/>
                  </a:cubicBezTo>
                  <a:cubicBezTo>
                    <a:pt x="20813" y="36159"/>
                    <a:pt x="20237" y="36206"/>
                    <a:pt x="19659" y="36232"/>
                  </a:cubicBezTo>
                  <a:cubicBezTo>
                    <a:pt x="19239" y="36251"/>
                    <a:pt x="18817" y="36260"/>
                    <a:pt x="18396" y="36260"/>
                  </a:cubicBezTo>
                  <a:cubicBezTo>
                    <a:pt x="18239" y="36260"/>
                    <a:pt x="18083" y="36259"/>
                    <a:pt x="17926" y="36256"/>
                  </a:cubicBezTo>
                  <a:cubicBezTo>
                    <a:pt x="17348" y="36245"/>
                    <a:pt x="16772" y="36213"/>
                    <a:pt x="16199" y="36162"/>
                  </a:cubicBezTo>
                  <a:cubicBezTo>
                    <a:pt x="15051" y="36058"/>
                    <a:pt x="13914" y="35872"/>
                    <a:pt x="12809" y="35584"/>
                  </a:cubicBezTo>
                  <a:cubicBezTo>
                    <a:pt x="11704" y="35297"/>
                    <a:pt x="10630" y="34907"/>
                    <a:pt x="9617" y="34404"/>
                  </a:cubicBezTo>
                  <a:cubicBezTo>
                    <a:pt x="8604" y="33904"/>
                    <a:pt x="7658" y="33281"/>
                    <a:pt x="6802" y="32546"/>
                  </a:cubicBezTo>
                  <a:cubicBezTo>
                    <a:pt x="6696" y="32454"/>
                    <a:pt x="6588" y="32365"/>
                    <a:pt x="6487" y="32267"/>
                  </a:cubicBezTo>
                  <a:lnTo>
                    <a:pt x="6332" y="32123"/>
                  </a:lnTo>
                  <a:cubicBezTo>
                    <a:pt x="6281" y="32075"/>
                    <a:pt x="6228" y="32028"/>
                    <a:pt x="6180" y="31978"/>
                  </a:cubicBezTo>
                  <a:lnTo>
                    <a:pt x="5883" y="31678"/>
                  </a:lnTo>
                  <a:lnTo>
                    <a:pt x="5598" y="31367"/>
                  </a:lnTo>
                  <a:cubicBezTo>
                    <a:pt x="5223" y="30947"/>
                    <a:pt x="4875" y="30504"/>
                    <a:pt x="4554" y="30040"/>
                  </a:cubicBezTo>
                  <a:lnTo>
                    <a:pt x="4320" y="29687"/>
                  </a:lnTo>
                  <a:cubicBezTo>
                    <a:pt x="4281" y="29630"/>
                    <a:pt x="4245" y="29568"/>
                    <a:pt x="4208" y="29508"/>
                  </a:cubicBezTo>
                  <a:lnTo>
                    <a:pt x="4098" y="29327"/>
                  </a:lnTo>
                  <a:cubicBezTo>
                    <a:pt x="4061" y="29267"/>
                    <a:pt x="4024" y="29207"/>
                    <a:pt x="3988" y="29146"/>
                  </a:cubicBezTo>
                  <a:lnTo>
                    <a:pt x="3885" y="28960"/>
                  </a:lnTo>
                  <a:lnTo>
                    <a:pt x="3781" y="28775"/>
                  </a:lnTo>
                  <a:lnTo>
                    <a:pt x="3730" y="28682"/>
                  </a:lnTo>
                  <a:cubicBezTo>
                    <a:pt x="3713" y="28651"/>
                    <a:pt x="3698" y="28619"/>
                    <a:pt x="3681" y="28587"/>
                  </a:cubicBezTo>
                  <a:lnTo>
                    <a:pt x="3489" y="28208"/>
                  </a:lnTo>
                  <a:lnTo>
                    <a:pt x="3464" y="28159"/>
                  </a:lnTo>
                  <a:lnTo>
                    <a:pt x="3443" y="28112"/>
                  </a:lnTo>
                  <a:lnTo>
                    <a:pt x="3398" y="28015"/>
                  </a:lnTo>
                  <a:lnTo>
                    <a:pt x="3308" y="27821"/>
                  </a:lnTo>
                  <a:lnTo>
                    <a:pt x="3219" y="27628"/>
                  </a:lnTo>
                  <a:lnTo>
                    <a:pt x="3137" y="27431"/>
                  </a:lnTo>
                  <a:cubicBezTo>
                    <a:pt x="3082" y="27298"/>
                    <a:pt x="3026" y="27168"/>
                    <a:pt x="2974" y="27035"/>
                  </a:cubicBezTo>
                  <a:lnTo>
                    <a:pt x="2819" y="26630"/>
                  </a:lnTo>
                  <a:lnTo>
                    <a:pt x="2781" y="26529"/>
                  </a:lnTo>
                  <a:lnTo>
                    <a:pt x="2762" y="26478"/>
                  </a:lnTo>
                  <a:lnTo>
                    <a:pt x="2744" y="26427"/>
                  </a:lnTo>
                  <a:lnTo>
                    <a:pt x="2672" y="26223"/>
                  </a:lnTo>
                  <a:lnTo>
                    <a:pt x="2599" y="26018"/>
                  </a:lnTo>
                  <a:lnTo>
                    <a:pt x="2564" y="25916"/>
                  </a:lnTo>
                  <a:lnTo>
                    <a:pt x="2530" y="25812"/>
                  </a:lnTo>
                  <a:lnTo>
                    <a:pt x="2398" y="25401"/>
                  </a:lnTo>
                  <a:cubicBezTo>
                    <a:pt x="2375" y="25332"/>
                    <a:pt x="2355" y="25262"/>
                    <a:pt x="2335" y="25193"/>
                  </a:cubicBezTo>
                  <a:lnTo>
                    <a:pt x="2274" y="24986"/>
                  </a:lnTo>
                  <a:lnTo>
                    <a:pt x="2214" y="24778"/>
                  </a:lnTo>
                  <a:lnTo>
                    <a:pt x="2157" y="24568"/>
                  </a:lnTo>
                  <a:lnTo>
                    <a:pt x="2102" y="24360"/>
                  </a:lnTo>
                  <a:cubicBezTo>
                    <a:pt x="2085" y="24290"/>
                    <a:pt x="2064" y="24221"/>
                    <a:pt x="2049" y="24150"/>
                  </a:cubicBezTo>
                  <a:lnTo>
                    <a:pt x="1949" y="23730"/>
                  </a:lnTo>
                  <a:cubicBezTo>
                    <a:pt x="1824" y="23168"/>
                    <a:pt x="1718" y="22602"/>
                    <a:pt x="1637" y="22032"/>
                  </a:cubicBezTo>
                  <a:cubicBezTo>
                    <a:pt x="1559" y="21463"/>
                    <a:pt x="1506" y="20890"/>
                    <a:pt x="1476" y="20318"/>
                  </a:cubicBezTo>
                  <a:lnTo>
                    <a:pt x="1460" y="19887"/>
                  </a:lnTo>
                  <a:lnTo>
                    <a:pt x="1453" y="19456"/>
                  </a:lnTo>
                  <a:cubicBezTo>
                    <a:pt x="1453" y="19420"/>
                    <a:pt x="1453" y="19384"/>
                    <a:pt x="1453" y="19348"/>
                  </a:cubicBezTo>
                  <a:lnTo>
                    <a:pt x="1455" y="19241"/>
                  </a:lnTo>
                  <a:lnTo>
                    <a:pt x="1459" y="19026"/>
                  </a:lnTo>
                  <a:lnTo>
                    <a:pt x="1460" y="18918"/>
                  </a:lnTo>
                  <a:cubicBezTo>
                    <a:pt x="1460" y="18882"/>
                    <a:pt x="1460" y="18846"/>
                    <a:pt x="1462" y="18810"/>
                  </a:cubicBezTo>
                  <a:lnTo>
                    <a:pt x="1471" y="18596"/>
                  </a:lnTo>
                  <a:lnTo>
                    <a:pt x="1480" y="18381"/>
                  </a:lnTo>
                  <a:cubicBezTo>
                    <a:pt x="1482" y="18345"/>
                    <a:pt x="1485" y="18310"/>
                    <a:pt x="1488" y="18274"/>
                  </a:cubicBezTo>
                  <a:lnTo>
                    <a:pt x="1496" y="18167"/>
                  </a:lnTo>
                  <a:lnTo>
                    <a:pt x="1511" y="17952"/>
                  </a:lnTo>
                  <a:lnTo>
                    <a:pt x="1519" y="17845"/>
                  </a:lnTo>
                  <a:cubicBezTo>
                    <a:pt x="1521" y="17809"/>
                    <a:pt x="1525" y="17773"/>
                    <a:pt x="1529" y="17737"/>
                  </a:cubicBezTo>
                  <a:cubicBezTo>
                    <a:pt x="1543" y="17594"/>
                    <a:pt x="1556" y="17452"/>
                    <a:pt x="1572" y="17309"/>
                  </a:cubicBezTo>
                  <a:lnTo>
                    <a:pt x="1626" y="16883"/>
                  </a:lnTo>
                  <a:cubicBezTo>
                    <a:pt x="1786" y="15744"/>
                    <a:pt x="2050" y="14625"/>
                    <a:pt x="2415" y="13536"/>
                  </a:cubicBezTo>
                  <a:cubicBezTo>
                    <a:pt x="2787" y="12446"/>
                    <a:pt x="3255" y="11392"/>
                    <a:pt x="3813" y="10384"/>
                  </a:cubicBezTo>
                  <a:cubicBezTo>
                    <a:pt x="4092" y="9879"/>
                    <a:pt x="4392" y="9387"/>
                    <a:pt x="4715" y="8908"/>
                  </a:cubicBezTo>
                  <a:cubicBezTo>
                    <a:pt x="5038" y="8429"/>
                    <a:pt x="5379" y="7964"/>
                    <a:pt x="5741" y="7512"/>
                  </a:cubicBezTo>
                  <a:cubicBezTo>
                    <a:pt x="6464" y="6608"/>
                    <a:pt x="7256" y="5762"/>
                    <a:pt x="8112" y="4981"/>
                  </a:cubicBezTo>
                  <a:cubicBezTo>
                    <a:pt x="8968" y="4198"/>
                    <a:pt x="9882" y="3484"/>
                    <a:pt x="10848" y="2841"/>
                  </a:cubicBezTo>
                  <a:cubicBezTo>
                    <a:pt x="11813" y="2199"/>
                    <a:pt x="12827" y="1634"/>
                    <a:pt x="13882" y="1154"/>
                  </a:cubicBezTo>
                  <a:lnTo>
                    <a:pt x="133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9"/>
            <p:cNvSpPr/>
            <p:nvPr/>
          </p:nvSpPr>
          <p:spPr>
            <a:xfrm>
              <a:off x="1720025" y="4357725"/>
              <a:ext cx="305350" cy="303725"/>
            </a:xfrm>
            <a:custGeom>
              <a:avLst/>
              <a:gdLst/>
              <a:ahLst/>
              <a:cxnLst/>
              <a:rect l="l" t="t" r="r" b="b"/>
              <a:pathLst>
                <a:path w="12214" h="12149" extrusionOk="0">
                  <a:moveTo>
                    <a:pt x="880" y="0"/>
                  </a:moveTo>
                  <a:lnTo>
                    <a:pt x="0" y="499"/>
                  </a:lnTo>
                  <a:lnTo>
                    <a:pt x="65" y="616"/>
                  </a:lnTo>
                  <a:lnTo>
                    <a:pt x="129" y="730"/>
                  </a:lnTo>
                  <a:cubicBezTo>
                    <a:pt x="173" y="805"/>
                    <a:pt x="216" y="879"/>
                    <a:pt x="260" y="955"/>
                  </a:cubicBezTo>
                  <a:cubicBezTo>
                    <a:pt x="346" y="1103"/>
                    <a:pt x="435" y="1250"/>
                    <a:pt x="524" y="1397"/>
                  </a:cubicBezTo>
                  <a:cubicBezTo>
                    <a:pt x="703" y="1691"/>
                    <a:pt x="886" y="1981"/>
                    <a:pt x="1073" y="2268"/>
                  </a:cubicBezTo>
                  <a:cubicBezTo>
                    <a:pt x="1446" y="2843"/>
                    <a:pt x="1836" y="3408"/>
                    <a:pt x="2240" y="3962"/>
                  </a:cubicBezTo>
                  <a:cubicBezTo>
                    <a:pt x="2645" y="4517"/>
                    <a:pt x="3064" y="5061"/>
                    <a:pt x="3499" y="5595"/>
                  </a:cubicBezTo>
                  <a:cubicBezTo>
                    <a:pt x="3935" y="6127"/>
                    <a:pt x="4388" y="6647"/>
                    <a:pt x="4859" y="7155"/>
                  </a:cubicBezTo>
                  <a:cubicBezTo>
                    <a:pt x="5094" y="7406"/>
                    <a:pt x="5334" y="7657"/>
                    <a:pt x="5579" y="7902"/>
                  </a:cubicBezTo>
                  <a:cubicBezTo>
                    <a:pt x="5823" y="8147"/>
                    <a:pt x="6074" y="8389"/>
                    <a:pt x="6329" y="8624"/>
                  </a:cubicBezTo>
                  <a:cubicBezTo>
                    <a:pt x="6586" y="8860"/>
                    <a:pt x="6846" y="9091"/>
                    <a:pt x="7112" y="9317"/>
                  </a:cubicBezTo>
                  <a:cubicBezTo>
                    <a:pt x="7377" y="9545"/>
                    <a:pt x="7649" y="9765"/>
                    <a:pt x="7928" y="9978"/>
                  </a:cubicBezTo>
                  <a:cubicBezTo>
                    <a:pt x="8207" y="10191"/>
                    <a:pt x="8491" y="10398"/>
                    <a:pt x="8782" y="10599"/>
                  </a:cubicBezTo>
                  <a:cubicBezTo>
                    <a:pt x="9072" y="10799"/>
                    <a:pt x="9370" y="10991"/>
                    <a:pt x="9674" y="11174"/>
                  </a:cubicBezTo>
                  <a:cubicBezTo>
                    <a:pt x="9979" y="11356"/>
                    <a:pt x="10291" y="11530"/>
                    <a:pt x="10609" y="11694"/>
                  </a:cubicBezTo>
                  <a:cubicBezTo>
                    <a:pt x="10928" y="11856"/>
                    <a:pt x="11254" y="12008"/>
                    <a:pt x="11586" y="12148"/>
                  </a:cubicBezTo>
                  <a:lnTo>
                    <a:pt x="12213" y="10559"/>
                  </a:lnTo>
                  <a:cubicBezTo>
                    <a:pt x="11918" y="10448"/>
                    <a:pt x="11627" y="10328"/>
                    <a:pt x="11337" y="10196"/>
                  </a:cubicBezTo>
                  <a:cubicBezTo>
                    <a:pt x="11048" y="10062"/>
                    <a:pt x="10763" y="9919"/>
                    <a:pt x="10481" y="9767"/>
                  </a:cubicBezTo>
                  <a:cubicBezTo>
                    <a:pt x="10200" y="9613"/>
                    <a:pt x="9921" y="9450"/>
                    <a:pt x="9647" y="9280"/>
                  </a:cubicBezTo>
                  <a:cubicBezTo>
                    <a:pt x="9373" y="9108"/>
                    <a:pt x="9104" y="8929"/>
                    <a:pt x="8838" y="8743"/>
                  </a:cubicBezTo>
                  <a:cubicBezTo>
                    <a:pt x="7774" y="7995"/>
                    <a:pt x="6776" y="7133"/>
                    <a:pt x="5836" y="6207"/>
                  </a:cubicBezTo>
                  <a:cubicBezTo>
                    <a:pt x="5366" y="5743"/>
                    <a:pt x="4910" y="5263"/>
                    <a:pt x="4469" y="4767"/>
                  </a:cubicBezTo>
                  <a:cubicBezTo>
                    <a:pt x="4027" y="4273"/>
                    <a:pt x="3599" y="3764"/>
                    <a:pt x="3185" y="3244"/>
                  </a:cubicBezTo>
                  <a:cubicBezTo>
                    <a:pt x="2770" y="2723"/>
                    <a:pt x="2369" y="2191"/>
                    <a:pt x="1982" y="1650"/>
                  </a:cubicBezTo>
                  <a:cubicBezTo>
                    <a:pt x="1789" y="1379"/>
                    <a:pt x="1600" y="1106"/>
                    <a:pt x="1414" y="830"/>
                  </a:cubicBezTo>
                  <a:cubicBezTo>
                    <a:pt x="1322" y="692"/>
                    <a:pt x="1230" y="554"/>
                    <a:pt x="1141" y="414"/>
                  </a:cubicBezTo>
                  <a:cubicBezTo>
                    <a:pt x="1096" y="344"/>
                    <a:pt x="1052" y="275"/>
                    <a:pt x="1008" y="205"/>
                  </a:cubicBezTo>
                  <a:lnTo>
                    <a:pt x="943" y="101"/>
                  </a:lnTo>
                  <a:lnTo>
                    <a:pt x="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9"/>
            <p:cNvSpPr/>
            <p:nvPr/>
          </p:nvSpPr>
          <p:spPr>
            <a:xfrm>
              <a:off x="2586950" y="4815550"/>
              <a:ext cx="268625" cy="398300"/>
            </a:xfrm>
            <a:custGeom>
              <a:avLst/>
              <a:gdLst/>
              <a:ahLst/>
              <a:cxnLst/>
              <a:rect l="l" t="t" r="r" b="b"/>
              <a:pathLst>
                <a:path w="10745" h="15932" extrusionOk="0">
                  <a:moveTo>
                    <a:pt x="1106" y="1"/>
                  </a:moveTo>
                  <a:lnTo>
                    <a:pt x="0" y="91"/>
                  </a:lnTo>
                  <a:cubicBezTo>
                    <a:pt x="55" y="895"/>
                    <a:pt x="157" y="1693"/>
                    <a:pt x="308" y="2484"/>
                  </a:cubicBezTo>
                  <a:cubicBezTo>
                    <a:pt x="387" y="2880"/>
                    <a:pt x="472" y="3274"/>
                    <a:pt x="575" y="3665"/>
                  </a:cubicBezTo>
                  <a:lnTo>
                    <a:pt x="613" y="3810"/>
                  </a:lnTo>
                  <a:lnTo>
                    <a:pt x="633" y="3884"/>
                  </a:lnTo>
                  <a:lnTo>
                    <a:pt x="653" y="3957"/>
                  </a:lnTo>
                  <a:lnTo>
                    <a:pt x="736" y="4248"/>
                  </a:lnTo>
                  <a:lnTo>
                    <a:pt x="758" y="4321"/>
                  </a:lnTo>
                  <a:lnTo>
                    <a:pt x="779" y="4393"/>
                  </a:lnTo>
                  <a:lnTo>
                    <a:pt x="824" y="4537"/>
                  </a:lnTo>
                  <a:cubicBezTo>
                    <a:pt x="855" y="4634"/>
                    <a:pt x="884" y="4730"/>
                    <a:pt x="917" y="4826"/>
                  </a:cubicBezTo>
                  <a:lnTo>
                    <a:pt x="1013" y="5113"/>
                  </a:lnTo>
                  <a:cubicBezTo>
                    <a:pt x="1030" y="5162"/>
                    <a:pt x="1048" y="5208"/>
                    <a:pt x="1064" y="5256"/>
                  </a:cubicBezTo>
                  <a:lnTo>
                    <a:pt x="1117" y="5398"/>
                  </a:lnTo>
                  <a:lnTo>
                    <a:pt x="1168" y="5541"/>
                  </a:lnTo>
                  <a:cubicBezTo>
                    <a:pt x="1186" y="5589"/>
                    <a:pt x="1205" y="5636"/>
                    <a:pt x="1223" y="5683"/>
                  </a:cubicBezTo>
                  <a:lnTo>
                    <a:pt x="1333" y="5965"/>
                  </a:lnTo>
                  <a:lnTo>
                    <a:pt x="1449" y="6245"/>
                  </a:lnTo>
                  <a:cubicBezTo>
                    <a:pt x="1469" y="6292"/>
                    <a:pt x="1487" y="6338"/>
                    <a:pt x="1508" y="6386"/>
                  </a:cubicBezTo>
                  <a:lnTo>
                    <a:pt x="1569" y="6524"/>
                  </a:lnTo>
                  <a:lnTo>
                    <a:pt x="1630" y="6663"/>
                  </a:lnTo>
                  <a:cubicBezTo>
                    <a:pt x="1651" y="6709"/>
                    <a:pt x="1671" y="6755"/>
                    <a:pt x="1693" y="6801"/>
                  </a:cubicBezTo>
                  <a:lnTo>
                    <a:pt x="1822" y="7076"/>
                  </a:lnTo>
                  <a:cubicBezTo>
                    <a:pt x="1844" y="7122"/>
                    <a:pt x="1865" y="7166"/>
                    <a:pt x="1888" y="7212"/>
                  </a:cubicBezTo>
                  <a:lnTo>
                    <a:pt x="1956" y="7348"/>
                  </a:lnTo>
                  <a:lnTo>
                    <a:pt x="2024" y="7483"/>
                  </a:lnTo>
                  <a:cubicBezTo>
                    <a:pt x="2045" y="7529"/>
                    <a:pt x="2070" y="7574"/>
                    <a:pt x="2093" y="7619"/>
                  </a:cubicBezTo>
                  <a:cubicBezTo>
                    <a:pt x="2140" y="7708"/>
                    <a:pt x="2186" y="7797"/>
                    <a:pt x="2235" y="7887"/>
                  </a:cubicBezTo>
                  <a:lnTo>
                    <a:pt x="2380" y="8153"/>
                  </a:lnTo>
                  <a:cubicBezTo>
                    <a:pt x="2578" y="8505"/>
                    <a:pt x="2785" y="8854"/>
                    <a:pt x="3004" y="9194"/>
                  </a:cubicBezTo>
                  <a:cubicBezTo>
                    <a:pt x="3223" y="9534"/>
                    <a:pt x="3451" y="9868"/>
                    <a:pt x="3690" y="10195"/>
                  </a:cubicBezTo>
                  <a:cubicBezTo>
                    <a:pt x="3927" y="10522"/>
                    <a:pt x="4176" y="10842"/>
                    <a:pt x="4432" y="11155"/>
                  </a:cubicBezTo>
                  <a:cubicBezTo>
                    <a:pt x="4689" y="11468"/>
                    <a:pt x="4953" y="11773"/>
                    <a:pt x="5228" y="12071"/>
                  </a:cubicBezTo>
                  <a:cubicBezTo>
                    <a:pt x="5502" y="12368"/>
                    <a:pt x="5785" y="12658"/>
                    <a:pt x="6075" y="12941"/>
                  </a:cubicBezTo>
                  <a:cubicBezTo>
                    <a:pt x="6363" y="13224"/>
                    <a:pt x="6661" y="13499"/>
                    <a:pt x="6966" y="13765"/>
                  </a:cubicBezTo>
                  <a:cubicBezTo>
                    <a:pt x="7272" y="14030"/>
                    <a:pt x="7585" y="14288"/>
                    <a:pt x="7904" y="14539"/>
                  </a:cubicBezTo>
                  <a:cubicBezTo>
                    <a:pt x="8065" y="14663"/>
                    <a:pt x="8227" y="14785"/>
                    <a:pt x="8391" y="14906"/>
                  </a:cubicBezTo>
                  <a:cubicBezTo>
                    <a:pt x="8554" y="15027"/>
                    <a:pt x="8720" y="15144"/>
                    <a:pt x="8889" y="15261"/>
                  </a:cubicBezTo>
                  <a:cubicBezTo>
                    <a:pt x="9058" y="15377"/>
                    <a:pt x="9229" y="15489"/>
                    <a:pt x="9404" y="15600"/>
                  </a:cubicBezTo>
                  <a:cubicBezTo>
                    <a:pt x="9491" y="15655"/>
                    <a:pt x="9579" y="15710"/>
                    <a:pt x="9670" y="15764"/>
                  </a:cubicBezTo>
                  <a:cubicBezTo>
                    <a:pt x="9714" y="15791"/>
                    <a:pt x="9759" y="15819"/>
                    <a:pt x="9806" y="15846"/>
                  </a:cubicBezTo>
                  <a:lnTo>
                    <a:pt x="9877" y="15887"/>
                  </a:lnTo>
                  <a:lnTo>
                    <a:pt x="9914" y="15907"/>
                  </a:lnTo>
                  <a:lnTo>
                    <a:pt x="9958" y="15931"/>
                  </a:lnTo>
                  <a:lnTo>
                    <a:pt x="10744" y="14414"/>
                  </a:lnTo>
                  <a:lnTo>
                    <a:pt x="10741" y="14414"/>
                  </a:lnTo>
                  <a:lnTo>
                    <a:pt x="10735" y="14410"/>
                  </a:lnTo>
                  <a:lnTo>
                    <a:pt x="10722" y="14403"/>
                  </a:lnTo>
                  <a:lnTo>
                    <a:pt x="10696" y="14389"/>
                  </a:lnTo>
                  <a:lnTo>
                    <a:pt x="10639" y="14360"/>
                  </a:lnTo>
                  <a:cubicBezTo>
                    <a:pt x="10600" y="14340"/>
                    <a:pt x="10561" y="14318"/>
                    <a:pt x="10522" y="14296"/>
                  </a:cubicBezTo>
                  <a:cubicBezTo>
                    <a:pt x="10443" y="14251"/>
                    <a:pt x="10363" y="14205"/>
                    <a:pt x="10285" y="14159"/>
                  </a:cubicBezTo>
                  <a:cubicBezTo>
                    <a:pt x="10127" y="14066"/>
                    <a:pt x="9969" y="13968"/>
                    <a:pt x="9813" y="13868"/>
                  </a:cubicBezTo>
                  <a:cubicBezTo>
                    <a:pt x="9656" y="13769"/>
                    <a:pt x="9501" y="13664"/>
                    <a:pt x="9346" y="13559"/>
                  </a:cubicBezTo>
                  <a:cubicBezTo>
                    <a:pt x="9191" y="13453"/>
                    <a:pt x="9039" y="13344"/>
                    <a:pt x="8888" y="13235"/>
                  </a:cubicBezTo>
                  <a:cubicBezTo>
                    <a:pt x="8585" y="13014"/>
                    <a:pt x="8287" y="12784"/>
                    <a:pt x="7996" y="12546"/>
                  </a:cubicBezTo>
                  <a:cubicBezTo>
                    <a:pt x="7705" y="12307"/>
                    <a:pt x="7421" y="12060"/>
                    <a:pt x="7143" y="11808"/>
                  </a:cubicBezTo>
                  <a:cubicBezTo>
                    <a:pt x="6866" y="11553"/>
                    <a:pt x="6593" y="11293"/>
                    <a:pt x="6330" y="11023"/>
                  </a:cubicBezTo>
                  <a:cubicBezTo>
                    <a:pt x="6068" y="10754"/>
                    <a:pt x="5812" y="10479"/>
                    <a:pt x="5564" y="10195"/>
                  </a:cubicBezTo>
                  <a:cubicBezTo>
                    <a:pt x="5316" y="9912"/>
                    <a:pt x="5076" y="9622"/>
                    <a:pt x="4844" y="9325"/>
                  </a:cubicBezTo>
                  <a:cubicBezTo>
                    <a:pt x="4615" y="9029"/>
                    <a:pt x="4391" y="8726"/>
                    <a:pt x="4178" y="8414"/>
                  </a:cubicBezTo>
                  <a:cubicBezTo>
                    <a:pt x="3964" y="8104"/>
                    <a:pt x="3762" y="7787"/>
                    <a:pt x="3567" y="7465"/>
                  </a:cubicBezTo>
                  <a:lnTo>
                    <a:pt x="3424" y="7223"/>
                  </a:lnTo>
                  <a:cubicBezTo>
                    <a:pt x="3377" y="7141"/>
                    <a:pt x="3331" y="7059"/>
                    <a:pt x="3285" y="6977"/>
                  </a:cubicBezTo>
                  <a:cubicBezTo>
                    <a:pt x="3262" y="6936"/>
                    <a:pt x="3237" y="6895"/>
                    <a:pt x="3216" y="6855"/>
                  </a:cubicBezTo>
                  <a:lnTo>
                    <a:pt x="3149" y="6729"/>
                  </a:lnTo>
                  <a:lnTo>
                    <a:pt x="3082" y="6605"/>
                  </a:lnTo>
                  <a:cubicBezTo>
                    <a:pt x="3060" y="6565"/>
                    <a:pt x="3038" y="6522"/>
                    <a:pt x="3016" y="6480"/>
                  </a:cubicBezTo>
                  <a:lnTo>
                    <a:pt x="2889" y="6229"/>
                  </a:lnTo>
                  <a:cubicBezTo>
                    <a:pt x="2867" y="6186"/>
                    <a:pt x="2848" y="6144"/>
                    <a:pt x="2827" y="6102"/>
                  </a:cubicBezTo>
                  <a:lnTo>
                    <a:pt x="2766" y="5974"/>
                  </a:lnTo>
                  <a:lnTo>
                    <a:pt x="2705" y="5847"/>
                  </a:lnTo>
                  <a:cubicBezTo>
                    <a:pt x="2684" y="5804"/>
                    <a:pt x="2665" y="5761"/>
                    <a:pt x="2646" y="5719"/>
                  </a:cubicBezTo>
                  <a:lnTo>
                    <a:pt x="2528" y="5462"/>
                  </a:lnTo>
                  <a:lnTo>
                    <a:pt x="2417" y="5201"/>
                  </a:lnTo>
                  <a:cubicBezTo>
                    <a:pt x="2399" y="5158"/>
                    <a:pt x="2380" y="5116"/>
                    <a:pt x="2362" y="5071"/>
                  </a:cubicBezTo>
                  <a:lnTo>
                    <a:pt x="2310" y="4941"/>
                  </a:lnTo>
                  <a:lnTo>
                    <a:pt x="2258" y="4809"/>
                  </a:lnTo>
                  <a:cubicBezTo>
                    <a:pt x="2241" y="4766"/>
                    <a:pt x="2222" y="4722"/>
                    <a:pt x="2206" y="4678"/>
                  </a:cubicBezTo>
                  <a:lnTo>
                    <a:pt x="2107" y="4413"/>
                  </a:lnTo>
                  <a:cubicBezTo>
                    <a:pt x="2074" y="4325"/>
                    <a:pt x="2044" y="4236"/>
                    <a:pt x="2012" y="4146"/>
                  </a:cubicBezTo>
                  <a:lnTo>
                    <a:pt x="1966" y="4013"/>
                  </a:lnTo>
                  <a:lnTo>
                    <a:pt x="1943" y="3946"/>
                  </a:lnTo>
                  <a:lnTo>
                    <a:pt x="1922" y="3879"/>
                  </a:lnTo>
                  <a:lnTo>
                    <a:pt x="1836" y="3610"/>
                  </a:lnTo>
                  <a:lnTo>
                    <a:pt x="1814" y="3542"/>
                  </a:lnTo>
                  <a:lnTo>
                    <a:pt x="1794" y="3474"/>
                  </a:lnTo>
                  <a:lnTo>
                    <a:pt x="1754" y="3339"/>
                  </a:lnTo>
                  <a:cubicBezTo>
                    <a:pt x="1646" y="2977"/>
                    <a:pt x="1554" y="2609"/>
                    <a:pt x="1468" y="2243"/>
                  </a:cubicBezTo>
                  <a:cubicBezTo>
                    <a:pt x="1303" y="1503"/>
                    <a:pt x="1182" y="754"/>
                    <a:pt x="1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9"/>
            <p:cNvSpPr/>
            <p:nvPr/>
          </p:nvSpPr>
          <p:spPr>
            <a:xfrm>
              <a:off x="1357450" y="2354100"/>
              <a:ext cx="426525" cy="524925"/>
            </a:xfrm>
            <a:custGeom>
              <a:avLst/>
              <a:gdLst/>
              <a:ahLst/>
              <a:cxnLst/>
              <a:rect l="l" t="t" r="r" b="b"/>
              <a:pathLst>
                <a:path w="17061" h="20997" extrusionOk="0">
                  <a:moveTo>
                    <a:pt x="16951" y="0"/>
                  </a:moveTo>
                  <a:lnTo>
                    <a:pt x="16891" y="12"/>
                  </a:lnTo>
                  <a:lnTo>
                    <a:pt x="16835" y="25"/>
                  </a:lnTo>
                  <a:cubicBezTo>
                    <a:pt x="16796" y="32"/>
                    <a:pt x="16759" y="40"/>
                    <a:pt x="16722" y="48"/>
                  </a:cubicBezTo>
                  <a:cubicBezTo>
                    <a:pt x="16648" y="64"/>
                    <a:pt x="16575" y="82"/>
                    <a:pt x="16503" y="100"/>
                  </a:cubicBezTo>
                  <a:cubicBezTo>
                    <a:pt x="16357" y="136"/>
                    <a:pt x="16213" y="174"/>
                    <a:pt x="16069" y="215"/>
                  </a:cubicBezTo>
                  <a:cubicBezTo>
                    <a:pt x="15782" y="297"/>
                    <a:pt x="15497" y="385"/>
                    <a:pt x="15216" y="481"/>
                  </a:cubicBezTo>
                  <a:cubicBezTo>
                    <a:pt x="14934" y="577"/>
                    <a:pt x="14655" y="679"/>
                    <a:pt x="14379" y="787"/>
                  </a:cubicBezTo>
                  <a:cubicBezTo>
                    <a:pt x="14102" y="897"/>
                    <a:pt x="13829" y="1011"/>
                    <a:pt x="13557" y="1132"/>
                  </a:cubicBezTo>
                  <a:cubicBezTo>
                    <a:pt x="13014" y="1374"/>
                    <a:pt x="12481" y="1638"/>
                    <a:pt x="11960" y="1923"/>
                  </a:cubicBezTo>
                  <a:cubicBezTo>
                    <a:pt x="11438" y="2209"/>
                    <a:pt x="10930" y="2517"/>
                    <a:pt x="10433" y="2845"/>
                  </a:cubicBezTo>
                  <a:cubicBezTo>
                    <a:pt x="9937" y="3174"/>
                    <a:pt x="9454" y="3523"/>
                    <a:pt x="8986" y="3890"/>
                  </a:cubicBezTo>
                  <a:lnTo>
                    <a:pt x="8811" y="4030"/>
                  </a:lnTo>
                  <a:cubicBezTo>
                    <a:pt x="8753" y="4076"/>
                    <a:pt x="8694" y="4122"/>
                    <a:pt x="8638" y="4170"/>
                  </a:cubicBezTo>
                  <a:cubicBezTo>
                    <a:pt x="8523" y="4265"/>
                    <a:pt x="8408" y="4361"/>
                    <a:pt x="8294" y="4456"/>
                  </a:cubicBezTo>
                  <a:lnTo>
                    <a:pt x="7958" y="4750"/>
                  </a:lnTo>
                  <a:lnTo>
                    <a:pt x="7628" y="5052"/>
                  </a:lnTo>
                  <a:cubicBezTo>
                    <a:pt x="7192" y="5458"/>
                    <a:pt x="6772" y="5882"/>
                    <a:pt x="6369" y="6322"/>
                  </a:cubicBezTo>
                  <a:lnTo>
                    <a:pt x="6219" y="6488"/>
                  </a:lnTo>
                  <a:cubicBezTo>
                    <a:pt x="6169" y="6543"/>
                    <a:pt x="6118" y="6598"/>
                    <a:pt x="6070" y="6655"/>
                  </a:cubicBezTo>
                  <a:lnTo>
                    <a:pt x="5778" y="6994"/>
                  </a:lnTo>
                  <a:lnTo>
                    <a:pt x="5494" y="7340"/>
                  </a:lnTo>
                  <a:lnTo>
                    <a:pt x="5423" y="7425"/>
                  </a:lnTo>
                  <a:cubicBezTo>
                    <a:pt x="5400" y="7455"/>
                    <a:pt x="5377" y="7484"/>
                    <a:pt x="5354" y="7513"/>
                  </a:cubicBezTo>
                  <a:lnTo>
                    <a:pt x="5216" y="7690"/>
                  </a:lnTo>
                  <a:lnTo>
                    <a:pt x="5079" y="7867"/>
                  </a:lnTo>
                  <a:cubicBezTo>
                    <a:pt x="5033" y="7926"/>
                    <a:pt x="4990" y="7986"/>
                    <a:pt x="4945" y="8046"/>
                  </a:cubicBezTo>
                  <a:lnTo>
                    <a:pt x="4812" y="8226"/>
                  </a:lnTo>
                  <a:cubicBezTo>
                    <a:pt x="4769" y="8286"/>
                    <a:pt x="4723" y="8346"/>
                    <a:pt x="4680" y="8408"/>
                  </a:cubicBezTo>
                  <a:lnTo>
                    <a:pt x="4424" y="8774"/>
                  </a:lnTo>
                  <a:cubicBezTo>
                    <a:pt x="4380" y="8836"/>
                    <a:pt x="4341" y="8898"/>
                    <a:pt x="4298" y="8961"/>
                  </a:cubicBezTo>
                  <a:lnTo>
                    <a:pt x="4176" y="9147"/>
                  </a:lnTo>
                  <a:lnTo>
                    <a:pt x="4052" y="9334"/>
                  </a:lnTo>
                  <a:lnTo>
                    <a:pt x="3933" y="9523"/>
                  </a:lnTo>
                  <a:lnTo>
                    <a:pt x="3814" y="9713"/>
                  </a:lnTo>
                  <a:lnTo>
                    <a:pt x="3755" y="9808"/>
                  </a:lnTo>
                  <a:lnTo>
                    <a:pt x="3725" y="9856"/>
                  </a:lnTo>
                  <a:lnTo>
                    <a:pt x="3697" y="9904"/>
                  </a:lnTo>
                  <a:lnTo>
                    <a:pt x="3469" y="10290"/>
                  </a:lnTo>
                  <a:lnTo>
                    <a:pt x="3413" y="10385"/>
                  </a:lnTo>
                  <a:lnTo>
                    <a:pt x="3358" y="10484"/>
                  </a:lnTo>
                  <a:lnTo>
                    <a:pt x="3250" y="10679"/>
                  </a:lnTo>
                  <a:cubicBezTo>
                    <a:pt x="3101" y="10939"/>
                    <a:pt x="2967" y="11204"/>
                    <a:pt x="2829" y="11469"/>
                  </a:cubicBezTo>
                  <a:lnTo>
                    <a:pt x="2802" y="11519"/>
                  </a:lnTo>
                  <a:lnTo>
                    <a:pt x="2778" y="11568"/>
                  </a:lnTo>
                  <a:lnTo>
                    <a:pt x="2730" y="11669"/>
                  </a:lnTo>
                  <a:lnTo>
                    <a:pt x="2631" y="11871"/>
                  </a:lnTo>
                  <a:lnTo>
                    <a:pt x="2533" y="12072"/>
                  </a:lnTo>
                  <a:lnTo>
                    <a:pt x="2509" y="12121"/>
                  </a:lnTo>
                  <a:lnTo>
                    <a:pt x="2486" y="12173"/>
                  </a:lnTo>
                  <a:lnTo>
                    <a:pt x="2438" y="12275"/>
                  </a:lnTo>
                  <a:lnTo>
                    <a:pt x="2253" y="12682"/>
                  </a:lnTo>
                  <a:lnTo>
                    <a:pt x="2230" y="12733"/>
                  </a:lnTo>
                  <a:lnTo>
                    <a:pt x="2208" y="12785"/>
                  </a:lnTo>
                  <a:lnTo>
                    <a:pt x="2164" y="12887"/>
                  </a:lnTo>
                  <a:lnTo>
                    <a:pt x="2077" y="13094"/>
                  </a:lnTo>
                  <a:cubicBezTo>
                    <a:pt x="1957" y="13367"/>
                    <a:pt x="1852" y="13646"/>
                    <a:pt x="1742" y="13923"/>
                  </a:cubicBezTo>
                  <a:cubicBezTo>
                    <a:pt x="1728" y="13957"/>
                    <a:pt x="1714" y="13992"/>
                    <a:pt x="1701" y="14028"/>
                  </a:cubicBezTo>
                  <a:lnTo>
                    <a:pt x="1663" y="14132"/>
                  </a:lnTo>
                  <a:lnTo>
                    <a:pt x="1586" y="14342"/>
                  </a:lnTo>
                  <a:lnTo>
                    <a:pt x="1510" y="14553"/>
                  </a:lnTo>
                  <a:cubicBezTo>
                    <a:pt x="1484" y="14623"/>
                    <a:pt x="1457" y="14692"/>
                    <a:pt x="1434" y="14763"/>
                  </a:cubicBezTo>
                  <a:lnTo>
                    <a:pt x="1292" y="15188"/>
                  </a:lnTo>
                  <a:cubicBezTo>
                    <a:pt x="1269" y="15258"/>
                    <a:pt x="1245" y="15328"/>
                    <a:pt x="1222" y="15400"/>
                  </a:cubicBezTo>
                  <a:lnTo>
                    <a:pt x="1156" y="15613"/>
                  </a:lnTo>
                  <a:lnTo>
                    <a:pt x="1025" y="16040"/>
                  </a:lnTo>
                  <a:lnTo>
                    <a:pt x="1009" y="16093"/>
                  </a:lnTo>
                  <a:lnTo>
                    <a:pt x="993" y="16147"/>
                  </a:lnTo>
                  <a:lnTo>
                    <a:pt x="963" y="16254"/>
                  </a:lnTo>
                  <a:lnTo>
                    <a:pt x="903" y="16470"/>
                  </a:lnTo>
                  <a:lnTo>
                    <a:pt x="843" y="16685"/>
                  </a:lnTo>
                  <a:cubicBezTo>
                    <a:pt x="822" y="16758"/>
                    <a:pt x="802" y="16829"/>
                    <a:pt x="784" y="16901"/>
                  </a:cubicBezTo>
                  <a:lnTo>
                    <a:pt x="674" y="17334"/>
                  </a:lnTo>
                  <a:cubicBezTo>
                    <a:pt x="388" y="18490"/>
                    <a:pt x="163" y="19660"/>
                    <a:pt x="1" y="20839"/>
                  </a:cubicBezTo>
                  <a:lnTo>
                    <a:pt x="1234" y="20996"/>
                  </a:lnTo>
                  <a:cubicBezTo>
                    <a:pt x="1365" y="19856"/>
                    <a:pt x="1556" y="18722"/>
                    <a:pt x="1806" y="17601"/>
                  </a:cubicBezTo>
                  <a:lnTo>
                    <a:pt x="1902" y="17182"/>
                  </a:lnTo>
                  <a:cubicBezTo>
                    <a:pt x="1916" y="17111"/>
                    <a:pt x="1935" y="17042"/>
                    <a:pt x="1953" y="16974"/>
                  </a:cubicBezTo>
                  <a:lnTo>
                    <a:pt x="2005" y="16765"/>
                  </a:lnTo>
                  <a:lnTo>
                    <a:pt x="2059" y="16558"/>
                  </a:lnTo>
                  <a:lnTo>
                    <a:pt x="2086" y="16454"/>
                  </a:lnTo>
                  <a:lnTo>
                    <a:pt x="2099" y="16401"/>
                  </a:lnTo>
                  <a:lnTo>
                    <a:pt x="2114" y="16350"/>
                  </a:lnTo>
                  <a:lnTo>
                    <a:pt x="2230" y="15936"/>
                  </a:lnTo>
                  <a:lnTo>
                    <a:pt x="2288" y="15728"/>
                  </a:lnTo>
                  <a:cubicBezTo>
                    <a:pt x="2309" y="15660"/>
                    <a:pt x="2331" y="15591"/>
                    <a:pt x="2351" y="15524"/>
                  </a:cubicBezTo>
                  <a:lnTo>
                    <a:pt x="2479" y="15112"/>
                  </a:lnTo>
                  <a:cubicBezTo>
                    <a:pt x="2500" y="15044"/>
                    <a:pt x="2524" y="14977"/>
                    <a:pt x="2547" y="14909"/>
                  </a:cubicBezTo>
                  <a:lnTo>
                    <a:pt x="2616" y="14705"/>
                  </a:lnTo>
                  <a:lnTo>
                    <a:pt x="2685" y="14502"/>
                  </a:lnTo>
                  <a:lnTo>
                    <a:pt x="2719" y="14399"/>
                  </a:lnTo>
                  <a:cubicBezTo>
                    <a:pt x="2731" y="14366"/>
                    <a:pt x="2744" y="14333"/>
                    <a:pt x="2755" y="14298"/>
                  </a:cubicBezTo>
                  <a:cubicBezTo>
                    <a:pt x="2856" y="14030"/>
                    <a:pt x="2951" y="13761"/>
                    <a:pt x="3059" y="13495"/>
                  </a:cubicBezTo>
                  <a:lnTo>
                    <a:pt x="3138" y="13296"/>
                  </a:lnTo>
                  <a:lnTo>
                    <a:pt x="3178" y="13196"/>
                  </a:lnTo>
                  <a:lnTo>
                    <a:pt x="3198" y="13146"/>
                  </a:lnTo>
                  <a:lnTo>
                    <a:pt x="3219" y="13096"/>
                  </a:lnTo>
                  <a:lnTo>
                    <a:pt x="3389" y="12701"/>
                  </a:lnTo>
                  <a:lnTo>
                    <a:pt x="3431" y="12603"/>
                  </a:lnTo>
                  <a:lnTo>
                    <a:pt x="3451" y="12553"/>
                  </a:lnTo>
                  <a:lnTo>
                    <a:pt x="3474" y="12506"/>
                  </a:lnTo>
                  <a:lnTo>
                    <a:pt x="3564" y="12311"/>
                  </a:lnTo>
                  <a:lnTo>
                    <a:pt x="3653" y="12116"/>
                  </a:lnTo>
                  <a:lnTo>
                    <a:pt x="3698" y="12018"/>
                  </a:lnTo>
                  <a:lnTo>
                    <a:pt x="3721" y="11969"/>
                  </a:lnTo>
                  <a:lnTo>
                    <a:pt x="3744" y="11922"/>
                  </a:lnTo>
                  <a:cubicBezTo>
                    <a:pt x="3870" y="11667"/>
                    <a:pt x="3994" y="11407"/>
                    <a:pt x="4130" y="11156"/>
                  </a:cubicBezTo>
                  <a:lnTo>
                    <a:pt x="4229" y="10965"/>
                  </a:lnTo>
                  <a:lnTo>
                    <a:pt x="4279" y="10870"/>
                  </a:lnTo>
                  <a:lnTo>
                    <a:pt x="4332" y="10776"/>
                  </a:lnTo>
                  <a:lnTo>
                    <a:pt x="4541" y="10402"/>
                  </a:lnTo>
                  <a:lnTo>
                    <a:pt x="4568" y="10355"/>
                  </a:lnTo>
                  <a:lnTo>
                    <a:pt x="4595" y="10309"/>
                  </a:lnTo>
                  <a:lnTo>
                    <a:pt x="4650" y="10217"/>
                  </a:lnTo>
                  <a:lnTo>
                    <a:pt x="4760" y="10031"/>
                  </a:lnTo>
                  <a:lnTo>
                    <a:pt x="4868" y="9848"/>
                  </a:lnTo>
                  <a:lnTo>
                    <a:pt x="4983" y="9666"/>
                  </a:lnTo>
                  <a:lnTo>
                    <a:pt x="5098" y="9485"/>
                  </a:lnTo>
                  <a:cubicBezTo>
                    <a:pt x="5136" y="9425"/>
                    <a:pt x="5174" y="9363"/>
                    <a:pt x="5214" y="9305"/>
                  </a:cubicBezTo>
                  <a:lnTo>
                    <a:pt x="5452" y="8947"/>
                  </a:lnTo>
                  <a:cubicBezTo>
                    <a:pt x="5492" y="8887"/>
                    <a:pt x="5534" y="8829"/>
                    <a:pt x="5575" y="8771"/>
                  </a:cubicBezTo>
                  <a:lnTo>
                    <a:pt x="5697" y="8596"/>
                  </a:lnTo>
                  <a:cubicBezTo>
                    <a:pt x="5739" y="8537"/>
                    <a:pt x="5779" y="8477"/>
                    <a:pt x="5821" y="8419"/>
                  </a:cubicBezTo>
                  <a:lnTo>
                    <a:pt x="5949" y="8247"/>
                  </a:lnTo>
                  <a:lnTo>
                    <a:pt x="6077" y="8074"/>
                  </a:lnTo>
                  <a:cubicBezTo>
                    <a:pt x="6098" y="8046"/>
                    <a:pt x="6119" y="8017"/>
                    <a:pt x="6141" y="7989"/>
                  </a:cubicBezTo>
                  <a:lnTo>
                    <a:pt x="6207" y="7904"/>
                  </a:lnTo>
                  <a:lnTo>
                    <a:pt x="6471" y="7566"/>
                  </a:lnTo>
                  <a:lnTo>
                    <a:pt x="6745" y="7235"/>
                  </a:lnTo>
                  <a:cubicBezTo>
                    <a:pt x="6790" y="7179"/>
                    <a:pt x="6837" y="7125"/>
                    <a:pt x="6884" y="7071"/>
                  </a:cubicBezTo>
                  <a:lnTo>
                    <a:pt x="7025" y="6908"/>
                  </a:lnTo>
                  <a:cubicBezTo>
                    <a:pt x="7401" y="6476"/>
                    <a:pt x="7795" y="6060"/>
                    <a:pt x="8205" y="5660"/>
                  </a:cubicBezTo>
                  <a:lnTo>
                    <a:pt x="8515" y="5362"/>
                  </a:lnTo>
                  <a:lnTo>
                    <a:pt x="8835" y="5072"/>
                  </a:lnTo>
                  <a:cubicBezTo>
                    <a:pt x="8941" y="4976"/>
                    <a:pt x="9049" y="4883"/>
                    <a:pt x="9158" y="4789"/>
                  </a:cubicBezTo>
                  <a:cubicBezTo>
                    <a:pt x="9212" y="4740"/>
                    <a:pt x="9267" y="4695"/>
                    <a:pt x="9322" y="4649"/>
                  </a:cubicBezTo>
                  <a:lnTo>
                    <a:pt x="9486" y="4511"/>
                  </a:lnTo>
                  <a:cubicBezTo>
                    <a:pt x="9930" y="4146"/>
                    <a:pt x="10388" y="3798"/>
                    <a:pt x="10858" y="3471"/>
                  </a:cubicBezTo>
                  <a:cubicBezTo>
                    <a:pt x="11330" y="3143"/>
                    <a:pt x="11814" y="2834"/>
                    <a:pt x="12312" y="2546"/>
                  </a:cubicBezTo>
                  <a:cubicBezTo>
                    <a:pt x="12811" y="2258"/>
                    <a:pt x="13319" y="1991"/>
                    <a:pt x="13839" y="1744"/>
                  </a:cubicBezTo>
                  <a:cubicBezTo>
                    <a:pt x="14100" y="1622"/>
                    <a:pt x="14360" y="1504"/>
                    <a:pt x="14626" y="1393"/>
                  </a:cubicBezTo>
                  <a:cubicBezTo>
                    <a:pt x="14892" y="1283"/>
                    <a:pt x="15159" y="1177"/>
                    <a:pt x="15428" y="1077"/>
                  </a:cubicBezTo>
                  <a:cubicBezTo>
                    <a:pt x="15698" y="979"/>
                    <a:pt x="15969" y="887"/>
                    <a:pt x="16243" y="803"/>
                  </a:cubicBezTo>
                  <a:cubicBezTo>
                    <a:pt x="16380" y="761"/>
                    <a:pt x="16517" y="721"/>
                    <a:pt x="16655" y="684"/>
                  </a:cubicBezTo>
                  <a:cubicBezTo>
                    <a:pt x="16722" y="665"/>
                    <a:pt x="16791" y="647"/>
                    <a:pt x="16860" y="630"/>
                  </a:cubicBezTo>
                  <a:cubicBezTo>
                    <a:pt x="16895" y="621"/>
                    <a:pt x="16928" y="612"/>
                    <a:pt x="16962" y="605"/>
                  </a:cubicBezTo>
                  <a:lnTo>
                    <a:pt x="17012" y="593"/>
                  </a:lnTo>
                  <a:lnTo>
                    <a:pt x="17061" y="583"/>
                  </a:lnTo>
                  <a:lnTo>
                    <a:pt x="169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9"/>
            <p:cNvSpPr/>
            <p:nvPr/>
          </p:nvSpPr>
          <p:spPr>
            <a:xfrm>
              <a:off x="1376375" y="1956350"/>
              <a:ext cx="86100" cy="669025"/>
            </a:xfrm>
            <a:custGeom>
              <a:avLst/>
              <a:gdLst/>
              <a:ahLst/>
              <a:cxnLst/>
              <a:rect l="l" t="t" r="r" b="b"/>
              <a:pathLst>
                <a:path w="3444" h="26761" extrusionOk="0">
                  <a:moveTo>
                    <a:pt x="528" y="0"/>
                  </a:moveTo>
                  <a:lnTo>
                    <a:pt x="0" y="263"/>
                  </a:lnTo>
                  <a:cubicBezTo>
                    <a:pt x="489" y="1255"/>
                    <a:pt x="880" y="2296"/>
                    <a:pt x="1196" y="3360"/>
                  </a:cubicBezTo>
                  <a:cubicBezTo>
                    <a:pt x="1352" y="3893"/>
                    <a:pt x="1491" y="4431"/>
                    <a:pt x="1612" y="4972"/>
                  </a:cubicBezTo>
                  <a:cubicBezTo>
                    <a:pt x="1672" y="5244"/>
                    <a:pt x="1727" y="5517"/>
                    <a:pt x="1780" y="5789"/>
                  </a:cubicBezTo>
                  <a:lnTo>
                    <a:pt x="1855" y="6200"/>
                  </a:lnTo>
                  <a:lnTo>
                    <a:pt x="1922" y="6611"/>
                  </a:lnTo>
                  <a:cubicBezTo>
                    <a:pt x="2007" y="7161"/>
                    <a:pt x="2076" y="7713"/>
                    <a:pt x="2130" y="8266"/>
                  </a:cubicBezTo>
                  <a:lnTo>
                    <a:pt x="2149" y="8473"/>
                  </a:lnTo>
                  <a:cubicBezTo>
                    <a:pt x="2155" y="8543"/>
                    <a:pt x="2162" y="8612"/>
                    <a:pt x="2167" y="8681"/>
                  </a:cubicBezTo>
                  <a:lnTo>
                    <a:pt x="2199" y="9097"/>
                  </a:lnTo>
                  <a:lnTo>
                    <a:pt x="2223" y="9513"/>
                  </a:lnTo>
                  <a:cubicBezTo>
                    <a:pt x="2227" y="9582"/>
                    <a:pt x="2229" y="9652"/>
                    <a:pt x="2232" y="9721"/>
                  </a:cubicBezTo>
                  <a:lnTo>
                    <a:pt x="2241" y="9929"/>
                  </a:lnTo>
                  <a:cubicBezTo>
                    <a:pt x="2263" y="10485"/>
                    <a:pt x="2268" y="11041"/>
                    <a:pt x="2256" y="11596"/>
                  </a:cubicBezTo>
                  <a:cubicBezTo>
                    <a:pt x="2245" y="12153"/>
                    <a:pt x="2217" y="12708"/>
                    <a:pt x="2174" y="13262"/>
                  </a:cubicBezTo>
                  <a:lnTo>
                    <a:pt x="2157" y="13469"/>
                  </a:lnTo>
                  <a:cubicBezTo>
                    <a:pt x="2151" y="13538"/>
                    <a:pt x="2146" y="13608"/>
                    <a:pt x="2139" y="13677"/>
                  </a:cubicBezTo>
                  <a:lnTo>
                    <a:pt x="2097" y="14091"/>
                  </a:lnTo>
                  <a:cubicBezTo>
                    <a:pt x="2065" y="14367"/>
                    <a:pt x="2033" y="14643"/>
                    <a:pt x="1993" y="14918"/>
                  </a:cubicBezTo>
                  <a:lnTo>
                    <a:pt x="1965" y="15123"/>
                  </a:lnTo>
                  <a:lnTo>
                    <a:pt x="1934" y="15333"/>
                  </a:lnTo>
                  <a:cubicBezTo>
                    <a:pt x="1915" y="15473"/>
                    <a:pt x="1893" y="15613"/>
                    <a:pt x="1876" y="15753"/>
                  </a:cubicBezTo>
                  <a:lnTo>
                    <a:pt x="1818" y="16174"/>
                  </a:lnTo>
                  <a:lnTo>
                    <a:pt x="1763" y="16594"/>
                  </a:lnTo>
                  <a:cubicBezTo>
                    <a:pt x="1623" y="17718"/>
                    <a:pt x="1509" y="18847"/>
                    <a:pt x="1456" y="19986"/>
                  </a:cubicBezTo>
                  <a:cubicBezTo>
                    <a:pt x="1431" y="20555"/>
                    <a:pt x="1422" y="21128"/>
                    <a:pt x="1436" y="21701"/>
                  </a:cubicBezTo>
                  <a:cubicBezTo>
                    <a:pt x="1450" y="22279"/>
                    <a:pt x="1495" y="22855"/>
                    <a:pt x="1571" y="23427"/>
                  </a:cubicBezTo>
                  <a:cubicBezTo>
                    <a:pt x="1614" y="23715"/>
                    <a:pt x="1661" y="24003"/>
                    <a:pt x="1727" y="24290"/>
                  </a:cubicBezTo>
                  <a:lnTo>
                    <a:pt x="1750" y="24397"/>
                  </a:lnTo>
                  <a:cubicBezTo>
                    <a:pt x="1758" y="24433"/>
                    <a:pt x="1768" y="24468"/>
                    <a:pt x="1777" y="24504"/>
                  </a:cubicBezTo>
                  <a:cubicBezTo>
                    <a:pt x="1795" y="24576"/>
                    <a:pt x="1813" y="24647"/>
                    <a:pt x="1832" y="24719"/>
                  </a:cubicBezTo>
                  <a:cubicBezTo>
                    <a:pt x="1874" y="24861"/>
                    <a:pt x="1913" y="25004"/>
                    <a:pt x="1962" y="25144"/>
                  </a:cubicBezTo>
                  <a:lnTo>
                    <a:pt x="1998" y="25249"/>
                  </a:lnTo>
                  <a:cubicBezTo>
                    <a:pt x="2010" y="25285"/>
                    <a:pt x="2024" y="25319"/>
                    <a:pt x="2036" y="25355"/>
                  </a:cubicBezTo>
                  <a:cubicBezTo>
                    <a:pt x="2063" y="25424"/>
                    <a:pt x="2088" y="25494"/>
                    <a:pt x="2116" y="25563"/>
                  </a:cubicBezTo>
                  <a:lnTo>
                    <a:pt x="2205" y="25772"/>
                  </a:lnTo>
                  <a:cubicBezTo>
                    <a:pt x="2219" y="25806"/>
                    <a:pt x="2237" y="25841"/>
                    <a:pt x="2252" y="25874"/>
                  </a:cubicBezTo>
                  <a:lnTo>
                    <a:pt x="2301" y="25976"/>
                  </a:lnTo>
                  <a:cubicBezTo>
                    <a:pt x="2435" y="26249"/>
                    <a:pt x="2590" y="26511"/>
                    <a:pt x="2765" y="26760"/>
                  </a:cubicBezTo>
                  <a:lnTo>
                    <a:pt x="3443" y="26272"/>
                  </a:lnTo>
                  <a:cubicBezTo>
                    <a:pt x="3292" y="26062"/>
                    <a:pt x="3159" y="25839"/>
                    <a:pt x="3043" y="25608"/>
                  </a:cubicBezTo>
                  <a:lnTo>
                    <a:pt x="3000" y="25520"/>
                  </a:lnTo>
                  <a:cubicBezTo>
                    <a:pt x="2986" y="25491"/>
                    <a:pt x="2970" y="25462"/>
                    <a:pt x="2958" y="25432"/>
                  </a:cubicBezTo>
                  <a:lnTo>
                    <a:pt x="2878" y="25252"/>
                  </a:lnTo>
                  <a:cubicBezTo>
                    <a:pt x="2853" y="25190"/>
                    <a:pt x="2830" y="25129"/>
                    <a:pt x="2807" y="25068"/>
                  </a:cubicBezTo>
                  <a:cubicBezTo>
                    <a:pt x="2794" y="25036"/>
                    <a:pt x="2781" y="25006"/>
                    <a:pt x="2771" y="24974"/>
                  </a:cubicBezTo>
                  <a:lnTo>
                    <a:pt x="2739" y="24880"/>
                  </a:lnTo>
                  <a:cubicBezTo>
                    <a:pt x="2694" y="24756"/>
                    <a:pt x="2657" y="24628"/>
                    <a:pt x="2619" y="24500"/>
                  </a:cubicBezTo>
                  <a:cubicBezTo>
                    <a:pt x="2601" y="24435"/>
                    <a:pt x="2585" y="24370"/>
                    <a:pt x="2567" y="24306"/>
                  </a:cubicBezTo>
                  <a:cubicBezTo>
                    <a:pt x="2559" y="24273"/>
                    <a:pt x="2550" y="24241"/>
                    <a:pt x="2542" y="24209"/>
                  </a:cubicBezTo>
                  <a:lnTo>
                    <a:pt x="2519" y="24111"/>
                  </a:lnTo>
                  <a:cubicBezTo>
                    <a:pt x="2457" y="23849"/>
                    <a:pt x="2411" y="23582"/>
                    <a:pt x="2369" y="23314"/>
                  </a:cubicBezTo>
                  <a:cubicBezTo>
                    <a:pt x="2291" y="22771"/>
                    <a:pt x="2243" y="22225"/>
                    <a:pt x="2224" y="21677"/>
                  </a:cubicBezTo>
                  <a:cubicBezTo>
                    <a:pt x="2205" y="21127"/>
                    <a:pt x="2210" y="20572"/>
                    <a:pt x="2229" y="20018"/>
                  </a:cubicBezTo>
                  <a:cubicBezTo>
                    <a:pt x="2270" y="18907"/>
                    <a:pt x="2372" y="17796"/>
                    <a:pt x="2502" y="16685"/>
                  </a:cubicBezTo>
                  <a:lnTo>
                    <a:pt x="2551" y="16268"/>
                  </a:lnTo>
                  <a:lnTo>
                    <a:pt x="2604" y="15852"/>
                  </a:lnTo>
                  <a:cubicBezTo>
                    <a:pt x="2622" y="15714"/>
                    <a:pt x="2641" y="15574"/>
                    <a:pt x="2660" y="15435"/>
                  </a:cubicBezTo>
                  <a:lnTo>
                    <a:pt x="2688" y="15228"/>
                  </a:lnTo>
                  <a:lnTo>
                    <a:pt x="2715" y="15016"/>
                  </a:lnTo>
                  <a:cubicBezTo>
                    <a:pt x="2753" y="14734"/>
                    <a:pt x="2784" y="14450"/>
                    <a:pt x="2813" y="14167"/>
                  </a:cubicBezTo>
                  <a:lnTo>
                    <a:pt x="2853" y="13741"/>
                  </a:lnTo>
                  <a:cubicBezTo>
                    <a:pt x="2859" y="13671"/>
                    <a:pt x="2863" y="13599"/>
                    <a:pt x="2868" y="13528"/>
                  </a:cubicBezTo>
                  <a:lnTo>
                    <a:pt x="2885" y="13316"/>
                  </a:lnTo>
                  <a:cubicBezTo>
                    <a:pt x="2923" y="12747"/>
                    <a:pt x="2946" y="12177"/>
                    <a:pt x="2954" y="11609"/>
                  </a:cubicBezTo>
                  <a:cubicBezTo>
                    <a:pt x="2959" y="11039"/>
                    <a:pt x="2949" y="10469"/>
                    <a:pt x="2922" y="9901"/>
                  </a:cubicBezTo>
                  <a:lnTo>
                    <a:pt x="2912" y="9689"/>
                  </a:lnTo>
                  <a:cubicBezTo>
                    <a:pt x="2908" y="9617"/>
                    <a:pt x="2904" y="9546"/>
                    <a:pt x="2899" y="9476"/>
                  </a:cubicBezTo>
                  <a:lnTo>
                    <a:pt x="2871" y="9049"/>
                  </a:lnTo>
                  <a:lnTo>
                    <a:pt x="2835" y="8625"/>
                  </a:lnTo>
                  <a:cubicBezTo>
                    <a:pt x="2830" y="8553"/>
                    <a:pt x="2822" y="8483"/>
                    <a:pt x="2814" y="8411"/>
                  </a:cubicBezTo>
                  <a:lnTo>
                    <a:pt x="2793" y="8199"/>
                  </a:lnTo>
                  <a:cubicBezTo>
                    <a:pt x="2734" y="7633"/>
                    <a:pt x="2657" y="7069"/>
                    <a:pt x="2565" y="6508"/>
                  </a:cubicBezTo>
                  <a:lnTo>
                    <a:pt x="2493" y="6086"/>
                  </a:lnTo>
                  <a:lnTo>
                    <a:pt x="2412" y="5667"/>
                  </a:lnTo>
                  <a:cubicBezTo>
                    <a:pt x="2356" y="5389"/>
                    <a:pt x="2297" y="5109"/>
                    <a:pt x="2232" y="4832"/>
                  </a:cubicBezTo>
                  <a:cubicBezTo>
                    <a:pt x="2104" y="4277"/>
                    <a:pt x="1957" y="3727"/>
                    <a:pt x="1790" y="3181"/>
                  </a:cubicBezTo>
                  <a:cubicBezTo>
                    <a:pt x="1456" y="2091"/>
                    <a:pt x="1044" y="1022"/>
                    <a:pt x="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9"/>
            <p:cNvSpPr/>
            <p:nvPr/>
          </p:nvSpPr>
          <p:spPr>
            <a:xfrm>
              <a:off x="1877450" y="1322950"/>
              <a:ext cx="450475" cy="779600"/>
            </a:xfrm>
            <a:custGeom>
              <a:avLst/>
              <a:gdLst/>
              <a:ahLst/>
              <a:cxnLst/>
              <a:rect l="l" t="t" r="r" b="b"/>
              <a:pathLst>
                <a:path w="18019" h="31184" extrusionOk="0">
                  <a:moveTo>
                    <a:pt x="454" y="0"/>
                  </a:moveTo>
                  <a:lnTo>
                    <a:pt x="438" y="80"/>
                  </a:lnTo>
                  <a:lnTo>
                    <a:pt x="426" y="155"/>
                  </a:lnTo>
                  <a:lnTo>
                    <a:pt x="399" y="306"/>
                  </a:lnTo>
                  <a:cubicBezTo>
                    <a:pt x="382" y="407"/>
                    <a:pt x="367" y="506"/>
                    <a:pt x="351" y="607"/>
                  </a:cubicBezTo>
                  <a:cubicBezTo>
                    <a:pt x="321" y="808"/>
                    <a:pt x="294" y="1008"/>
                    <a:pt x="268" y="1209"/>
                  </a:cubicBezTo>
                  <a:cubicBezTo>
                    <a:pt x="219" y="1610"/>
                    <a:pt x="176" y="2013"/>
                    <a:pt x="141" y="2415"/>
                  </a:cubicBezTo>
                  <a:cubicBezTo>
                    <a:pt x="72" y="3220"/>
                    <a:pt x="29" y="4027"/>
                    <a:pt x="14" y="4835"/>
                  </a:cubicBezTo>
                  <a:cubicBezTo>
                    <a:pt x="0" y="5642"/>
                    <a:pt x="12" y="6451"/>
                    <a:pt x="49" y="7258"/>
                  </a:cubicBezTo>
                  <a:cubicBezTo>
                    <a:pt x="86" y="8067"/>
                    <a:pt x="153" y="8873"/>
                    <a:pt x="249" y="9676"/>
                  </a:cubicBezTo>
                  <a:cubicBezTo>
                    <a:pt x="440" y="11285"/>
                    <a:pt x="746" y="12882"/>
                    <a:pt x="1187" y="14447"/>
                  </a:cubicBezTo>
                  <a:cubicBezTo>
                    <a:pt x="1407" y="15228"/>
                    <a:pt x="1662" y="16001"/>
                    <a:pt x="1952" y="16761"/>
                  </a:cubicBezTo>
                  <a:cubicBezTo>
                    <a:pt x="2098" y="17142"/>
                    <a:pt x="2252" y="17519"/>
                    <a:pt x="2416" y="17892"/>
                  </a:cubicBezTo>
                  <a:cubicBezTo>
                    <a:pt x="2457" y="17985"/>
                    <a:pt x="2496" y="18079"/>
                    <a:pt x="2540" y="18172"/>
                  </a:cubicBezTo>
                  <a:lnTo>
                    <a:pt x="2668" y="18449"/>
                  </a:lnTo>
                  <a:lnTo>
                    <a:pt x="2798" y="18726"/>
                  </a:lnTo>
                  <a:cubicBezTo>
                    <a:pt x="2843" y="18818"/>
                    <a:pt x="2889" y="18909"/>
                    <a:pt x="2933" y="19001"/>
                  </a:cubicBezTo>
                  <a:cubicBezTo>
                    <a:pt x="3115" y="19366"/>
                    <a:pt x="3305" y="19728"/>
                    <a:pt x="3506" y="20083"/>
                  </a:cubicBezTo>
                  <a:cubicBezTo>
                    <a:pt x="3706" y="20438"/>
                    <a:pt x="3917" y="20790"/>
                    <a:pt x="4134" y="21134"/>
                  </a:cubicBezTo>
                  <a:cubicBezTo>
                    <a:pt x="4351" y="21481"/>
                    <a:pt x="4581" y="21819"/>
                    <a:pt x="4818" y="22153"/>
                  </a:cubicBezTo>
                  <a:cubicBezTo>
                    <a:pt x="4935" y="22320"/>
                    <a:pt x="5058" y="22483"/>
                    <a:pt x="5180" y="22648"/>
                  </a:cubicBezTo>
                  <a:lnTo>
                    <a:pt x="5367" y="22892"/>
                  </a:lnTo>
                  <a:cubicBezTo>
                    <a:pt x="5396" y="22933"/>
                    <a:pt x="5428" y="22973"/>
                    <a:pt x="5460" y="23012"/>
                  </a:cubicBezTo>
                  <a:lnTo>
                    <a:pt x="5556" y="23132"/>
                  </a:lnTo>
                  <a:cubicBezTo>
                    <a:pt x="6579" y="24416"/>
                    <a:pt x="7738" y="25583"/>
                    <a:pt x="9014" y="26614"/>
                  </a:cubicBezTo>
                  <a:cubicBezTo>
                    <a:pt x="9171" y="26745"/>
                    <a:pt x="9335" y="26869"/>
                    <a:pt x="9496" y="26996"/>
                  </a:cubicBezTo>
                  <a:lnTo>
                    <a:pt x="9741" y="27180"/>
                  </a:lnTo>
                  <a:lnTo>
                    <a:pt x="9865" y="27273"/>
                  </a:lnTo>
                  <a:lnTo>
                    <a:pt x="9989" y="27362"/>
                  </a:lnTo>
                  <a:cubicBezTo>
                    <a:pt x="10320" y="27605"/>
                    <a:pt x="10660" y="27834"/>
                    <a:pt x="11001" y="28060"/>
                  </a:cubicBezTo>
                  <a:cubicBezTo>
                    <a:pt x="11688" y="28504"/>
                    <a:pt x="12396" y="28921"/>
                    <a:pt x="13121" y="29298"/>
                  </a:cubicBezTo>
                  <a:lnTo>
                    <a:pt x="13395" y="29438"/>
                  </a:lnTo>
                  <a:lnTo>
                    <a:pt x="13670" y="29575"/>
                  </a:lnTo>
                  <a:lnTo>
                    <a:pt x="13806" y="29644"/>
                  </a:lnTo>
                  <a:cubicBezTo>
                    <a:pt x="13852" y="29666"/>
                    <a:pt x="13899" y="29687"/>
                    <a:pt x="13945" y="29709"/>
                  </a:cubicBezTo>
                  <a:lnTo>
                    <a:pt x="14223" y="29841"/>
                  </a:lnTo>
                  <a:cubicBezTo>
                    <a:pt x="14315" y="29885"/>
                    <a:pt x="14408" y="29926"/>
                    <a:pt x="14501" y="29968"/>
                  </a:cubicBezTo>
                  <a:lnTo>
                    <a:pt x="14640" y="30032"/>
                  </a:lnTo>
                  <a:cubicBezTo>
                    <a:pt x="14688" y="30054"/>
                    <a:pt x="14734" y="30075"/>
                    <a:pt x="14781" y="30095"/>
                  </a:cubicBezTo>
                  <a:lnTo>
                    <a:pt x="15062" y="30216"/>
                  </a:lnTo>
                  <a:cubicBezTo>
                    <a:pt x="15109" y="30237"/>
                    <a:pt x="15155" y="30257"/>
                    <a:pt x="15203" y="30278"/>
                  </a:cubicBezTo>
                  <a:lnTo>
                    <a:pt x="15344" y="30335"/>
                  </a:lnTo>
                  <a:cubicBezTo>
                    <a:pt x="16101" y="30648"/>
                    <a:pt x="16867" y="30930"/>
                    <a:pt x="17643" y="31183"/>
                  </a:cubicBezTo>
                  <a:lnTo>
                    <a:pt x="18018" y="29994"/>
                  </a:lnTo>
                  <a:cubicBezTo>
                    <a:pt x="17267" y="29763"/>
                    <a:pt x="16527" y="29505"/>
                    <a:pt x="15798" y="29217"/>
                  </a:cubicBezTo>
                  <a:lnTo>
                    <a:pt x="15661" y="29164"/>
                  </a:lnTo>
                  <a:cubicBezTo>
                    <a:pt x="15615" y="29146"/>
                    <a:pt x="15570" y="29127"/>
                    <a:pt x="15524" y="29107"/>
                  </a:cubicBezTo>
                  <a:lnTo>
                    <a:pt x="15254" y="28996"/>
                  </a:lnTo>
                  <a:cubicBezTo>
                    <a:pt x="15208" y="28977"/>
                    <a:pt x="15163" y="28958"/>
                    <a:pt x="15118" y="28939"/>
                  </a:cubicBezTo>
                  <a:lnTo>
                    <a:pt x="14984" y="28880"/>
                  </a:lnTo>
                  <a:cubicBezTo>
                    <a:pt x="14893" y="28840"/>
                    <a:pt x="14804" y="28803"/>
                    <a:pt x="14715" y="28762"/>
                  </a:cubicBezTo>
                  <a:lnTo>
                    <a:pt x="14448" y="28641"/>
                  </a:lnTo>
                  <a:cubicBezTo>
                    <a:pt x="14403" y="28621"/>
                    <a:pt x="14358" y="28602"/>
                    <a:pt x="14313" y="28581"/>
                  </a:cubicBezTo>
                  <a:lnTo>
                    <a:pt x="14181" y="28517"/>
                  </a:lnTo>
                  <a:lnTo>
                    <a:pt x="13916" y="28391"/>
                  </a:lnTo>
                  <a:lnTo>
                    <a:pt x="13653" y="28260"/>
                  </a:lnTo>
                  <a:cubicBezTo>
                    <a:pt x="12952" y="27912"/>
                    <a:pt x="12271" y="27527"/>
                    <a:pt x="11608" y="27113"/>
                  </a:cubicBezTo>
                  <a:cubicBezTo>
                    <a:pt x="11277" y="26904"/>
                    <a:pt x="10950" y="26690"/>
                    <a:pt x="10630" y="26466"/>
                  </a:cubicBezTo>
                  <a:lnTo>
                    <a:pt x="10510" y="26381"/>
                  </a:lnTo>
                  <a:lnTo>
                    <a:pt x="10391" y="26296"/>
                  </a:lnTo>
                  <a:lnTo>
                    <a:pt x="10155" y="26123"/>
                  </a:lnTo>
                  <a:cubicBezTo>
                    <a:pt x="9999" y="26004"/>
                    <a:pt x="9841" y="25889"/>
                    <a:pt x="9689" y="25768"/>
                  </a:cubicBezTo>
                  <a:cubicBezTo>
                    <a:pt x="8456" y="24805"/>
                    <a:pt x="7330" y="23710"/>
                    <a:pt x="6335" y="22504"/>
                  </a:cubicBezTo>
                  <a:lnTo>
                    <a:pt x="6242" y="22390"/>
                  </a:lnTo>
                  <a:cubicBezTo>
                    <a:pt x="6211" y="22353"/>
                    <a:pt x="6179" y="22315"/>
                    <a:pt x="6150" y="22277"/>
                  </a:cubicBezTo>
                  <a:lnTo>
                    <a:pt x="5967" y="22047"/>
                  </a:lnTo>
                  <a:cubicBezTo>
                    <a:pt x="5849" y="21891"/>
                    <a:pt x="5728" y="21736"/>
                    <a:pt x="5614" y="21578"/>
                  </a:cubicBezTo>
                  <a:cubicBezTo>
                    <a:pt x="5381" y="21263"/>
                    <a:pt x="5156" y="20943"/>
                    <a:pt x="4942" y="20614"/>
                  </a:cubicBezTo>
                  <a:cubicBezTo>
                    <a:pt x="4726" y="20287"/>
                    <a:pt x="4519" y="19955"/>
                    <a:pt x="4322" y="19615"/>
                  </a:cubicBezTo>
                  <a:cubicBezTo>
                    <a:pt x="4124" y="19277"/>
                    <a:pt x="3935" y="18933"/>
                    <a:pt x="3753" y="18585"/>
                  </a:cubicBezTo>
                  <a:cubicBezTo>
                    <a:pt x="3709" y="18498"/>
                    <a:pt x="3663" y="18411"/>
                    <a:pt x="3619" y="18323"/>
                  </a:cubicBezTo>
                  <a:lnTo>
                    <a:pt x="3489" y="18059"/>
                  </a:lnTo>
                  <a:lnTo>
                    <a:pt x="3361" y="17794"/>
                  </a:lnTo>
                  <a:cubicBezTo>
                    <a:pt x="3318" y="17704"/>
                    <a:pt x="3278" y="17615"/>
                    <a:pt x="3237" y="17525"/>
                  </a:cubicBezTo>
                  <a:cubicBezTo>
                    <a:pt x="3074" y="17168"/>
                    <a:pt x="2918" y="16807"/>
                    <a:pt x="2771" y="16442"/>
                  </a:cubicBezTo>
                  <a:cubicBezTo>
                    <a:pt x="2480" y="15710"/>
                    <a:pt x="2219" y="14967"/>
                    <a:pt x="1992" y="14212"/>
                  </a:cubicBezTo>
                  <a:cubicBezTo>
                    <a:pt x="1538" y="12702"/>
                    <a:pt x="1211" y="11151"/>
                    <a:pt x="999" y="9582"/>
                  </a:cubicBezTo>
                  <a:cubicBezTo>
                    <a:pt x="893" y="8797"/>
                    <a:pt x="814" y="8009"/>
                    <a:pt x="763" y="7218"/>
                  </a:cubicBezTo>
                  <a:cubicBezTo>
                    <a:pt x="712" y="6428"/>
                    <a:pt x="687" y="5636"/>
                    <a:pt x="687" y="4842"/>
                  </a:cubicBezTo>
                  <a:cubicBezTo>
                    <a:pt x="687" y="4048"/>
                    <a:pt x="716" y="3256"/>
                    <a:pt x="772" y="2465"/>
                  </a:cubicBezTo>
                  <a:cubicBezTo>
                    <a:pt x="799" y="2069"/>
                    <a:pt x="834" y="1674"/>
                    <a:pt x="876" y="1281"/>
                  </a:cubicBezTo>
                  <a:cubicBezTo>
                    <a:pt x="898" y="1084"/>
                    <a:pt x="921" y="887"/>
                    <a:pt x="947" y="692"/>
                  </a:cubicBezTo>
                  <a:cubicBezTo>
                    <a:pt x="961" y="593"/>
                    <a:pt x="974" y="496"/>
                    <a:pt x="989" y="399"/>
                  </a:cubicBezTo>
                  <a:lnTo>
                    <a:pt x="1011" y="253"/>
                  </a:lnTo>
                  <a:lnTo>
                    <a:pt x="1022" y="182"/>
                  </a:lnTo>
                  <a:lnTo>
                    <a:pt x="1034" y="112"/>
                  </a:lnTo>
                  <a:lnTo>
                    <a:pt x="4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9"/>
            <p:cNvSpPr/>
            <p:nvPr/>
          </p:nvSpPr>
          <p:spPr>
            <a:xfrm>
              <a:off x="1883825" y="791275"/>
              <a:ext cx="465100" cy="373550"/>
            </a:xfrm>
            <a:custGeom>
              <a:avLst/>
              <a:gdLst/>
              <a:ahLst/>
              <a:cxnLst/>
              <a:rect l="l" t="t" r="r" b="b"/>
              <a:pathLst>
                <a:path w="18604" h="14942" extrusionOk="0">
                  <a:moveTo>
                    <a:pt x="18567" y="1"/>
                  </a:moveTo>
                  <a:lnTo>
                    <a:pt x="18463" y="7"/>
                  </a:lnTo>
                  <a:lnTo>
                    <a:pt x="18365" y="16"/>
                  </a:lnTo>
                  <a:cubicBezTo>
                    <a:pt x="18298" y="21"/>
                    <a:pt x="18233" y="26"/>
                    <a:pt x="18168" y="33"/>
                  </a:cubicBezTo>
                  <a:cubicBezTo>
                    <a:pt x="18038" y="45"/>
                    <a:pt x="17908" y="59"/>
                    <a:pt x="17779" y="76"/>
                  </a:cubicBezTo>
                  <a:cubicBezTo>
                    <a:pt x="17519" y="107"/>
                    <a:pt x="17261" y="144"/>
                    <a:pt x="17003" y="183"/>
                  </a:cubicBezTo>
                  <a:cubicBezTo>
                    <a:pt x="16746" y="224"/>
                    <a:pt x="16488" y="268"/>
                    <a:pt x="16233" y="317"/>
                  </a:cubicBezTo>
                  <a:cubicBezTo>
                    <a:pt x="16105" y="340"/>
                    <a:pt x="15977" y="367"/>
                    <a:pt x="15849" y="392"/>
                  </a:cubicBezTo>
                  <a:lnTo>
                    <a:pt x="15658" y="432"/>
                  </a:lnTo>
                  <a:cubicBezTo>
                    <a:pt x="15594" y="445"/>
                    <a:pt x="15530" y="459"/>
                    <a:pt x="15466" y="473"/>
                  </a:cubicBezTo>
                  <a:cubicBezTo>
                    <a:pt x="14447" y="698"/>
                    <a:pt x="13443" y="984"/>
                    <a:pt x="12458" y="1329"/>
                  </a:cubicBezTo>
                  <a:cubicBezTo>
                    <a:pt x="11469" y="1675"/>
                    <a:pt x="10504" y="2088"/>
                    <a:pt x="9570" y="2562"/>
                  </a:cubicBezTo>
                  <a:cubicBezTo>
                    <a:pt x="9453" y="2623"/>
                    <a:pt x="9337" y="2681"/>
                    <a:pt x="9220" y="2745"/>
                  </a:cubicBezTo>
                  <a:lnTo>
                    <a:pt x="9048" y="2838"/>
                  </a:lnTo>
                  <a:cubicBezTo>
                    <a:pt x="8989" y="2869"/>
                    <a:pt x="8932" y="2901"/>
                    <a:pt x="8874" y="2933"/>
                  </a:cubicBezTo>
                  <a:lnTo>
                    <a:pt x="8532" y="3128"/>
                  </a:lnTo>
                  <a:lnTo>
                    <a:pt x="8192" y="3330"/>
                  </a:lnTo>
                  <a:cubicBezTo>
                    <a:pt x="7742" y="3603"/>
                    <a:pt x="7303" y="3894"/>
                    <a:pt x="6875" y="4204"/>
                  </a:cubicBezTo>
                  <a:lnTo>
                    <a:pt x="6556" y="4439"/>
                  </a:lnTo>
                  <a:lnTo>
                    <a:pt x="6241" y="4681"/>
                  </a:lnTo>
                  <a:lnTo>
                    <a:pt x="6163" y="4743"/>
                  </a:lnTo>
                  <a:lnTo>
                    <a:pt x="6087" y="4805"/>
                  </a:lnTo>
                  <a:lnTo>
                    <a:pt x="5933" y="4931"/>
                  </a:lnTo>
                  <a:lnTo>
                    <a:pt x="5780" y="5057"/>
                  </a:lnTo>
                  <a:lnTo>
                    <a:pt x="5629" y="5187"/>
                  </a:lnTo>
                  <a:lnTo>
                    <a:pt x="5480" y="5318"/>
                  </a:lnTo>
                  <a:lnTo>
                    <a:pt x="5404" y="5383"/>
                  </a:lnTo>
                  <a:cubicBezTo>
                    <a:pt x="5379" y="5405"/>
                    <a:pt x="5355" y="5428"/>
                    <a:pt x="5330" y="5449"/>
                  </a:cubicBezTo>
                  <a:lnTo>
                    <a:pt x="5038" y="5719"/>
                  </a:lnTo>
                  <a:cubicBezTo>
                    <a:pt x="4942" y="5809"/>
                    <a:pt x="4847" y="5904"/>
                    <a:pt x="4752" y="5995"/>
                  </a:cubicBezTo>
                  <a:cubicBezTo>
                    <a:pt x="4656" y="6087"/>
                    <a:pt x="4564" y="6183"/>
                    <a:pt x="4472" y="6278"/>
                  </a:cubicBezTo>
                  <a:cubicBezTo>
                    <a:pt x="4379" y="6374"/>
                    <a:pt x="4287" y="6470"/>
                    <a:pt x="4197" y="6567"/>
                  </a:cubicBezTo>
                  <a:cubicBezTo>
                    <a:pt x="4108" y="6665"/>
                    <a:pt x="4017" y="6764"/>
                    <a:pt x="3929" y="6862"/>
                  </a:cubicBezTo>
                  <a:lnTo>
                    <a:pt x="3668" y="7166"/>
                  </a:lnTo>
                  <a:lnTo>
                    <a:pt x="3604" y="7242"/>
                  </a:lnTo>
                  <a:cubicBezTo>
                    <a:pt x="3583" y="7267"/>
                    <a:pt x="3562" y="7294"/>
                    <a:pt x="3541" y="7320"/>
                  </a:cubicBezTo>
                  <a:lnTo>
                    <a:pt x="3415" y="7475"/>
                  </a:lnTo>
                  <a:lnTo>
                    <a:pt x="3290" y="7630"/>
                  </a:lnTo>
                  <a:lnTo>
                    <a:pt x="3258" y="7670"/>
                  </a:lnTo>
                  <a:lnTo>
                    <a:pt x="3229" y="7709"/>
                  </a:lnTo>
                  <a:lnTo>
                    <a:pt x="3169" y="7790"/>
                  </a:lnTo>
                  <a:lnTo>
                    <a:pt x="2927" y="8109"/>
                  </a:lnTo>
                  <a:lnTo>
                    <a:pt x="2697" y="8436"/>
                  </a:lnTo>
                  <a:lnTo>
                    <a:pt x="2640" y="8518"/>
                  </a:lnTo>
                  <a:lnTo>
                    <a:pt x="2612" y="8559"/>
                  </a:lnTo>
                  <a:lnTo>
                    <a:pt x="2584" y="8601"/>
                  </a:lnTo>
                  <a:lnTo>
                    <a:pt x="2475" y="8768"/>
                  </a:lnTo>
                  <a:cubicBezTo>
                    <a:pt x="1884" y="9659"/>
                    <a:pt x="1389" y="10610"/>
                    <a:pt x="974" y="11594"/>
                  </a:cubicBezTo>
                  <a:cubicBezTo>
                    <a:pt x="567" y="12582"/>
                    <a:pt x="241" y="13601"/>
                    <a:pt x="1" y="14641"/>
                  </a:cubicBezTo>
                  <a:lnTo>
                    <a:pt x="1415" y="14941"/>
                  </a:lnTo>
                  <a:cubicBezTo>
                    <a:pt x="1604" y="13970"/>
                    <a:pt x="1872" y="13016"/>
                    <a:pt x="2217" y="12088"/>
                  </a:cubicBezTo>
                  <a:cubicBezTo>
                    <a:pt x="2570" y="11166"/>
                    <a:pt x="2996" y="10271"/>
                    <a:pt x="3514" y="9427"/>
                  </a:cubicBezTo>
                  <a:lnTo>
                    <a:pt x="3610" y="9268"/>
                  </a:lnTo>
                  <a:lnTo>
                    <a:pt x="3634" y="9228"/>
                  </a:lnTo>
                  <a:lnTo>
                    <a:pt x="3659" y="9190"/>
                  </a:lnTo>
                  <a:lnTo>
                    <a:pt x="3709" y="9112"/>
                  </a:lnTo>
                  <a:lnTo>
                    <a:pt x="3912" y="8801"/>
                  </a:lnTo>
                  <a:lnTo>
                    <a:pt x="4126" y="8497"/>
                  </a:lnTo>
                  <a:lnTo>
                    <a:pt x="4178" y="8421"/>
                  </a:lnTo>
                  <a:lnTo>
                    <a:pt x="4205" y="8384"/>
                  </a:lnTo>
                  <a:lnTo>
                    <a:pt x="4233" y="8347"/>
                  </a:lnTo>
                  <a:lnTo>
                    <a:pt x="4344" y="8197"/>
                  </a:lnTo>
                  <a:lnTo>
                    <a:pt x="4457" y="8049"/>
                  </a:lnTo>
                  <a:cubicBezTo>
                    <a:pt x="4476" y="8023"/>
                    <a:pt x="4494" y="7999"/>
                    <a:pt x="4513" y="7975"/>
                  </a:cubicBezTo>
                  <a:lnTo>
                    <a:pt x="4570" y="7902"/>
                  </a:lnTo>
                  <a:lnTo>
                    <a:pt x="4803" y="7611"/>
                  </a:lnTo>
                  <a:lnTo>
                    <a:pt x="5044" y="7327"/>
                  </a:lnTo>
                  <a:cubicBezTo>
                    <a:pt x="5123" y="7231"/>
                    <a:pt x="5208" y="7141"/>
                    <a:pt x="5291" y="7049"/>
                  </a:cubicBezTo>
                  <a:cubicBezTo>
                    <a:pt x="5374" y="6957"/>
                    <a:pt x="5457" y="6865"/>
                    <a:pt x="5544" y="6774"/>
                  </a:cubicBezTo>
                  <a:cubicBezTo>
                    <a:pt x="5629" y="6685"/>
                    <a:pt x="5715" y="6595"/>
                    <a:pt x="5803" y="6506"/>
                  </a:cubicBezTo>
                  <a:lnTo>
                    <a:pt x="6069" y="6244"/>
                  </a:lnTo>
                  <a:cubicBezTo>
                    <a:pt x="6091" y="6222"/>
                    <a:pt x="6112" y="6200"/>
                    <a:pt x="6135" y="6179"/>
                  </a:cubicBezTo>
                  <a:lnTo>
                    <a:pt x="6204" y="6115"/>
                  </a:lnTo>
                  <a:lnTo>
                    <a:pt x="6341" y="5987"/>
                  </a:lnTo>
                  <a:lnTo>
                    <a:pt x="6478" y="5859"/>
                  </a:lnTo>
                  <a:lnTo>
                    <a:pt x="6618" y="5735"/>
                  </a:lnTo>
                  <a:lnTo>
                    <a:pt x="6759" y="5611"/>
                  </a:lnTo>
                  <a:lnTo>
                    <a:pt x="6829" y="5550"/>
                  </a:lnTo>
                  <a:lnTo>
                    <a:pt x="6900" y="5490"/>
                  </a:lnTo>
                  <a:lnTo>
                    <a:pt x="7188" y="5251"/>
                  </a:lnTo>
                  <a:lnTo>
                    <a:pt x="7483" y="5019"/>
                  </a:lnTo>
                  <a:cubicBezTo>
                    <a:pt x="7879" y="4712"/>
                    <a:pt x="8287" y="4421"/>
                    <a:pt x="8706" y="4145"/>
                  </a:cubicBezTo>
                  <a:lnTo>
                    <a:pt x="9021" y="3942"/>
                  </a:lnTo>
                  <a:lnTo>
                    <a:pt x="9343" y="3744"/>
                  </a:lnTo>
                  <a:cubicBezTo>
                    <a:pt x="9395" y="3712"/>
                    <a:pt x="9450" y="3680"/>
                    <a:pt x="9505" y="3648"/>
                  </a:cubicBezTo>
                  <a:lnTo>
                    <a:pt x="9668" y="3552"/>
                  </a:lnTo>
                  <a:cubicBezTo>
                    <a:pt x="9776" y="3488"/>
                    <a:pt x="9886" y="3428"/>
                    <a:pt x="9996" y="3367"/>
                  </a:cubicBezTo>
                  <a:cubicBezTo>
                    <a:pt x="10880" y="2878"/>
                    <a:pt x="11795" y="2450"/>
                    <a:pt x="12735" y="2083"/>
                  </a:cubicBezTo>
                  <a:cubicBezTo>
                    <a:pt x="13679" y="1715"/>
                    <a:pt x="14645" y="1405"/>
                    <a:pt x="15626" y="1152"/>
                  </a:cubicBezTo>
                  <a:cubicBezTo>
                    <a:pt x="15687" y="1136"/>
                    <a:pt x="15750" y="1121"/>
                    <a:pt x="15811" y="1106"/>
                  </a:cubicBezTo>
                  <a:lnTo>
                    <a:pt x="15995" y="1060"/>
                  </a:lnTo>
                  <a:cubicBezTo>
                    <a:pt x="16119" y="1032"/>
                    <a:pt x="16242" y="1001"/>
                    <a:pt x="16367" y="974"/>
                  </a:cubicBezTo>
                  <a:cubicBezTo>
                    <a:pt x="16613" y="917"/>
                    <a:pt x="16861" y="865"/>
                    <a:pt x="17110" y="818"/>
                  </a:cubicBezTo>
                  <a:cubicBezTo>
                    <a:pt x="17359" y="770"/>
                    <a:pt x="17610" y="726"/>
                    <a:pt x="17859" y="687"/>
                  </a:cubicBezTo>
                  <a:cubicBezTo>
                    <a:pt x="17984" y="667"/>
                    <a:pt x="18109" y="650"/>
                    <a:pt x="18235" y="633"/>
                  </a:cubicBezTo>
                  <a:cubicBezTo>
                    <a:pt x="18297" y="625"/>
                    <a:pt x="18359" y="616"/>
                    <a:pt x="18421" y="610"/>
                  </a:cubicBezTo>
                  <a:lnTo>
                    <a:pt x="18514" y="598"/>
                  </a:lnTo>
                  <a:lnTo>
                    <a:pt x="18604" y="590"/>
                  </a:lnTo>
                  <a:lnTo>
                    <a:pt x="185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9"/>
            <p:cNvSpPr/>
            <p:nvPr/>
          </p:nvSpPr>
          <p:spPr>
            <a:xfrm>
              <a:off x="6127825" y="3347100"/>
              <a:ext cx="261675" cy="639050"/>
            </a:xfrm>
            <a:custGeom>
              <a:avLst/>
              <a:gdLst/>
              <a:ahLst/>
              <a:cxnLst/>
              <a:rect l="l" t="t" r="r" b="b"/>
              <a:pathLst>
                <a:path w="10467" h="25562" extrusionOk="0">
                  <a:moveTo>
                    <a:pt x="9826" y="1"/>
                  </a:moveTo>
                  <a:lnTo>
                    <a:pt x="9025" y="213"/>
                  </a:lnTo>
                  <a:cubicBezTo>
                    <a:pt x="9292" y="1296"/>
                    <a:pt x="9424" y="2416"/>
                    <a:pt x="9456" y="3538"/>
                  </a:cubicBezTo>
                  <a:cubicBezTo>
                    <a:pt x="9488" y="4661"/>
                    <a:pt x="9423" y="5789"/>
                    <a:pt x="9282" y="6907"/>
                  </a:cubicBezTo>
                  <a:cubicBezTo>
                    <a:pt x="9139" y="8028"/>
                    <a:pt x="8928" y="9137"/>
                    <a:pt x="8650" y="10231"/>
                  </a:cubicBezTo>
                  <a:cubicBezTo>
                    <a:pt x="8371" y="11325"/>
                    <a:pt x="8033" y="12403"/>
                    <a:pt x="7635" y="13460"/>
                  </a:cubicBezTo>
                  <a:cubicBezTo>
                    <a:pt x="7239" y="14514"/>
                    <a:pt x="6784" y="15546"/>
                    <a:pt x="6272" y="16549"/>
                  </a:cubicBezTo>
                  <a:cubicBezTo>
                    <a:pt x="5764" y="17548"/>
                    <a:pt x="5191" y="18514"/>
                    <a:pt x="4562" y="19441"/>
                  </a:cubicBezTo>
                  <a:cubicBezTo>
                    <a:pt x="3931" y="20362"/>
                    <a:pt x="3239" y="21237"/>
                    <a:pt x="2481" y="22036"/>
                  </a:cubicBezTo>
                  <a:cubicBezTo>
                    <a:pt x="1722" y="22834"/>
                    <a:pt x="895" y="23557"/>
                    <a:pt x="1" y="24156"/>
                  </a:cubicBezTo>
                  <a:lnTo>
                    <a:pt x="973" y="25562"/>
                  </a:lnTo>
                  <a:cubicBezTo>
                    <a:pt x="1971" y="24846"/>
                    <a:pt x="2859" y="24015"/>
                    <a:pt x="3657" y="23119"/>
                  </a:cubicBezTo>
                  <a:cubicBezTo>
                    <a:pt x="4456" y="22222"/>
                    <a:pt x="5166" y="21261"/>
                    <a:pt x="5803" y="20261"/>
                  </a:cubicBezTo>
                  <a:cubicBezTo>
                    <a:pt x="6437" y="19263"/>
                    <a:pt x="7007" y="18227"/>
                    <a:pt x="7509" y="17157"/>
                  </a:cubicBezTo>
                  <a:cubicBezTo>
                    <a:pt x="8011" y="16093"/>
                    <a:pt x="8452" y="15002"/>
                    <a:pt x="8830" y="13888"/>
                  </a:cubicBezTo>
                  <a:cubicBezTo>
                    <a:pt x="9208" y="12776"/>
                    <a:pt x="9523" y="11644"/>
                    <a:pt x="9776" y="10498"/>
                  </a:cubicBezTo>
                  <a:cubicBezTo>
                    <a:pt x="10031" y="9351"/>
                    <a:pt x="10213" y="8191"/>
                    <a:pt x="10324" y="7022"/>
                  </a:cubicBezTo>
                  <a:cubicBezTo>
                    <a:pt x="10433" y="5852"/>
                    <a:pt x="10466" y="4673"/>
                    <a:pt x="10393" y="3496"/>
                  </a:cubicBezTo>
                  <a:cubicBezTo>
                    <a:pt x="10321" y="2321"/>
                    <a:pt x="10147" y="1144"/>
                    <a:pt x="9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9"/>
            <p:cNvSpPr/>
            <p:nvPr/>
          </p:nvSpPr>
          <p:spPr>
            <a:xfrm>
              <a:off x="5831900" y="4067850"/>
              <a:ext cx="318975" cy="470925"/>
            </a:xfrm>
            <a:custGeom>
              <a:avLst/>
              <a:gdLst/>
              <a:ahLst/>
              <a:cxnLst/>
              <a:rect l="l" t="t" r="r" b="b"/>
              <a:pathLst>
                <a:path w="12759" h="18837" extrusionOk="0">
                  <a:moveTo>
                    <a:pt x="11889" y="1"/>
                  </a:moveTo>
                  <a:lnTo>
                    <a:pt x="11879" y="81"/>
                  </a:lnTo>
                  <a:lnTo>
                    <a:pt x="11867" y="166"/>
                  </a:lnTo>
                  <a:lnTo>
                    <a:pt x="11842" y="337"/>
                  </a:lnTo>
                  <a:cubicBezTo>
                    <a:pt x="11824" y="450"/>
                    <a:pt x="11806" y="565"/>
                    <a:pt x="11786" y="679"/>
                  </a:cubicBezTo>
                  <a:cubicBezTo>
                    <a:pt x="11746" y="908"/>
                    <a:pt x="11704" y="1136"/>
                    <a:pt x="11658" y="1365"/>
                  </a:cubicBezTo>
                  <a:cubicBezTo>
                    <a:pt x="11566" y="1821"/>
                    <a:pt x="11461" y="2276"/>
                    <a:pt x="11349" y="2728"/>
                  </a:cubicBezTo>
                  <a:cubicBezTo>
                    <a:pt x="11120" y="3631"/>
                    <a:pt x="10850" y="4526"/>
                    <a:pt x="10540" y="5402"/>
                  </a:cubicBezTo>
                  <a:cubicBezTo>
                    <a:pt x="10385" y="5842"/>
                    <a:pt x="10221" y="6276"/>
                    <a:pt x="10044" y="6705"/>
                  </a:cubicBezTo>
                  <a:cubicBezTo>
                    <a:pt x="10000" y="6812"/>
                    <a:pt x="9956" y="6920"/>
                    <a:pt x="9910" y="7026"/>
                  </a:cubicBezTo>
                  <a:lnTo>
                    <a:pt x="9773" y="7345"/>
                  </a:lnTo>
                  <a:lnTo>
                    <a:pt x="9630" y="7663"/>
                  </a:lnTo>
                  <a:cubicBezTo>
                    <a:pt x="9607" y="7716"/>
                    <a:pt x="9583" y="7768"/>
                    <a:pt x="9558" y="7820"/>
                  </a:cubicBezTo>
                  <a:lnTo>
                    <a:pt x="9485" y="7978"/>
                  </a:lnTo>
                  <a:cubicBezTo>
                    <a:pt x="9287" y="8397"/>
                    <a:pt x="9078" y="8809"/>
                    <a:pt x="8859" y="9215"/>
                  </a:cubicBezTo>
                  <a:cubicBezTo>
                    <a:pt x="8638" y="9620"/>
                    <a:pt x="8404" y="10018"/>
                    <a:pt x="8161" y="10409"/>
                  </a:cubicBezTo>
                  <a:cubicBezTo>
                    <a:pt x="7920" y="10800"/>
                    <a:pt x="7662" y="11180"/>
                    <a:pt x="7393" y="11551"/>
                  </a:cubicBezTo>
                  <a:cubicBezTo>
                    <a:pt x="7261" y="11737"/>
                    <a:pt x="7120" y="11919"/>
                    <a:pt x="6982" y="12100"/>
                  </a:cubicBezTo>
                  <a:lnTo>
                    <a:pt x="6769" y="12368"/>
                  </a:lnTo>
                  <a:lnTo>
                    <a:pt x="6715" y="12435"/>
                  </a:lnTo>
                  <a:lnTo>
                    <a:pt x="6660" y="12501"/>
                  </a:lnTo>
                  <a:lnTo>
                    <a:pt x="6550" y="12632"/>
                  </a:lnTo>
                  <a:lnTo>
                    <a:pt x="6440" y="12763"/>
                  </a:lnTo>
                  <a:cubicBezTo>
                    <a:pt x="6405" y="12805"/>
                    <a:pt x="6366" y="12847"/>
                    <a:pt x="6328" y="12891"/>
                  </a:cubicBezTo>
                  <a:lnTo>
                    <a:pt x="6216" y="13019"/>
                  </a:lnTo>
                  <a:cubicBezTo>
                    <a:pt x="6177" y="13062"/>
                    <a:pt x="6141" y="13106"/>
                    <a:pt x="6102" y="13146"/>
                  </a:cubicBezTo>
                  <a:lnTo>
                    <a:pt x="5869" y="13396"/>
                  </a:lnTo>
                  <a:cubicBezTo>
                    <a:pt x="5831" y="13438"/>
                    <a:pt x="5791" y="13479"/>
                    <a:pt x="5752" y="13519"/>
                  </a:cubicBezTo>
                  <a:lnTo>
                    <a:pt x="5632" y="13641"/>
                  </a:lnTo>
                  <a:lnTo>
                    <a:pt x="5513" y="13762"/>
                  </a:lnTo>
                  <a:lnTo>
                    <a:pt x="5390" y="13880"/>
                  </a:lnTo>
                  <a:lnTo>
                    <a:pt x="5269" y="13999"/>
                  </a:lnTo>
                  <a:cubicBezTo>
                    <a:pt x="5228" y="14037"/>
                    <a:pt x="5187" y="14078"/>
                    <a:pt x="5145" y="14115"/>
                  </a:cubicBezTo>
                  <a:lnTo>
                    <a:pt x="4895" y="14343"/>
                  </a:lnTo>
                  <a:cubicBezTo>
                    <a:pt x="4854" y="14382"/>
                    <a:pt x="4809" y="14419"/>
                    <a:pt x="4767" y="14456"/>
                  </a:cubicBezTo>
                  <a:lnTo>
                    <a:pt x="4639" y="14566"/>
                  </a:lnTo>
                  <a:lnTo>
                    <a:pt x="4511" y="14677"/>
                  </a:lnTo>
                  <a:lnTo>
                    <a:pt x="4380" y="14783"/>
                  </a:lnTo>
                  <a:lnTo>
                    <a:pt x="4248" y="14889"/>
                  </a:lnTo>
                  <a:cubicBezTo>
                    <a:pt x="4205" y="14925"/>
                    <a:pt x="4161" y="14960"/>
                    <a:pt x="4117" y="14994"/>
                  </a:cubicBezTo>
                  <a:lnTo>
                    <a:pt x="3847" y="15198"/>
                  </a:lnTo>
                  <a:cubicBezTo>
                    <a:pt x="3824" y="15216"/>
                    <a:pt x="3802" y="15234"/>
                    <a:pt x="3779" y="15249"/>
                  </a:cubicBezTo>
                  <a:lnTo>
                    <a:pt x="3710" y="15298"/>
                  </a:lnTo>
                  <a:lnTo>
                    <a:pt x="3574" y="15396"/>
                  </a:lnTo>
                  <a:lnTo>
                    <a:pt x="3436" y="15494"/>
                  </a:lnTo>
                  <a:cubicBezTo>
                    <a:pt x="3390" y="15526"/>
                    <a:pt x="3342" y="15556"/>
                    <a:pt x="3296" y="15588"/>
                  </a:cubicBezTo>
                  <a:cubicBezTo>
                    <a:pt x="3202" y="15650"/>
                    <a:pt x="3110" y="15713"/>
                    <a:pt x="3015" y="15774"/>
                  </a:cubicBezTo>
                  <a:cubicBezTo>
                    <a:pt x="2824" y="15891"/>
                    <a:pt x="2636" y="16013"/>
                    <a:pt x="2439" y="16122"/>
                  </a:cubicBezTo>
                  <a:cubicBezTo>
                    <a:pt x="1664" y="16571"/>
                    <a:pt x="844" y="16936"/>
                    <a:pt x="0" y="17232"/>
                  </a:cubicBezTo>
                  <a:lnTo>
                    <a:pt x="587" y="18836"/>
                  </a:lnTo>
                  <a:cubicBezTo>
                    <a:pt x="1518" y="18471"/>
                    <a:pt x="2421" y="18029"/>
                    <a:pt x="3266" y="17496"/>
                  </a:cubicBezTo>
                  <a:cubicBezTo>
                    <a:pt x="3479" y="17367"/>
                    <a:pt x="3683" y="17224"/>
                    <a:pt x="3892" y="17086"/>
                  </a:cubicBezTo>
                  <a:cubicBezTo>
                    <a:pt x="3993" y="17015"/>
                    <a:pt x="4094" y="16941"/>
                    <a:pt x="4194" y="16869"/>
                  </a:cubicBezTo>
                  <a:cubicBezTo>
                    <a:pt x="4246" y="16832"/>
                    <a:pt x="4297" y="16796"/>
                    <a:pt x="4347" y="16759"/>
                  </a:cubicBezTo>
                  <a:lnTo>
                    <a:pt x="4493" y="16646"/>
                  </a:lnTo>
                  <a:lnTo>
                    <a:pt x="4642" y="16532"/>
                  </a:lnTo>
                  <a:lnTo>
                    <a:pt x="4716" y="16474"/>
                  </a:lnTo>
                  <a:cubicBezTo>
                    <a:pt x="4740" y="16455"/>
                    <a:pt x="4764" y="16435"/>
                    <a:pt x="4789" y="16416"/>
                  </a:cubicBezTo>
                  <a:lnTo>
                    <a:pt x="5076" y="16179"/>
                  </a:lnTo>
                  <a:cubicBezTo>
                    <a:pt x="5125" y="16141"/>
                    <a:pt x="5171" y="16099"/>
                    <a:pt x="5218" y="16058"/>
                  </a:cubicBezTo>
                  <a:lnTo>
                    <a:pt x="5358" y="15937"/>
                  </a:lnTo>
                  <a:lnTo>
                    <a:pt x="5499" y="15814"/>
                  </a:lnTo>
                  <a:lnTo>
                    <a:pt x="5634" y="15687"/>
                  </a:lnTo>
                  <a:lnTo>
                    <a:pt x="5771" y="15561"/>
                  </a:lnTo>
                  <a:cubicBezTo>
                    <a:pt x="5817" y="15519"/>
                    <a:pt x="5863" y="15477"/>
                    <a:pt x="5906" y="15433"/>
                  </a:cubicBezTo>
                  <a:lnTo>
                    <a:pt x="6171" y="15173"/>
                  </a:lnTo>
                  <a:cubicBezTo>
                    <a:pt x="6216" y="15130"/>
                    <a:pt x="6258" y="15086"/>
                    <a:pt x="6301" y="15041"/>
                  </a:cubicBezTo>
                  <a:lnTo>
                    <a:pt x="6429" y="14907"/>
                  </a:lnTo>
                  <a:lnTo>
                    <a:pt x="6557" y="14774"/>
                  </a:lnTo>
                  <a:lnTo>
                    <a:pt x="6681" y="14637"/>
                  </a:lnTo>
                  <a:lnTo>
                    <a:pt x="6806" y="14501"/>
                  </a:lnTo>
                  <a:cubicBezTo>
                    <a:pt x="6847" y="14455"/>
                    <a:pt x="6889" y="14410"/>
                    <a:pt x="6928" y="14363"/>
                  </a:cubicBezTo>
                  <a:lnTo>
                    <a:pt x="7170" y="14083"/>
                  </a:lnTo>
                  <a:cubicBezTo>
                    <a:pt x="7211" y="14036"/>
                    <a:pt x="7249" y="13988"/>
                    <a:pt x="7289" y="13940"/>
                  </a:cubicBezTo>
                  <a:lnTo>
                    <a:pt x="7405" y="13798"/>
                  </a:lnTo>
                  <a:cubicBezTo>
                    <a:pt x="7445" y="13749"/>
                    <a:pt x="7483" y="13702"/>
                    <a:pt x="7521" y="13654"/>
                  </a:cubicBezTo>
                  <a:lnTo>
                    <a:pt x="7635" y="13508"/>
                  </a:lnTo>
                  <a:lnTo>
                    <a:pt x="7747" y="13362"/>
                  </a:lnTo>
                  <a:lnTo>
                    <a:pt x="7803" y="13289"/>
                  </a:lnTo>
                  <a:lnTo>
                    <a:pt x="7858" y="13217"/>
                  </a:lnTo>
                  <a:lnTo>
                    <a:pt x="8077" y="12920"/>
                  </a:lnTo>
                  <a:cubicBezTo>
                    <a:pt x="8219" y="12720"/>
                    <a:pt x="8362" y="12520"/>
                    <a:pt x="8496" y="12316"/>
                  </a:cubicBezTo>
                  <a:cubicBezTo>
                    <a:pt x="8768" y="11908"/>
                    <a:pt x="9026" y="11493"/>
                    <a:pt x="9269" y="11070"/>
                  </a:cubicBezTo>
                  <a:cubicBezTo>
                    <a:pt x="9513" y="10648"/>
                    <a:pt x="9741" y="10220"/>
                    <a:pt x="9957" y="9784"/>
                  </a:cubicBezTo>
                  <a:cubicBezTo>
                    <a:pt x="10172" y="9347"/>
                    <a:pt x="10375" y="8908"/>
                    <a:pt x="10565" y="8462"/>
                  </a:cubicBezTo>
                  <a:lnTo>
                    <a:pt x="10637" y="8294"/>
                  </a:lnTo>
                  <a:cubicBezTo>
                    <a:pt x="10660" y="8238"/>
                    <a:pt x="10684" y="8183"/>
                    <a:pt x="10706" y="8127"/>
                  </a:cubicBezTo>
                  <a:lnTo>
                    <a:pt x="10843" y="7791"/>
                  </a:lnTo>
                  <a:lnTo>
                    <a:pt x="10974" y="7453"/>
                  </a:lnTo>
                  <a:cubicBezTo>
                    <a:pt x="11018" y="7340"/>
                    <a:pt x="11060" y="7226"/>
                    <a:pt x="11102" y="7113"/>
                  </a:cubicBezTo>
                  <a:cubicBezTo>
                    <a:pt x="11268" y="6659"/>
                    <a:pt x="11423" y="6202"/>
                    <a:pt x="11567" y="5742"/>
                  </a:cubicBezTo>
                  <a:cubicBezTo>
                    <a:pt x="11853" y="4820"/>
                    <a:pt x="12098" y="3888"/>
                    <a:pt x="12300" y="2947"/>
                  </a:cubicBezTo>
                  <a:cubicBezTo>
                    <a:pt x="12400" y="2477"/>
                    <a:pt x="12491" y="2004"/>
                    <a:pt x="12569" y="1529"/>
                  </a:cubicBezTo>
                  <a:cubicBezTo>
                    <a:pt x="12607" y="1290"/>
                    <a:pt x="12643" y="1052"/>
                    <a:pt x="12675" y="813"/>
                  </a:cubicBezTo>
                  <a:cubicBezTo>
                    <a:pt x="12691" y="693"/>
                    <a:pt x="12707" y="573"/>
                    <a:pt x="12721" y="452"/>
                  </a:cubicBezTo>
                  <a:lnTo>
                    <a:pt x="12741" y="270"/>
                  </a:lnTo>
                  <a:lnTo>
                    <a:pt x="12750" y="178"/>
                  </a:lnTo>
                  <a:lnTo>
                    <a:pt x="12759" y="83"/>
                  </a:lnTo>
                  <a:lnTo>
                    <a:pt x="118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9"/>
            <p:cNvSpPr/>
            <p:nvPr/>
          </p:nvSpPr>
          <p:spPr>
            <a:xfrm>
              <a:off x="4887325" y="4487775"/>
              <a:ext cx="340775" cy="600800"/>
            </a:xfrm>
            <a:custGeom>
              <a:avLst/>
              <a:gdLst/>
              <a:ahLst/>
              <a:cxnLst/>
              <a:rect l="l" t="t" r="r" b="b"/>
              <a:pathLst>
                <a:path w="13631" h="24032" extrusionOk="0">
                  <a:moveTo>
                    <a:pt x="12821" y="1"/>
                  </a:moveTo>
                  <a:cubicBezTo>
                    <a:pt x="12619" y="1123"/>
                    <a:pt x="12380" y="2239"/>
                    <a:pt x="12105" y="3345"/>
                  </a:cubicBezTo>
                  <a:cubicBezTo>
                    <a:pt x="11831" y="4451"/>
                    <a:pt x="11520" y="5548"/>
                    <a:pt x="11178" y="6635"/>
                  </a:cubicBezTo>
                  <a:cubicBezTo>
                    <a:pt x="10834" y="7722"/>
                    <a:pt x="10455" y="8795"/>
                    <a:pt x="10041" y="9853"/>
                  </a:cubicBezTo>
                  <a:cubicBezTo>
                    <a:pt x="9834" y="10383"/>
                    <a:pt x="9618" y="10908"/>
                    <a:pt x="9391" y="11428"/>
                  </a:cubicBezTo>
                  <a:cubicBezTo>
                    <a:pt x="9164" y="11948"/>
                    <a:pt x="8928" y="12463"/>
                    <a:pt x="8680" y="12971"/>
                  </a:cubicBezTo>
                  <a:cubicBezTo>
                    <a:pt x="8186" y="13989"/>
                    <a:pt x="7649" y="14985"/>
                    <a:pt x="7059" y="15940"/>
                  </a:cubicBezTo>
                  <a:cubicBezTo>
                    <a:pt x="6469" y="16896"/>
                    <a:pt x="5826" y="17814"/>
                    <a:pt x="5117" y="18664"/>
                  </a:cubicBezTo>
                  <a:cubicBezTo>
                    <a:pt x="4762" y="19088"/>
                    <a:pt x="4390" y="19495"/>
                    <a:pt x="4001" y="19879"/>
                  </a:cubicBezTo>
                  <a:cubicBezTo>
                    <a:pt x="3615" y="20259"/>
                    <a:pt x="3205" y="20616"/>
                    <a:pt x="2774" y="20945"/>
                  </a:cubicBezTo>
                  <a:cubicBezTo>
                    <a:pt x="2351" y="21269"/>
                    <a:pt x="1904" y="21557"/>
                    <a:pt x="1437" y="21810"/>
                  </a:cubicBezTo>
                  <a:cubicBezTo>
                    <a:pt x="978" y="22053"/>
                    <a:pt x="498" y="22252"/>
                    <a:pt x="1" y="22403"/>
                  </a:cubicBezTo>
                  <a:lnTo>
                    <a:pt x="514" y="24032"/>
                  </a:lnTo>
                  <a:cubicBezTo>
                    <a:pt x="1114" y="23829"/>
                    <a:pt x="1691" y="23569"/>
                    <a:pt x="2239" y="23255"/>
                  </a:cubicBezTo>
                  <a:cubicBezTo>
                    <a:pt x="2774" y="22943"/>
                    <a:pt x="3284" y="22591"/>
                    <a:pt x="3764" y="22199"/>
                  </a:cubicBezTo>
                  <a:cubicBezTo>
                    <a:pt x="4236" y="21814"/>
                    <a:pt x="4682" y="21400"/>
                    <a:pt x="5099" y="20960"/>
                  </a:cubicBezTo>
                  <a:cubicBezTo>
                    <a:pt x="5516" y="20523"/>
                    <a:pt x="5907" y="20067"/>
                    <a:pt x="6273" y="19596"/>
                  </a:cubicBezTo>
                  <a:cubicBezTo>
                    <a:pt x="7009" y="18656"/>
                    <a:pt x="7657" y="17664"/>
                    <a:pt x="8242" y="16642"/>
                  </a:cubicBezTo>
                  <a:cubicBezTo>
                    <a:pt x="8827" y="15621"/>
                    <a:pt x="9351" y="14571"/>
                    <a:pt x="9828" y="13504"/>
                  </a:cubicBezTo>
                  <a:cubicBezTo>
                    <a:pt x="10065" y="12971"/>
                    <a:pt x="10293" y="12433"/>
                    <a:pt x="10507" y="11892"/>
                  </a:cubicBezTo>
                  <a:cubicBezTo>
                    <a:pt x="10722" y="11349"/>
                    <a:pt x="10927" y="10805"/>
                    <a:pt x="11122" y="10255"/>
                  </a:cubicBezTo>
                  <a:cubicBezTo>
                    <a:pt x="11510" y="9159"/>
                    <a:pt x="11861" y="8050"/>
                    <a:pt x="12176" y="6932"/>
                  </a:cubicBezTo>
                  <a:cubicBezTo>
                    <a:pt x="12490" y="5813"/>
                    <a:pt x="12768" y="4688"/>
                    <a:pt x="13012" y="3553"/>
                  </a:cubicBezTo>
                  <a:cubicBezTo>
                    <a:pt x="13258" y="2419"/>
                    <a:pt x="13463" y="1278"/>
                    <a:pt x="13631" y="130"/>
                  </a:cubicBezTo>
                  <a:lnTo>
                    <a:pt x="12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9"/>
            <p:cNvSpPr/>
            <p:nvPr/>
          </p:nvSpPr>
          <p:spPr>
            <a:xfrm>
              <a:off x="5129525" y="4337900"/>
              <a:ext cx="249900" cy="217950"/>
            </a:xfrm>
            <a:custGeom>
              <a:avLst/>
              <a:gdLst/>
              <a:ahLst/>
              <a:cxnLst/>
              <a:rect l="l" t="t" r="r" b="b"/>
              <a:pathLst>
                <a:path w="9996" h="8718" extrusionOk="0">
                  <a:moveTo>
                    <a:pt x="4705" y="1"/>
                  </a:moveTo>
                  <a:cubicBezTo>
                    <a:pt x="3123" y="1"/>
                    <a:pt x="2783" y="2107"/>
                    <a:pt x="2783" y="2107"/>
                  </a:cubicBezTo>
                  <a:cubicBezTo>
                    <a:pt x="2783" y="2107"/>
                    <a:pt x="1946" y="1435"/>
                    <a:pt x="1232" y="1435"/>
                  </a:cubicBezTo>
                  <a:cubicBezTo>
                    <a:pt x="772" y="1435"/>
                    <a:pt x="363" y="1713"/>
                    <a:pt x="261" y="2628"/>
                  </a:cubicBezTo>
                  <a:cubicBezTo>
                    <a:pt x="0" y="4966"/>
                    <a:pt x="3108" y="8718"/>
                    <a:pt x="3108" y="8718"/>
                  </a:cubicBezTo>
                  <a:cubicBezTo>
                    <a:pt x="5358" y="8443"/>
                    <a:pt x="9996" y="4569"/>
                    <a:pt x="9295" y="2753"/>
                  </a:cubicBezTo>
                  <a:cubicBezTo>
                    <a:pt x="9086" y="2210"/>
                    <a:pt x="8724" y="2038"/>
                    <a:pt x="8348" y="2038"/>
                  </a:cubicBezTo>
                  <a:cubicBezTo>
                    <a:pt x="7696" y="2038"/>
                    <a:pt x="7005" y="2556"/>
                    <a:pt x="7005" y="2556"/>
                  </a:cubicBezTo>
                  <a:cubicBezTo>
                    <a:pt x="7005" y="2556"/>
                    <a:pt x="7108" y="484"/>
                    <a:pt x="5146" y="51"/>
                  </a:cubicBezTo>
                  <a:cubicBezTo>
                    <a:pt x="4989" y="17"/>
                    <a:pt x="4842" y="1"/>
                    <a:pt x="47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9"/>
            <p:cNvSpPr/>
            <p:nvPr/>
          </p:nvSpPr>
          <p:spPr>
            <a:xfrm>
              <a:off x="2466925" y="4701375"/>
              <a:ext cx="251825" cy="216600"/>
            </a:xfrm>
            <a:custGeom>
              <a:avLst/>
              <a:gdLst/>
              <a:ahLst/>
              <a:cxnLst/>
              <a:rect l="l" t="t" r="r" b="b"/>
              <a:pathLst>
                <a:path w="10073" h="8664" extrusionOk="0">
                  <a:moveTo>
                    <a:pt x="4362" y="0"/>
                  </a:moveTo>
                  <a:cubicBezTo>
                    <a:pt x="4136" y="0"/>
                    <a:pt x="3891" y="35"/>
                    <a:pt x="3628" y="116"/>
                  </a:cubicBezTo>
                  <a:cubicBezTo>
                    <a:pt x="1708" y="705"/>
                    <a:pt x="2583" y="3068"/>
                    <a:pt x="2583" y="3068"/>
                  </a:cubicBezTo>
                  <a:cubicBezTo>
                    <a:pt x="2583" y="3068"/>
                    <a:pt x="2323" y="3025"/>
                    <a:pt x="1984" y="3025"/>
                  </a:cubicBezTo>
                  <a:cubicBezTo>
                    <a:pt x="1201" y="3025"/>
                    <a:pt x="0" y="3253"/>
                    <a:pt x="644" y="4763"/>
                  </a:cubicBezTo>
                  <a:cubicBezTo>
                    <a:pt x="1566" y="6927"/>
                    <a:pt x="6120" y="8663"/>
                    <a:pt x="6120" y="8663"/>
                  </a:cubicBezTo>
                  <a:cubicBezTo>
                    <a:pt x="7943" y="7317"/>
                    <a:pt x="10072" y="1661"/>
                    <a:pt x="8570" y="425"/>
                  </a:cubicBezTo>
                  <a:cubicBezTo>
                    <a:pt x="8318" y="218"/>
                    <a:pt x="8082" y="136"/>
                    <a:pt x="7866" y="136"/>
                  </a:cubicBezTo>
                  <a:cubicBezTo>
                    <a:pt x="7024" y="136"/>
                    <a:pt x="6480" y="1382"/>
                    <a:pt x="6480" y="1382"/>
                  </a:cubicBezTo>
                  <a:cubicBezTo>
                    <a:pt x="6480" y="1382"/>
                    <a:pt x="5786" y="0"/>
                    <a:pt x="43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9"/>
            <p:cNvSpPr/>
            <p:nvPr/>
          </p:nvSpPr>
          <p:spPr>
            <a:xfrm>
              <a:off x="5966675" y="3897850"/>
              <a:ext cx="420675" cy="392550"/>
            </a:xfrm>
            <a:custGeom>
              <a:avLst/>
              <a:gdLst/>
              <a:ahLst/>
              <a:cxnLst/>
              <a:rect l="l" t="t" r="r" b="b"/>
              <a:pathLst>
                <a:path w="16827" h="15702" extrusionOk="0">
                  <a:moveTo>
                    <a:pt x="2555" y="1"/>
                  </a:moveTo>
                  <a:cubicBezTo>
                    <a:pt x="2301" y="1"/>
                    <a:pt x="2041" y="59"/>
                    <a:pt x="1778" y="195"/>
                  </a:cubicBezTo>
                  <a:cubicBezTo>
                    <a:pt x="1" y="1111"/>
                    <a:pt x="1031" y="3575"/>
                    <a:pt x="1778" y="6382"/>
                  </a:cubicBezTo>
                  <a:cubicBezTo>
                    <a:pt x="2328" y="8458"/>
                    <a:pt x="3332" y="12796"/>
                    <a:pt x="3819" y="14917"/>
                  </a:cubicBezTo>
                  <a:cubicBezTo>
                    <a:pt x="3929" y="15397"/>
                    <a:pt x="4356" y="15702"/>
                    <a:pt x="4810" y="15702"/>
                  </a:cubicBezTo>
                  <a:cubicBezTo>
                    <a:pt x="4963" y="15702"/>
                    <a:pt x="5118" y="15667"/>
                    <a:pt x="5266" y="15594"/>
                  </a:cubicBezTo>
                  <a:cubicBezTo>
                    <a:pt x="12750" y="11858"/>
                    <a:pt x="16827" y="4974"/>
                    <a:pt x="14841" y="2830"/>
                  </a:cubicBezTo>
                  <a:cubicBezTo>
                    <a:pt x="14364" y="2315"/>
                    <a:pt x="13852" y="2143"/>
                    <a:pt x="13381" y="2143"/>
                  </a:cubicBezTo>
                  <a:cubicBezTo>
                    <a:pt x="12440" y="2143"/>
                    <a:pt x="11664" y="2830"/>
                    <a:pt x="11664" y="2830"/>
                  </a:cubicBezTo>
                  <a:cubicBezTo>
                    <a:pt x="11664" y="2830"/>
                    <a:pt x="11346" y="997"/>
                    <a:pt x="8997" y="366"/>
                  </a:cubicBezTo>
                  <a:cubicBezTo>
                    <a:pt x="8700" y="286"/>
                    <a:pt x="8418" y="252"/>
                    <a:pt x="8151" y="252"/>
                  </a:cubicBezTo>
                  <a:cubicBezTo>
                    <a:pt x="6308" y="252"/>
                    <a:pt x="5215" y="1913"/>
                    <a:pt x="5215" y="1913"/>
                  </a:cubicBezTo>
                  <a:cubicBezTo>
                    <a:pt x="5215" y="1913"/>
                    <a:pt x="4010" y="1"/>
                    <a:pt x="2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9"/>
            <p:cNvSpPr/>
            <p:nvPr/>
          </p:nvSpPr>
          <p:spPr>
            <a:xfrm>
              <a:off x="6172975" y="3266400"/>
              <a:ext cx="299100" cy="302350"/>
            </a:xfrm>
            <a:custGeom>
              <a:avLst/>
              <a:gdLst/>
              <a:ahLst/>
              <a:cxnLst/>
              <a:rect l="l" t="t" r="r" b="b"/>
              <a:pathLst>
                <a:path w="11964" h="12094" extrusionOk="0">
                  <a:moveTo>
                    <a:pt x="9478" y="1"/>
                  </a:moveTo>
                  <a:cubicBezTo>
                    <a:pt x="8772" y="1"/>
                    <a:pt x="8032" y="376"/>
                    <a:pt x="7485" y="1158"/>
                  </a:cubicBezTo>
                  <a:cubicBezTo>
                    <a:pt x="6827" y="627"/>
                    <a:pt x="5706" y="58"/>
                    <a:pt x="4725" y="58"/>
                  </a:cubicBezTo>
                  <a:cubicBezTo>
                    <a:pt x="4224" y="58"/>
                    <a:pt x="3759" y="207"/>
                    <a:pt x="3411" y="585"/>
                  </a:cubicBezTo>
                  <a:cubicBezTo>
                    <a:pt x="2523" y="1549"/>
                    <a:pt x="1967" y="3232"/>
                    <a:pt x="3411" y="5456"/>
                  </a:cubicBezTo>
                  <a:cubicBezTo>
                    <a:pt x="1150" y="5742"/>
                    <a:pt x="0" y="8264"/>
                    <a:pt x="1891" y="9066"/>
                  </a:cubicBezTo>
                  <a:cubicBezTo>
                    <a:pt x="3288" y="9659"/>
                    <a:pt x="5658" y="10409"/>
                    <a:pt x="6813" y="11689"/>
                  </a:cubicBezTo>
                  <a:cubicBezTo>
                    <a:pt x="7059" y="11961"/>
                    <a:pt x="7394" y="12093"/>
                    <a:pt x="7730" y="12093"/>
                  </a:cubicBezTo>
                  <a:cubicBezTo>
                    <a:pt x="8140" y="12093"/>
                    <a:pt x="8551" y="11896"/>
                    <a:pt x="8797" y="11519"/>
                  </a:cubicBezTo>
                  <a:cubicBezTo>
                    <a:pt x="11066" y="8043"/>
                    <a:pt x="11964" y="3864"/>
                    <a:pt x="11573" y="1960"/>
                  </a:cubicBezTo>
                  <a:cubicBezTo>
                    <a:pt x="11311" y="679"/>
                    <a:pt x="10426" y="1"/>
                    <a:pt x="9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9"/>
            <p:cNvSpPr/>
            <p:nvPr/>
          </p:nvSpPr>
          <p:spPr>
            <a:xfrm>
              <a:off x="1374300" y="4030950"/>
              <a:ext cx="465500" cy="442800"/>
            </a:xfrm>
            <a:custGeom>
              <a:avLst/>
              <a:gdLst/>
              <a:ahLst/>
              <a:cxnLst/>
              <a:rect l="l" t="t" r="r" b="b"/>
              <a:pathLst>
                <a:path w="18620" h="17712" extrusionOk="0">
                  <a:moveTo>
                    <a:pt x="14524" y="1"/>
                  </a:moveTo>
                  <a:cubicBezTo>
                    <a:pt x="12911" y="1"/>
                    <a:pt x="11176" y="1046"/>
                    <a:pt x="10660" y="2938"/>
                  </a:cubicBezTo>
                  <a:cubicBezTo>
                    <a:pt x="9949" y="2634"/>
                    <a:pt x="9256" y="2491"/>
                    <a:pt x="8605" y="2491"/>
                  </a:cubicBezTo>
                  <a:cubicBezTo>
                    <a:pt x="5947" y="2491"/>
                    <a:pt x="3978" y="4861"/>
                    <a:pt x="4300" y="8267"/>
                  </a:cubicBezTo>
                  <a:cubicBezTo>
                    <a:pt x="4110" y="8254"/>
                    <a:pt x="3928" y="8248"/>
                    <a:pt x="3754" y="8248"/>
                  </a:cubicBezTo>
                  <a:cubicBezTo>
                    <a:pt x="1" y="8248"/>
                    <a:pt x="16" y="11114"/>
                    <a:pt x="1550" y="13194"/>
                  </a:cubicBezTo>
                  <a:cubicBezTo>
                    <a:pt x="3154" y="15372"/>
                    <a:pt x="5962" y="16461"/>
                    <a:pt x="10259" y="16632"/>
                  </a:cubicBezTo>
                  <a:cubicBezTo>
                    <a:pt x="12656" y="16729"/>
                    <a:pt x="14734" y="17143"/>
                    <a:pt x="16191" y="17648"/>
                  </a:cubicBezTo>
                  <a:cubicBezTo>
                    <a:pt x="16317" y="17691"/>
                    <a:pt x="16442" y="17711"/>
                    <a:pt x="16564" y="17711"/>
                  </a:cubicBezTo>
                  <a:cubicBezTo>
                    <a:pt x="17235" y="17711"/>
                    <a:pt x="17797" y="17100"/>
                    <a:pt x="17644" y="16388"/>
                  </a:cubicBezTo>
                  <a:cubicBezTo>
                    <a:pt x="17388" y="15200"/>
                    <a:pt x="17166" y="13705"/>
                    <a:pt x="17192" y="12164"/>
                  </a:cubicBezTo>
                  <a:cubicBezTo>
                    <a:pt x="17249" y="8669"/>
                    <a:pt x="18620" y="3913"/>
                    <a:pt x="17190" y="1449"/>
                  </a:cubicBezTo>
                  <a:cubicBezTo>
                    <a:pt x="16619" y="464"/>
                    <a:pt x="15598" y="1"/>
                    <a:pt x="145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9"/>
            <p:cNvSpPr/>
            <p:nvPr/>
          </p:nvSpPr>
          <p:spPr>
            <a:xfrm>
              <a:off x="1397750" y="3314025"/>
              <a:ext cx="388075" cy="406925"/>
            </a:xfrm>
            <a:custGeom>
              <a:avLst/>
              <a:gdLst/>
              <a:ahLst/>
              <a:cxnLst/>
              <a:rect l="l" t="t" r="r" b="b"/>
              <a:pathLst>
                <a:path w="15523" h="16277" extrusionOk="0">
                  <a:moveTo>
                    <a:pt x="5904" y="0"/>
                  </a:moveTo>
                  <a:cubicBezTo>
                    <a:pt x="5207" y="0"/>
                    <a:pt x="4552" y="196"/>
                    <a:pt x="4134" y="528"/>
                  </a:cubicBezTo>
                  <a:cubicBezTo>
                    <a:pt x="3199" y="1269"/>
                    <a:pt x="2417" y="2462"/>
                    <a:pt x="2288" y="5255"/>
                  </a:cubicBezTo>
                  <a:cubicBezTo>
                    <a:pt x="2188" y="7409"/>
                    <a:pt x="1129" y="10580"/>
                    <a:pt x="227" y="12297"/>
                  </a:cubicBezTo>
                  <a:cubicBezTo>
                    <a:pt x="0" y="12726"/>
                    <a:pt x="311" y="13242"/>
                    <a:pt x="793" y="13242"/>
                  </a:cubicBezTo>
                  <a:cubicBezTo>
                    <a:pt x="799" y="13242"/>
                    <a:pt x="806" y="13242"/>
                    <a:pt x="812" y="13242"/>
                  </a:cubicBezTo>
                  <a:cubicBezTo>
                    <a:pt x="906" y="13239"/>
                    <a:pt x="1000" y="13238"/>
                    <a:pt x="1093" y="13238"/>
                  </a:cubicBezTo>
                  <a:cubicBezTo>
                    <a:pt x="5494" y="13238"/>
                    <a:pt x="9175" y="16277"/>
                    <a:pt x="11618" y="16277"/>
                  </a:cubicBezTo>
                  <a:cubicBezTo>
                    <a:pt x="11873" y="16277"/>
                    <a:pt x="12115" y="16244"/>
                    <a:pt x="12343" y="16170"/>
                  </a:cubicBezTo>
                  <a:cubicBezTo>
                    <a:pt x="15008" y="15312"/>
                    <a:pt x="15523" y="10670"/>
                    <a:pt x="12601" y="9467"/>
                  </a:cubicBezTo>
                  <a:cubicBezTo>
                    <a:pt x="14720" y="6599"/>
                    <a:pt x="12056" y="3570"/>
                    <a:pt x="9313" y="3570"/>
                  </a:cubicBezTo>
                  <a:cubicBezTo>
                    <a:pt x="9220" y="3570"/>
                    <a:pt x="9127" y="3573"/>
                    <a:pt x="9034" y="3580"/>
                  </a:cubicBezTo>
                  <a:cubicBezTo>
                    <a:pt x="9212" y="971"/>
                    <a:pt x="7454" y="0"/>
                    <a:pt x="59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9"/>
            <p:cNvSpPr/>
            <p:nvPr/>
          </p:nvSpPr>
          <p:spPr>
            <a:xfrm>
              <a:off x="1133025" y="2780925"/>
              <a:ext cx="441625" cy="415650"/>
            </a:xfrm>
            <a:custGeom>
              <a:avLst/>
              <a:gdLst/>
              <a:ahLst/>
              <a:cxnLst/>
              <a:rect l="l" t="t" r="r" b="b"/>
              <a:pathLst>
                <a:path w="17665" h="16626" extrusionOk="0">
                  <a:moveTo>
                    <a:pt x="9878" y="1"/>
                  </a:moveTo>
                  <a:cubicBezTo>
                    <a:pt x="8494" y="1"/>
                    <a:pt x="7113" y="867"/>
                    <a:pt x="6617" y="3102"/>
                  </a:cubicBezTo>
                  <a:cubicBezTo>
                    <a:pt x="6298" y="3031"/>
                    <a:pt x="5993" y="2997"/>
                    <a:pt x="5703" y="2997"/>
                  </a:cubicBezTo>
                  <a:cubicBezTo>
                    <a:pt x="2047" y="2997"/>
                    <a:pt x="835" y="8341"/>
                    <a:pt x="3463" y="10093"/>
                  </a:cubicBezTo>
                  <a:cubicBezTo>
                    <a:pt x="282" y="11210"/>
                    <a:pt x="1" y="15844"/>
                    <a:pt x="3463" y="16567"/>
                  </a:cubicBezTo>
                  <a:cubicBezTo>
                    <a:pt x="3652" y="16606"/>
                    <a:pt x="3846" y="16625"/>
                    <a:pt x="4045" y="16625"/>
                  </a:cubicBezTo>
                  <a:cubicBezTo>
                    <a:pt x="7382" y="16625"/>
                    <a:pt x="12075" y="11370"/>
                    <a:pt x="16868" y="10872"/>
                  </a:cubicBezTo>
                  <a:cubicBezTo>
                    <a:pt x="17426" y="10813"/>
                    <a:pt x="17665" y="10149"/>
                    <a:pt x="17275" y="9744"/>
                  </a:cubicBezTo>
                  <a:cubicBezTo>
                    <a:pt x="15432" y="7830"/>
                    <a:pt x="13853" y="4417"/>
                    <a:pt x="13264" y="2385"/>
                  </a:cubicBezTo>
                  <a:cubicBezTo>
                    <a:pt x="12863" y="1004"/>
                    <a:pt x="11368" y="1"/>
                    <a:pt x="9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9"/>
            <p:cNvSpPr/>
            <p:nvPr/>
          </p:nvSpPr>
          <p:spPr>
            <a:xfrm>
              <a:off x="1641400" y="2113400"/>
              <a:ext cx="354650" cy="395800"/>
            </a:xfrm>
            <a:custGeom>
              <a:avLst/>
              <a:gdLst/>
              <a:ahLst/>
              <a:cxnLst/>
              <a:rect l="l" t="t" r="r" b="b"/>
              <a:pathLst>
                <a:path w="14186" h="15832" extrusionOk="0">
                  <a:moveTo>
                    <a:pt x="5590" y="1"/>
                  </a:moveTo>
                  <a:cubicBezTo>
                    <a:pt x="5186" y="1"/>
                    <a:pt x="4791" y="84"/>
                    <a:pt x="4446" y="239"/>
                  </a:cubicBezTo>
                  <a:cubicBezTo>
                    <a:pt x="2784" y="982"/>
                    <a:pt x="2154" y="2644"/>
                    <a:pt x="1924" y="6197"/>
                  </a:cubicBezTo>
                  <a:cubicBezTo>
                    <a:pt x="1778" y="8457"/>
                    <a:pt x="870" y="10431"/>
                    <a:pt x="227" y="11568"/>
                  </a:cubicBezTo>
                  <a:cubicBezTo>
                    <a:pt x="0" y="11970"/>
                    <a:pt x="294" y="12465"/>
                    <a:pt x="752" y="12465"/>
                  </a:cubicBezTo>
                  <a:cubicBezTo>
                    <a:pt x="757" y="12465"/>
                    <a:pt x="763" y="12465"/>
                    <a:pt x="769" y="12464"/>
                  </a:cubicBezTo>
                  <a:cubicBezTo>
                    <a:pt x="836" y="12463"/>
                    <a:pt x="902" y="12462"/>
                    <a:pt x="969" y="12462"/>
                  </a:cubicBezTo>
                  <a:cubicBezTo>
                    <a:pt x="4996" y="12462"/>
                    <a:pt x="7502" y="15832"/>
                    <a:pt x="10022" y="15832"/>
                  </a:cubicBezTo>
                  <a:cubicBezTo>
                    <a:pt x="10095" y="15832"/>
                    <a:pt x="10168" y="15829"/>
                    <a:pt x="10241" y="15823"/>
                  </a:cubicBezTo>
                  <a:cubicBezTo>
                    <a:pt x="13115" y="15593"/>
                    <a:pt x="14186" y="11468"/>
                    <a:pt x="10805" y="9921"/>
                  </a:cubicBezTo>
                  <a:cubicBezTo>
                    <a:pt x="12514" y="7678"/>
                    <a:pt x="11735" y="4191"/>
                    <a:pt x="9023" y="4191"/>
                  </a:cubicBezTo>
                  <a:cubicBezTo>
                    <a:pt x="8825" y="4191"/>
                    <a:pt x="8617" y="4210"/>
                    <a:pt x="8398" y="4249"/>
                  </a:cubicBezTo>
                  <a:cubicBezTo>
                    <a:pt x="8807" y="1208"/>
                    <a:pt x="7130" y="1"/>
                    <a:pt x="55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9"/>
            <p:cNvSpPr/>
            <p:nvPr/>
          </p:nvSpPr>
          <p:spPr>
            <a:xfrm>
              <a:off x="2458025" y="2360050"/>
              <a:ext cx="323100" cy="277675"/>
            </a:xfrm>
            <a:custGeom>
              <a:avLst/>
              <a:gdLst/>
              <a:ahLst/>
              <a:cxnLst/>
              <a:rect l="l" t="t" r="r" b="b"/>
              <a:pathLst>
                <a:path w="12924" h="11107" extrusionOk="0">
                  <a:moveTo>
                    <a:pt x="6548" y="1"/>
                  </a:moveTo>
                  <a:cubicBezTo>
                    <a:pt x="5432" y="1"/>
                    <a:pt x="4195" y="696"/>
                    <a:pt x="3752" y="1860"/>
                  </a:cubicBezTo>
                  <a:cubicBezTo>
                    <a:pt x="3265" y="1468"/>
                    <a:pt x="2601" y="1262"/>
                    <a:pt x="1969" y="1262"/>
                  </a:cubicBezTo>
                  <a:cubicBezTo>
                    <a:pt x="941" y="1262"/>
                    <a:pt x="0" y="1807"/>
                    <a:pt x="48" y="2978"/>
                  </a:cubicBezTo>
                  <a:cubicBezTo>
                    <a:pt x="126" y="4869"/>
                    <a:pt x="2402" y="6121"/>
                    <a:pt x="3708" y="7790"/>
                  </a:cubicBezTo>
                  <a:cubicBezTo>
                    <a:pt x="4432" y="8714"/>
                    <a:pt x="5201" y="9823"/>
                    <a:pt x="5782" y="10692"/>
                  </a:cubicBezTo>
                  <a:cubicBezTo>
                    <a:pt x="5968" y="10969"/>
                    <a:pt x="6264" y="11107"/>
                    <a:pt x="6559" y="11107"/>
                  </a:cubicBezTo>
                  <a:cubicBezTo>
                    <a:pt x="6875" y="11107"/>
                    <a:pt x="7189" y="10948"/>
                    <a:pt x="7363" y="10634"/>
                  </a:cubicBezTo>
                  <a:cubicBezTo>
                    <a:pt x="9020" y="7642"/>
                    <a:pt x="12923" y="3856"/>
                    <a:pt x="12062" y="1827"/>
                  </a:cubicBezTo>
                  <a:cubicBezTo>
                    <a:pt x="11676" y="918"/>
                    <a:pt x="11032" y="450"/>
                    <a:pt x="10255" y="450"/>
                  </a:cubicBezTo>
                  <a:cubicBezTo>
                    <a:pt x="9701" y="450"/>
                    <a:pt x="9079" y="688"/>
                    <a:pt x="8435" y="1173"/>
                  </a:cubicBezTo>
                  <a:cubicBezTo>
                    <a:pt x="8099" y="363"/>
                    <a:pt x="7355" y="1"/>
                    <a:pt x="6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9"/>
            <p:cNvSpPr/>
            <p:nvPr/>
          </p:nvSpPr>
          <p:spPr>
            <a:xfrm>
              <a:off x="1136225" y="1690075"/>
              <a:ext cx="416800" cy="350725"/>
            </a:xfrm>
            <a:custGeom>
              <a:avLst/>
              <a:gdLst/>
              <a:ahLst/>
              <a:cxnLst/>
              <a:rect l="l" t="t" r="r" b="b"/>
              <a:pathLst>
                <a:path w="16672" h="14029" extrusionOk="0">
                  <a:moveTo>
                    <a:pt x="8348" y="1"/>
                  </a:moveTo>
                  <a:cubicBezTo>
                    <a:pt x="6758" y="1"/>
                    <a:pt x="5334" y="1323"/>
                    <a:pt x="5286" y="3363"/>
                  </a:cubicBezTo>
                  <a:cubicBezTo>
                    <a:pt x="4623" y="3219"/>
                    <a:pt x="4034" y="3153"/>
                    <a:pt x="3519" y="3153"/>
                  </a:cubicBezTo>
                  <a:cubicBezTo>
                    <a:pt x="473" y="3153"/>
                    <a:pt x="0" y="5471"/>
                    <a:pt x="2025" y="7823"/>
                  </a:cubicBezTo>
                  <a:cubicBezTo>
                    <a:pt x="4055" y="10179"/>
                    <a:pt x="8722" y="11272"/>
                    <a:pt x="10687" y="13736"/>
                  </a:cubicBezTo>
                  <a:cubicBezTo>
                    <a:pt x="10844" y="13934"/>
                    <a:pt x="11066" y="14029"/>
                    <a:pt x="11284" y="14029"/>
                  </a:cubicBezTo>
                  <a:cubicBezTo>
                    <a:pt x="11571" y="14029"/>
                    <a:pt x="11850" y="13864"/>
                    <a:pt x="11961" y="13551"/>
                  </a:cubicBezTo>
                  <a:cubicBezTo>
                    <a:pt x="12759" y="11298"/>
                    <a:pt x="14272" y="7147"/>
                    <a:pt x="15308" y="5021"/>
                  </a:cubicBezTo>
                  <a:cubicBezTo>
                    <a:pt x="16671" y="2223"/>
                    <a:pt x="15789" y="123"/>
                    <a:pt x="13910" y="123"/>
                  </a:cubicBezTo>
                  <a:cubicBezTo>
                    <a:pt x="13098" y="123"/>
                    <a:pt x="12099" y="516"/>
                    <a:pt x="11015" y="1415"/>
                  </a:cubicBezTo>
                  <a:cubicBezTo>
                    <a:pt x="10223" y="434"/>
                    <a:pt x="9258" y="1"/>
                    <a:pt x="8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9"/>
            <p:cNvSpPr/>
            <p:nvPr/>
          </p:nvSpPr>
          <p:spPr>
            <a:xfrm>
              <a:off x="2473125" y="3065550"/>
              <a:ext cx="328025" cy="302675"/>
            </a:xfrm>
            <a:custGeom>
              <a:avLst/>
              <a:gdLst/>
              <a:ahLst/>
              <a:cxnLst/>
              <a:rect l="l" t="t" r="r" b="b"/>
              <a:pathLst>
                <a:path w="13121" h="12107" extrusionOk="0">
                  <a:moveTo>
                    <a:pt x="2651" y="0"/>
                  </a:moveTo>
                  <a:cubicBezTo>
                    <a:pt x="1725" y="0"/>
                    <a:pt x="917" y="918"/>
                    <a:pt x="575" y="2474"/>
                  </a:cubicBezTo>
                  <a:cubicBezTo>
                    <a:pt x="0" y="5080"/>
                    <a:pt x="529" y="8175"/>
                    <a:pt x="475" y="11179"/>
                  </a:cubicBezTo>
                  <a:cubicBezTo>
                    <a:pt x="465" y="11700"/>
                    <a:pt x="889" y="12106"/>
                    <a:pt x="1382" y="12106"/>
                  </a:cubicBezTo>
                  <a:cubicBezTo>
                    <a:pt x="1456" y="12106"/>
                    <a:pt x="1531" y="12097"/>
                    <a:pt x="1607" y="12078"/>
                  </a:cubicBezTo>
                  <a:cubicBezTo>
                    <a:pt x="3419" y="11621"/>
                    <a:pt x="6895" y="10711"/>
                    <a:pt x="9081" y="9931"/>
                  </a:cubicBezTo>
                  <a:cubicBezTo>
                    <a:pt x="12580" y="8681"/>
                    <a:pt x="13120" y="6171"/>
                    <a:pt x="9340" y="5266"/>
                  </a:cubicBezTo>
                  <a:cubicBezTo>
                    <a:pt x="9858" y="3220"/>
                    <a:pt x="8555" y="1813"/>
                    <a:pt x="6967" y="1813"/>
                  </a:cubicBezTo>
                  <a:cubicBezTo>
                    <a:pt x="6384" y="1813"/>
                    <a:pt x="5762" y="2002"/>
                    <a:pt x="5178" y="2419"/>
                  </a:cubicBezTo>
                  <a:cubicBezTo>
                    <a:pt x="4408" y="739"/>
                    <a:pt x="3482" y="0"/>
                    <a:pt x="26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9"/>
            <p:cNvSpPr/>
            <p:nvPr/>
          </p:nvSpPr>
          <p:spPr>
            <a:xfrm>
              <a:off x="1727075" y="1124475"/>
              <a:ext cx="365750" cy="269375"/>
            </a:xfrm>
            <a:custGeom>
              <a:avLst/>
              <a:gdLst/>
              <a:ahLst/>
              <a:cxnLst/>
              <a:rect l="l" t="t" r="r" b="b"/>
              <a:pathLst>
                <a:path w="14630" h="10775" extrusionOk="0">
                  <a:moveTo>
                    <a:pt x="7523" y="1"/>
                  </a:moveTo>
                  <a:cubicBezTo>
                    <a:pt x="6418" y="1"/>
                    <a:pt x="5186" y="584"/>
                    <a:pt x="4170" y="1774"/>
                  </a:cubicBezTo>
                  <a:cubicBezTo>
                    <a:pt x="3665" y="1216"/>
                    <a:pt x="3051" y="959"/>
                    <a:pt x="2455" y="959"/>
                  </a:cubicBezTo>
                  <a:cubicBezTo>
                    <a:pt x="1189" y="959"/>
                    <a:pt x="0" y="2116"/>
                    <a:pt x="93" y="4009"/>
                  </a:cubicBezTo>
                  <a:cubicBezTo>
                    <a:pt x="193" y="6081"/>
                    <a:pt x="3620" y="8993"/>
                    <a:pt x="5364" y="10346"/>
                  </a:cubicBezTo>
                  <a:cubicBezTo>
                    <a:pt x="5726" y="10629"/>
                    <a:pt x="6165" y="10775"/>
                    <a:pt x="6608" y="10775"/>
                  </a:cubicBezTo>
                  <a:cubicBezTo>
                    <a:pt x="6906" y="10775"/>
                    <a:pt x="7205" y="10709"/>
                    <a:pt x="7483" y="10575"/>
                  </a:cubicBezTo>
                  <a:cubicBezTo>
                    <a:pt x="9332" y="9685"/>
                    <a:pt x="12901" y="7799"/>
                    <a:pt x="13726" y="6162"/>
                  </a:cubicBezTo>
                  <a:cubicBezTo>
                    <a:pt x="14629" y="4371"/>
                    <a:pt x="14115" y="1797"/>
                    <a:pt x="12101" y="1797"/>
                  </a:cubicBezTo>
                  <a:cubicBezTo>
                    <a:pt x="11602" y="1797"/>
                    <a:pt x="11012" y="1954"/>
                    <a:pt x="10328" y="2321"/>
                  </a:cubicBezTo>
                  <a:cubicBezTo>
                    <a:pt x="9918" y="786"/>
                    <a:pt x="8806" y="1"/>
                    <a:pt x="7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9"/>
            <p:cNvSpPr/>
            <p:nvPr/>
          </p:nvSpPr>
          <p:spPr>
            <a:xfrm>
              <a:off x="2246575" y="663450"/>
              <a:ext cx="293600" cy="301225"/>
            </a:xfrm>
            <a:custGeom>
              <a:avLst/>
              <a:gdLst/>
              <a:ahLst/>
              <a:cxnLst/>
              <a:rect l="l" t="t" r="r" b="b"/>
              <a:pathLst>
                <a:path w="11744" h="12049" extrusionOk="0">
                  <a:moveTo>
                    <a:pt x="6640" y="1"/>
                  </a:moveTo>
                  <a:cubicBezTo>
                    <a:pt x="6380" y="1"/>
                    <a:pt x="6105" y="25"/>
                    <a:pt x="5817" y="79"/>
                  </a:cubicBezTo>
                  <a:cubicBezTo>
                    <a:pt x="3810" y="451"/>
                    <a:pt x="1485" y="3674"/>
                    <a:pt x="394" y="5358"/>
                  </a:cubicBezTo>
                  <a:cubicBezTo>
                    <a:pt x="1" y="5959"/>
                    <a:pt x="42" y="6745"/>
                    <a:pt x="495" y="7303"/>
                  </a:cubicBezTo>
                  <a:cubicBezTo>
                    <a:pt x="1673" y="8753"/>
                    <a:pt x="4035" y="11435"/>
                    <a:pt x="5753" y="11896"/>
                  </a:cubicBezTo>
                  <a:cubicBezTo>
                    <a:pt x="6137" y="11999"/>
                    <a:pt x="6544" y="12048"/>
                    <a:pt x="6946" y="12048"/>
                  </a:cubicBezTo>
                  <a:cubicBezTo>
                    <a:pt x="9035" y="12048"/>
                    <a:pt x="11003" y="10708"/>
                    <a:pt x="9035" y="8485"/>
                  </a:cubicBezTo>
                  <a:cubicBezTo>
                    <a:pt x="11744" y="7440"/>
                    <a:pt x="11515" y="4700"/>
                    <a:pt x="8643" y="3208"/>
                  </a:cubicBezTo>
                  <a:cubicBezTo>
                    <a:pt x="9969" y="1798"/>
                    <a:pt x="8847" y="1"/>
                    <a:pt x="66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9"/>
            <p:cNvSpPr/>
            <p:nvPr/>
          </p:nvSpPr>
          <p:spPr>
            <a:xfrm>
              <a:off x="6370150" y="3424925"/>
              <a:ext cx="262575" cy="238875"/>
            </a:xfrm>
            <a:custGeom>
              <a:avLst/>
              <a:gdLst/>
              <a:ahLst/>
              <a:cxnLst/>
              <a:rect l="l" t="t" r="r" b="b"/>
              <a:pathLst>
                <a:path w="10503" h="9555" extrusionOk="0">
                  <a:moveTo>
                    <a:pt x="10503" y="0"/>
                  </a:moveTo>
                  <a:cubicBezTo>
                    <a:pt x="8584" y="249"/>
                    <a:pt x="6185" y="1453"/>
                    <a:pt x="4019" y="3423"/>
                  </a:cubicBezTo>
                  <a:cubicBezTo>
                    <a:pt x="1854" y="5392"/>
                    <a:pt x="430" y="7668"/>
                    <a:pt x="0" y="9555"/>
                  </a:cubicBezTo>
                  <a:cubicBezTo>
                    <a:pt x="1919" y="9305"/>
                    <a:pt x="4318" y="8101"/>
                    <a:pt x="6484" y="6132"/>
                  </a:cubicBezTo>
                  <a:cubicBezTo>
                    <a:pt x="8649" y="4162"/>
                    <a:pt x="10074" y="1887"/>
                    <a:pt x="10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9"/>
            <p:cNvSpPr/>
            <p:nvPr/>
          </p:nvSpPr>
          <p:spPr>
            <a:xfrm>
              <a:off x="5788625" y="3738275"/>
              <a:ext cx="245725" cy="295025"/>
            </a:xfrm>
            <a:custGeom>
              <a:avLst/>
              <a:gdLst/>
              <a:ahLst/>
              <a:cxnLst/>
              <a:rect l="l" t="t" r="r" b="b"/>
              <a:pathLst>
                <a:path w="9829" h="11801" extrusionOk="0">
                  <a:moveTo>
                    <a:pt x="8668" y="1"/>
                  </a:moveTo>
                  <a:cubicBezTo>
                    <a:pt x="8223" y="1"/>
                    <a:pt x="7555" y="362"/>
                    <a:pt x="6746" y="1050"/>
                  </a:cubicBezTo>
                  <a:cubicBezTo>
                    <a:pt x="5698" y="1942"/>
                    <a:pt x="4501" y="3306"/>
                    <a:pt x="3416" y="4845"/>
                  </a:cubicBezTo>
                  <a:cubicBezTo>
                    <a:pt x="1159" y="8052"/>
                    <a:pt x="0" y="11123"/>
                    <a:pt x="827" y="11706"/>
                  </a:cubicBezTo>
                  <a:cubicBezTo>
                    <a:pt x="917" y="11769"/>
                    <a:pt x="1029" y="11801"/>
                    <a:pt x="1160" y="11801"/>
                  </a:cubicBezTo>
                  <a:cubicBezTo>
                    <a:pt x="1606" y="11801"/>
                    <a:pt x="2274" y="11439"/>
                    <a:pt x="3083" y="10750"/>
                  </a:cubicBezTo>
                  <a:cubicBezTo>
                    <a:pt x="4131" y="9860"/>
                    <a:pt x="5328" y="8494"/>
                    <a:pt x="6412" y="6955"/>
                  </a:cubicBezTo>
                  <a:cubicBezTo>
                    <a:pt x="8670" y="3749"/>
                    <a:pt x="9828" y="678"/>
                    <a:pt x="9002" y="96"/>
                  </a:cubicBezTo>
                  <a:cubicBezTo>
                    <a:pt x="8911" y="32"/>
                    <a:pt x="8799" y="1"/>
                    <a:pt x="8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9"/>
            <p:cNvSpPr/>
            <p:nvPr/>
          </p:nvSpPr>
          <p:spPr>
            <a:xfrm>
              <a:off x="5142650" y="4691150"/>
              <a:ext cx="361075" cy="342525"/>
            </a:xfrm>
            <a:custGeom>
              <a:avLst/>
              <a:gdLst/>
              <a:ahLst/>
              <a:cxnLst/>
              <a:rect l="l" t="t" r="r" b="b"/>
              <a:pathLst>
                <a:path w="14443" h="13701" extrusionOk="0">
                  <a:moveTo>
                    <a:pt x="14443" y="1"/>
                  </a:moveTo>
                  <a:cubicBezTo>
                    <a:pt x="11760" y="406"/>
                    <a:pt x="8432" y="2164"/>
                    <a:pt x="5455" y="4988"/>
                  </a:cubicBezTo>
                  <a:cubicBezTo>
                    <a:pt x="2477" y="7813"/>
                    <a:pt x="547" y="11042"/>
                    <a:pt x="0" y="13701"/>
                  </a:cubicBezTo>
                  <a:cubicBezTo>
                    <a:pt x="2683" y="13296"/>
                    <a:pt x="6012" y="11538"/>
                    <a:pt x="8989" y="8713"/>
                  </a:cubicBezTo>
                  <a:cubicBezTo>
                    <a:pt x="11967" y="5890"/>
                    <a:pt x="13897" y="2659"/>
                    <a:pt x="144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9"/>
            <p:cNvSpPr/>
            <p:nvPr/>
          </p:nvSpPr>
          <p:spPr>
            <a:xfrm>
              <a:off x="2474200" y="4281150"/>
              <a:ext cx="304175" cy="393900"/>
            </a:xfrm>
            <a:custGeom>
              <a:avLst/>
              <a:gdLst/>
              <a:ahLst/>
              <a:cxnLst/>
              <a:rect l="l" t="t" r="r" b="b"/>
              <a:pathLst>
                <a:path w="12167" h="15756" extrusionOk="0">
                  <a:moveTo>
                    <a:pt x="0" y="0"/>
                  </a:moveTo>
                  <a:lnTo>
                    <a:pt x="0" y="0"/>
                  </a:lnTo>
                  <a:cubicBezTo>
                    <a:pt x="131" y="2711"/>
                    <a:pt x="1542" y="6200"/>
                    <a:pt x="4050" y="9449"/>
                  </a:cubicBezTo>
                  <a:cubicBezTo>
                    <a:pt x="6559" y="12696"/>
                    <a:pt x="9578" y="14944"/>
                    <a:pt x="12166" y="15756"/>
                  </a:cubicBezTo>
                  <a:cubicBezTo>
                    <a:pt x="12036" y="13045"/>
                    <a:pt x="10624" y="9557"/>
                    <a:pt x="8115" y="6308"/>
                  </a:cubicBezTo>
                  <a:cubicBezTo>
                    <a:pt x="5608" y="3060"/>
                    <a:pt x="2589" y="8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9"/>
            <p:cNvSpPr/>
            <p:nvPr/>
          </p:nvSpPr>
          <p:spPr>
            <a:xfrm>
              <a:off x="2349025" y="4961250"/>
              <a:ext cx="313100" cy="118625"/>
            </a:xfrm>
            <a:custGeom>
              <a:avLst/>
              <a:gdLst/>
              <a:ahLst/>
              <a:cxnLst/>
              <a:rect l="l" t="t" r="r" b="b"/>
              <a:pathLst>
                <a:path w="12524" h="4745" extrusionOk="0">
                  <a:moveTo>
                    <a:pt x="2371" y="0"/>
                  </a:moveTo>
                  <a:cubicBezTo>
                    <a:pt x="1488" y="0"/>
                    <a:pt x="684" y="106"/>
                    <a:pt x="1" y="311"/>
                  </a:cubicBezTo>
                  <a:cubicBezTo>
                    <a:pt x="1079" y="1748"/>
                    <a:pt x="3149" y="3138"/>
                    <a:pt x="5729" y="3988"/>
                  </a:cubicBezTo>
                  <a:cubicBezTo>
                    <a:pt x="7286" y="4500"/>
                    <a:pt x="8810" y="4744"/>
                    <a:pt x="10152" y="4744"/>
                  </a:cubicBezTo>
                  <a:cubicBezTo>
                    <a:pt x="11035" y="4744"/>
                    <a:pt x="11840" y="4639"/>
                    <a:pt x="12523" y="4434"/>
                  </a:cubicBezTo>
                  <a:cubicBezTo>
                    <a:pt x="11444" y="2997"/>
                    <a:pt x="9375" y="1607"/>
                    <a:pt x="6793" y="757"/>
                  </a:cubicBezTo>
                  <a:cubicBezTo>
                    <a:pt x="5236" y="245"/>
                    <a:pt x="3713" y="0"/>
                    <a:pt x="2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9"/>
            <p:cNvSpPr/>
            <p:nvPr/>
          </p:nvSpPr>
          <p:spPr>
            <a:xfrm>
              <a:off x="2507025" y="3387825"/>
              <a:ext cx="152875" cy="299950"/>
            </a:xfrm>
            <a:custGeom>
              <a:avLst/>
              <a:gdLst/>
              <a:ahLst/>
              <a:cxnLst/>
              <a:rect l="l" t="t" r="r" b="b"/>
              <a:pathLst>
                <a:path w="6115" h="11998" extrusionOk="0">
                  <a:moveTo>
                    <a:pt x="5790" y="1"/>
                  </a:moveTo>
                  <a:lnTo>
                    <a:pt x="5790" y="1"/>
                  </a:lnTo>
                  <a:cubicBezTo>
                    <a:pt x="4243" y="916"/>
                    <a:pt x="2638" y="2822"/>
                    <a:pt x="1511" y="5295"/>
                  </a:cubicBezTo>
                  <a:cubicBezTo>
                    <a:pt x="384" y="7768"/>
                    <a:pt x="1" y="10231"/>
                    <a:pt x="327" y="11998"/>
                  </a:cubicBezTo>
                  <a:cubicBezTo>
                    <a:pt x="1874" y="11083"/>
                    <a:pt x="3479" y="9179"/>
                    <a:pt x="4606" y="6704"/>
                  </a:cubicBezTo>
                  <a:cubicBezTo>
                    <a:pt x="5733" y="4231"/>
                    <a:pt x="6115" y="1768"/>
                    <a:pt x="57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9"/>
            <p:cNvSpPr/>
            <p:nvPr/>
          </p:nvSpPr>
          <p:spPr>
            <a:xfrm>
              <a:off x="2563925" y="2760625"/>
              <a:ext cx="287575" cy="242550"/>
            </a:xfrm>
            <a:custGeom>
              <a:avLst/>
              <a:gdLst/>
              <a:ahLst/>
              <a:cxnLst/>
              <a:rect l="l" t="t" r="r" b="b"/>
              <a:pathLst>
                <a:path w="11503" h="9702" extrusionOk="0">
                  <a:moveTo>
                    <a:pt x="11503" y="1"/>
                  </a:moveTo>
                  <a:cubicBezTo>
                    <a:pt x="9460" y="189"/>
                    <a:pt x="6872" y="1368"/>
                    <a:pt x="4501" y="3367"/>
                  </a:cubicBezTo>
                  <a:cubicBezTo>
                    <a:pt x="2130" y="5368"/>
                    <a:pt x="530" y="7720"/>
                    <a:pt x="0" y="9701"/>
                  </a:cubicBezTo>
                  <a:cubicBezTo>
                    <a:pt x="2043" y="9513"/>
                    <a:pt x="4631" y="8334"/>
                    <a:pt x="7003" y="6335"/>
                  </a:cubicBezTo>
                  <a:cubicBezTo>
                    <a:pt x="9374" y="4336"/>
                    <a:pt x="10974" y="1984"/>
                    <a:pt x="11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9"/>
            <p:cNvSpPr/>
            <p:nvPr/>
          </p:nvSpPr>
          <p:spPr>
            <a:xfrm>
              <a:off x="2415125" y="2619450"/>
              <a:ext cx="102225" cy="328500"/>
            </a:xfrm>
            <a:custGeom>
              <a:avLst/>
              <a:gdLst/>
              <a:ahLst/>
              <a:cxnLst/>
              <a:rect l="l" t="t" r="r" b="b"/>
              <a:pathLst>
                <a:path w="4089" h="13140" extrusionOk="0">
                  <a:moveTo>
                    <a:pt x="1198" y="0"/>
                  </a:moveTo>
                  <a:cubicBezTo>
                    <a:pt x="362" y="1602"/>
                    <a:pt x="0" y="4079"/>
                    <a:pt x="350" y="6789"/>
                  </a:cubicBezTo>
                  <a:cubicBezTo>
                    <a:pt x="699" y="9497"/>
                    <a:pt x="1677" y="11803"/>
                    <a:pt x="2891" y="13139"/>
                  </a:cubicBezTo>
                  <a:cubicBezTo>
                    <a:pt x="3727" y="11539"/>
                    <a:pt x="4088" y="9060"/>
                    <a:pt x="3739" y="6352"/>
                  </a:cubicBezTo>
                  <a:cubicBezTo>
                    <a:pt x="3391" y="3642"/>
                    <a:pt x="2412" y="1338"/>
                    <a:pt x="1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9"/>
            <p:cNvSpPr/>
            <p:nvPr/>
          </p:nvSpPr>
          <p:spPr>
            <a:xfrm>
              <a:off x="1376725" y="4527000"/>
              <a:ext cx="479250" cy="143250"/>
            </a:xfrm>
            <a:custGeom>
              <a:avLst/>
              <a:gdLst/>
              <a:ahLst/>
              <a:cxnLst/>
              <a:rect l="l" t="t" r="r" b="b"/>
              <a:pathLst>
                <a:path w="19170" h="5730" extrusionOk="0">
                  <a:moveTo>
                    <a:pt x="4983" y="1"/>
                  </a:moveTo>
                  <a:cubicBezTo>
                    <a:pt x="4327" y="1"/>
                    <a:pt x="3711" y="28"/>
                    <a:pt x="3151" y="82"/>
                  </a:cubicBezTo>
                  <a:cubicBezTo>
                    <a:pt x="1301" y="261"/>
                    <a:pt x="203" y="726"/>
                    <a:pt x="101" y="1375"/>
                  </a:cubicBezTo>
                  <a:cubicBezTo>
                    <a:pt x="0" y="2024"/>
                    <a:pt x="901" y="2803"/>
                    <a:pt x="2608" y="3542"/>
                  </a:cubicBezTo>
                  <a:cubicBezTo>
                    <a:pt x="4313" y="4280"/>
                    <a:pt x="6685" y="4916"/>
                    <a:pt x="9200" y="5312"/>
                  </a:cubicBezTo>
                  <a:cubicBezTo>
                    <a:pt x="10953" y="5587"/>
                    <a:pt x="12676" y="5730"/>
                    <a:pt x="14185" y="5730"/>
                  </a:cubicBezTo>
                  <a:cubicBezTo>
                    <a:pt x="14841" y="5730"/>
                    <a:pt x="15457" y="5703"/>
                    <a:pt x="16018" y="5648"/>
                  </a:cubicBezTo>
                  <a:cubicBezTo>
                    <a:pt x="17869" y="5469"/>
                    <a:pt x="18965" y="5004"/>
                    <a:pt x="19067" y="4355"/>
                  </a:cubicBezTo>
                  <a:cubicBezTo>
                    <a:pt x="19169" y="3706"/>
                    <a:pt x="18267" y="2927"/>
                    <a:pt x="16562" y="2189"/>
                  </a:cubicBezTo>
                  <a:cubicBezTo>
                    <a:pt x="14855" y="1450"/>
                    <a:pt x="12484" y="814"/>
                    <a:pt x="9969" y="419"/>
                  </a:cubicBezTo>
                  <a:cubicBezTo>
                    <a:pt x="8216" y="143"/>
                    <a:pt x="6493" y="1"/>
                    <a:pt x="49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9"/>
            <p:cNvSpPr/>
            <p:nvPr/>
          </p:nvSpPr>
          <p:spPr>
            <a:xfrm>
              <a:off x="1273450" y="3787575"/>
              <a:ext cx="187825" cy="419900"/>
            </a:xfrm>
            <a:custGeom>
              <a:avLst/>
              <a:gdLst/>
              <a:ahLst/>
              <a:cxnLst/>
              <a:rect l="l" t="t" r="r" b="b"/>
              <a:pathLst>
                <a:path w="7513" h="16796" extrusionOk="0">
                  <a:moveTo>
                    <a:pt x="6906" y="0"/>
                  </a:moveTo>
                  <a:lnTo>
                    <a:pt x="6906" y="0"/>
                  </a:lnTo>
                  <a:cubicBezTo>
                    <a:pt x="4891" y="1386"/>
                    <a:pt x="2888" y="4123"/>
                    <a:pt x="1590" y="7585"/>
                  </a:cubicBezTo>
                  <a:cubicBezTo>
                    <a:pt x="291" y="11047"/>
                    <a:pt x="1" y="14427"/>
                    <a:pt x="607" y="16796"/>
                  </a:cubicBezTo>
                  <a:cubicBezTo>
                    <a:pt x="2621" y="15411"/>
                    <a:pt x="4624" y="12675"/>
                    <a:pt x="5924" y="9211"/>
                  </a:cubicBezTo>
                  <a:cubicBezTo>
                    <a:pt x="7223" y="5748"/>
                    <a:pt x="7513" y="2369"/>
                    <a:pt x="6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9"/>
            <p:cNvSpPr/>
            <p:nvPr/>
          </p:nvSpPr>
          <p:spPr>
            <a:xfrm>
              <a:off x="956650" y="3681525"/>
              <a:ext cx="241850" cy="329175"/>
            </a:xfrm>
            <a:custGeom>
              <a:avLst/>
              <a:gdLst/>
              <a:ahLst/>
              <a:cxnLst/>
              <a:rect l="l" t="t" r="r" b="b"/>
              <a:pathLst>
                <a:path w="9674" h="13167" extrusionOk="0">
                  <a:moveTo>
                    <a:pt x="0" y="1"/>
                  </a:moveTo>
                  <a:lnTo>
                    <a:pt x="0" y="1"/>
                  </a:lnTo>
                  <a:cubicBezTo>
                    <a:pt x="55" y="2228"/>
                    <a:pt x="1143" y="5117"/>
                    <a:pt x="3139" y="7832"/>
                  </a:cubicBezTo>
                  <a:cubicBezTo>
                    <a:pt x="5133" y="10547"/>
                    <a:pt x="7564" y="12450"/>
                    <a:pt x="9673" y="13167"/>
                  </a:cubicBezTo>
                  <a:cubicBezTo>
                    <a:pt x="9618" y="10942"/>
                    <a:pt x="8530" y="8051"/>
                    <a:pt x="6535" y="5336"/>
                  </a:cubicBezTo>
                  <a:cubicBezTo>
                    <a:pt x="4540" y="2622"/>
                    <a:pt x="2108" y="71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9"/>
            <p:cNvSpPr/>
            <p:nvPr/>
          </p:nvSpPr>
          <p:spPr>
            <a:xfrm>
              <a:off x="1589775" y="3730025"/>
              <a:ext cx="344800" cy="219425"/>
            </a:xfrm>
            <a:custGeom>
              <a:avLst/>
              <a:gdLst/>
              <a:ahLst/>
              <a:cxnLst/>
              <a:rect l="l" t="t" r="r" b="b"/>
              <a:pathLst>
                <a:path w="13792" h="8777" extrusionOk="0">
                  <a:moveTo>
                    <a:pt x="13461" y="1"/>
                  </a:moveTo>
                  <a:cubicBezTo>
                    <a:pt x="11278" y="1"/>
                    <a:pt x="8470" y="890"/>
                    <a:pt x="5766" y="2609"/>
                  </a:cubicBezTo>
                  <a:cubicBezTo>
                    <a:pt x="2922" y="4415"/>
                    <a:pt x="859" y="6714"/>
                    <a:pt x="0" y="8769"/>
                  </a:cubicBezTo>
                  <a:cubicBezTo>
                    <a:pt x="109" y="8774"/>
                    <a:pt x="219" y="8776"/>
                    <a:pt x="330" y="8776"/>
                  </a:cubicBezTo>
                  <a:cubicBezTo>
                    <a:pt x="2513" y="8776"/>
                    <a:pt x="5322" y="7885"/>
                    <a:pt x="8026" y="6167"/>
                  </a:cubicBezTo>
                  <a:cubicBezTo>
                    <a:pt x="10868" y="4360"/>
                    <a:pt x="12933" y="2062"/>
                    <a:pt x="13791" y="8"/>
                  </a:cubicBezTo>
                  <a:cubicBezTo>
                    <a:pt x="13683" y="3"/>
                    <a:pt x="13573" y="1"/>
                    <a:pt x="134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9"/>
            <p:cNvSpPr/>
            <p:nvPr/>
          </p:nvSpPr>
          <p:spPr>
            <a:xfrm>
              <a:off x="1141325" y="3258075"/>
              <a:ext cx="217200" cy="350800"/>
            </a:xfrm>
            <a:custGeom>
              <a:avLst/>
              <a:gdLst/>
              <a:ahLst/>
              <a:cxnLst/>
              <a:rect l="l" t="t" r="r" b="b"/>
              <a:pathLst>
                <a:path w="8688" h="14032" extrusionOk="0">
                  <a:moveTo>
                    <a:pt x="8530" y="0"/>
                  </a:moveTo>
                  <a:cubicBezTo>
                    <a:pt x="6500" y="916"/>
                    <a:pt x="4260" y="3043"/>
                    <a:pt x="2535" y="5937"/>
                  </a:cubicBezTo>
                  <a:cubicBezTo>
                    <a:pt x="810" y="8829"/>
                    <a:pt x="1" y="11810"/>
                    <a:pt x="161" y="14031"/>
                  </a:cubicBezTo>
                  <a:cubicBezTo>
                    <a:pt x="2191" y="13115"/>
                    <a:pt x="4429" y="10988"/>
                    <a:pt x="6155" y="8096"/>
                  </a:cubicBezTo>
                  <a:cubicBezTo>
                    <a:pt x="7881" y="5202"/>
                    <a:pt x="8688" y="2222"/>
                    <a:pt x="8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9"/>
            <p:cNvSpPr/>
            <p:nvPr/>
          </p:nvSpPr>
          <p:spPr>
            <a:xfrm>
              <a:off x="1447850" y="3167225"/>
              <a:ext cx="323200" cy="85825"/>
            </a:xfrm>
            <a:custGeom>
              <a:avLst/>
              <a:gdLst/>
              <a:ahLst/>
              <a:cxnLst/>
              <a:rect l="l" t="t" r="r" b="b"/>
              <a:pathLst>
                <a:path w="12928" h="3433" extrusionOk="0">
                  <a:moveTo>
                    <a:pt x="7574" y="0"/>
                  </a:moveTo>
                  <a:cubicBezTo>
                    <a:pt x="7169" y="0"/>
                    <a:pt x="6755" y="16"/>
                    <a:pt x="6334" y="50"/>
                  </a:cubicBezTo>
                  <a:cubicBezTo>
                    <a:pt x="3668" y="258"/>
                    <a:pt x="1367" y="1101"/>
                    <a:pt x="0" y="2223"/>
                  </a:cubicBezTo>
                  <a:cubicBezTo>
                    <a:pt x="1286" y="2976"/>
                    <a:pt x="3196" y="3432"/>
                    <a:pt x="5360" y="3432"/>
                  </a:cubicBezTo>
                  <a:cubicBezTo>
                    <a:pt x="5764" y="3432"/>
                    <a:pt x="6176" y="3417"/>
                    <a:pt x="6595" y="3384"/>
                  </a:cubicBezTo>
                  <a:cubicBezTo>
                    <a:pt x="9260" y="3176"/>
                    <a:pt x="11562" y="2332"/>
                    <a:pt x="12927" y="1211"/>
                  </a:cubicBezTo>
                  <a:cubicBezTo>
                    <a:pt x="11644" y="457"/>
                    <a:pt x="9736" y="0"/>
                    <a:pt x="7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9"/>
            <p:cNvSpPr/>
            <p:nvPr/>
          </p:nvSpPr>
          <p:spPr>
            <a:xfrm>
              <a:off x="1447875" y="2600400"/>
              <a:ext cx="303000" cy="125800"/>
            </a:xfrm>
            <a:custGeom>
              <a:avLst/>
              <a:gdLst/>
              <a:ahLst/>
              <a:cxnLst/>
              <a:rect l="l" t="t" r="r" b="b"/>
              <a:pathLst>
                <a:path w="12120" h="5032" extrusionOk="0">
                  <a:moveTo>
                    <a:pt x="10246" y="1"/>
                  </a:moveTo>
                  <a:cubicBezTo>
                    <a:pt x="8816" y="1"/>
                    <a:pt x="7154" y="310"/>
                    <a:pt x="5466" y="952"/>
                  </a:cubicBezTo>
                  <a:cubicBezTo>
                    <a:pt x="2967" y="1903"/>
                    <a:pt x="996" y="3359"/>
                    <a:pt x="0" y="4821"/>
                  </a:cubicBezTo>
                  <a:cubicBezTo>
                    <a:pt x="556" y="4960"/>
                    <a:pt x="1187" y="5031"/>
                    <a:pt x="1871" y="5031"/>
                  </a:cubicBezTo>
                  <a:cubicBezTo>
                    <a:pt x="3301" y="5031"/>
                    <a:pt x="4964" y="4722"/>
                    <a:pt x="6654" y="4080"/>
                  </a:cubicBezTo>
                  <a:cubicBezTo>
                    <a:pt x="9153" y="3129"/>
                    <a:pt x="11124" y="1672"/>
                    <a:pt x="12119" y="211"/>
                  </a:cubicBezTo>
                  <a:cubicBezTo>
                    <a:pt x="11563" y="72"/>
                    <a:pt x="10931" y="1"/>
                    <a:pt x="102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9"/>
            <p:cNvSpPr/>
            <p:nvPr/>
          </p:nvSpPr>
          <p:spPr>
            <a:xfrm>
              <a:off x="1195275" y="2050025"/>
              <a:ext cx="203275" cy="252525"/>
            </a:xfrm>
            <a:custGeom>
              <a:avLst/>
              <a:gdLst/>
              <a:ahLst/>
              <a:cxnLst/>
              <a:rect l="l" t="t" r="r" b="b"/>
              <a:pathLst>
                <a:path w="8131" h="10101" extrusionOk="0">
                  <a:moveTo>
                    <a:pt x="1" y="0"/>
                  </a:moveTo>
                  <a:cubicBezTo>
                    <a:pt x="122" y="1764"/>
                    <a:pt x="1086" y="4017"/>
                    <a:pt x="2763" y="6099"/>
                  </a:cubicBezTo>
                  <a:cubicBezTo>
                    <a:pt x="4439" y="8181"/>
                    <a:pt x="6434" y="9606"/>
                    <a:pt x="8131" y="10100"/>
                  </a:cubicBezTo>
                  <a:cubicBezTo>
                    <a:pt x="8009" y="8337"/>
                    <a:pt x="7045" y="6084"/>
                    <a:pt x="5369" y="4001"/>
                  </a:cubicBezTo>
                  <a:cubicBezTo>
                    <a:pt x="3693" y="1919"/>
                    <a:pt x="1697" y="49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9"/>
            <p:cNvSpPr/>
            <p:nvPr/>
          </p:nvSpPr>
          <p:spPr>
            <a:xfrm>
              <a:off x="1166925" y="2307575"/>
              <a:ext cx="222775" cy="403225"/>
            </a:xfrm>
            <a:custGeom>
              <a:avLst/>
              <a:gdLst/>
              <a:ahLst/>
              <a:cxnLst/>
              <a:rect l="l" t="t" r="r" b="b"/>
              <a:pathLst>
                <a:path w="8911" h="16129" extrusionOk="0">
                  <a:moveTo>
                    <a:pt x="337" y="0"/>
                  </a:moveTo>
                  <a:lnTo>
                    <a:pt x="337" y="0"/>
                  </a:lnTo>
                  <a:cubicBezTo>
                    <a:pt x="0" y="2445"/>
                    <a:pt x="677" y="5803"/>
                    <a:pt x="2375" y="9127"/>
                  </a:cubicBezTo>
                  <a:cubicBezTo>
                    <a:pt x="4074" y="12452"/>
                    <a:pt x="6395" y="14969"/>
                    <a:pt x="8574" y="16129"/>
                  </a:cubicBezTo>
                  <a:cubicBezTo>
                    <a:pt x="8911" y="13684"/>
                    <a:pt x="8234" y="10328"/>
                    <a:pt x="6536" y="7002"/>
                  </a:cubicBezTo>
                  <a:cubicBezTo>
                    <a:pt x="4838" y="3677"/>
                    <a:pt x="2517" y="1161"/>
                    <a:pt x="3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9"/>
            <p:cNvSpPr/>
            <p:nvPr/>
          </p:nvSpPr>
          <p:spPr>
            <a:xfrm>
              <a:off x="1818225" y="2547725"/>
              <a:ext cx="232675" cy="165975"/>
            </a:xfrm>
            <a:custGeom>
              <a:avLst/>
              <a:gdLst/>
              <a:ahLst/>
              <a:cxnLst/>
              <a:rect l="l" t="t" r="r" b="b"/>
              <a:pathLst>
                <a:path w="9307" h="6639" extrusionOk="0">
                  <a:moveTo>
                    <a:pt x="9306" y="1"/>
                  </a:moveTo>
                  <a:lnTo>
                    <a:pt x="9306" y="1"/>
                  </a:lnTo>
                  <a:cubicBezTo>
                    <a:pt x="7747" y="16"/>
                    <a:pt x="5715" y="751"/>
                    <a:pt x="3797" y="2120"/>
                  </a:cubicBezTo>
                  <a:cubicBezTo>
                    <a:pt x="1879" y="3489"/>
                    <a:pt x="523" y="5171"/>
                    <a:pt x="1" y="6639"/>
                  </a:cubicBezTo>
                  <a:cubicBezTo>
                    <a:pt x="1559" y="6622"/>
                    <a:pt x="3592" y="5889"/>
                    <a:pt x="5509" y="4520"/>
                  </a:cubicBezTo>
                  <a:cubicBezTo>
                    <a:pt x="7428" y="3151"/>
                    <a:pt x="8784" y="1468"/>
                    <a:pt x="9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9"/>
            <p:cNvSpPr/>
            <p:nvPr/>
          </p:nvSpPr>
          <p:spPr>
            <a:xfrm>
              <a:off x="1380475" y="1528225"/>
              <a:ext cx="260800" cy="77175"/>
            </a:xfrm>
            <a:custGeom>
              <a:avLst/>
              <a:gdLst/>
              <a:ahLst/>
              <a:cxnLst/>
              <a:rect l="l" t="t" r="r" b="b"/>
              <a:pathLst>
                <a:path w="10432" h="3087" extrusionOk="0">
                  <a:moveTo>
                    <a:pt x="7698" y="0"/>
                  </a:moveTo>
                  <a:cubicBezTo>
                    <a:pt x="6904" y="0"/>
                    <a:pt x="5983" y="74"/>
                    <a:pt x="5009" y="227"/>
                  </a:cubicBezTo>
                  <a:cubicBezTo>
                    <a:pt x="2191" y="672"/>
                    <a:pt x="1" y="1621"/>
                    <a:pt x="115" y="2348"/>
                  </a:cubicBezTo>
                  <a:cubicBezTo>
                    <a:pt x="190" y="2824"/>
                    <a:pt x="1234" y="3086"/>
                    <a:pt x="2735" y="3086"/>
                  </a:cubicBezTo>
                  <a:cubicBezTo>
                    <a:pt x="3529" y="3086"/>
                    <a:pt x="4450" y="3013"/>
                    <a:pt x="5424" y="2859"/>
                  </a:cubicBezTo>
                  <a:cubicBezTo>
                    <a:pt x="8241" y="2415"/>
                    <a:pt x="10432" y="1464"/>
                    <a:pt x="10317" y="737"/>
                  </a:cubicBezTo>
                  <a:cubicBezTo>
                    <a:pt x="10242" y="263"/>
                    <a:pt x="9199" y="0"/>
                    <a:pt x="7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9"/>
            <p:cNvSpPr/>
            <p:nvPr/>
          </p:nvSpPr>
          <p:spPr>
            <a:xfrm>
              <a:off x="1465400" y="2183550"/>
              <a:ext cx="180600" cy="300775"/>
            </a:xfrm>
            <a:custGeom>
              <a:avLst/>
              <a:gdLst/>
              <a:ahLst/>
              <a:cxnLst/>
              <a:rect l="l" t="t" r="r" b="b"/>
              <a:pathLst>
                <a:path w="7224" h="12031" extrusionOk="0">
                  <a:moveTo>
                    <a:pt x="7057" y="0"/>
                  </a:moveTo>
                  <a:lnTo>
                    <a:pt x="7057" y="0"/>
                  </a:lnTo>
                  <a:cubicBezTo>
                    <a:pt x="5347" y="808"/>
                    <a:pt x="3481" y="2646"/>
                    <a:pt x="2060" y="5127"/>
                  </a:cubicBezTo>
                  <a:cubicBezTo>
                    <a:pt x="641" y="7608"/>
                    <a:pt x="1" y="10149"/>
                    <a:pt x="168" y="12031"/>
                  </a:cubicBezTo>
                  <a:cubicBezTo>
                    <a:pt x="1878" y="11223"/>
                    <a:pt x="3744" y="9385"/>
                    <a:pt x="5165" y="6904"/>
                  </a:cubicBezTo>
                  <a:cubicBezTo>
                    <a:pt x="6584" y="4423"/>
                    <a:pt x="7224" y="1882"/>
                    <a:pt x="70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9"/>
            <p:cNvSpPr/>
            <p:nvPr/>
          </p:nvSpPr>
          <p:spPr>
            <a:xfrm>
              <a:off x="1842600" y="2046275"/>
              <a:ext cx="391750" cy="102950"/>
            </a:xfrm>
            <a:custGeom>
              <a:avLst/>
              <a:gdLst/>
              <a:ahLst/>
              <a:cxnLst/>
              <a:rect l="l" t="t" r="r" b="b"/>
              <a:pathLst>
                <a:path w="15670" h="4118" extrusionOk="0">
                  <a:moveTo>
                    <a:pt x="6764" y="0"/>
                  </a:moveTo>
                  <a:cubicBezTo>
                    <a:pt x="4020" y="0"/>
                    <a:pt x="1600" y="597"/>
                    <a:pt x="0" y="1571"/>
                  </a:cubicBezTo>
                  <a:cubicBezTo>
                    <a:pt x="1675" y="2902"/>
                    <a:pt x="4478" y="3879"/>
                    <a:pt x="7709" y="4080"/>
                  </a:cubicBezTo>
                  <a:cubicBezTo>
                    <a:pt x="8115" y="4105"/>
                    <a:pt x="8516" y="4118"/>
                    <a:pt x="8910" y="4118"/>
                  </a:cubicBezTo>
                  <a:cubicBezTo>
                    <a:pt x="11652" y="4118"/>
                    <a:pt x="14071" y="3520"/>
                    <a:pt x="15669" y="2547"/>
                  </a:cubicBezTo>
                  <a:cubicBezTo>
                    <a:pt x="13993" y="1216"/>
                    <a:pt x="11190" y="240"/>
                    <a:pt x="7961" y="38"/>
                  </a:cubicBezTo>
                  <a:cubicBezTo>
                    <a:pt x="7556" y="13"/>
                    <a:pt x="7157" y="0"/>
                    <a:pt x="6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9"/>
            <p:cNvSpPr/>
            <p:nvPr/>
          </p:nvSpPr>
          <p:spPr>
            <a:xfrm>
              <a:off x="1467900" y="1881325"/>
              <a:ext cx="161275" cy="268625"/>
            </a:xfrm>
            <a:custGeom>
              <a:avLst/>
              <a:gdLst/>
              <a:ahLst/>
              <a:cxnLst/>
              <a:rect l="l" t="t" r="r" b="b"/>
              <a:pathLst>
                <a:path w="6451" h="10745" extrusionOk="0">
                  <a:moveTo>
                    <a:pt x="6301" y="0"/>
                  </a:moveTo>
                  <a:cubicBezTo>
                    <a:pt x="4776" y="722"/>
                    <a:pt x="3107" y="2364"/>
                    <a:pt x="1840" y="4579"/>
                  </a:cubicBezTo>
                  <a:cubicBezTo>
                    <a:pt x="572" y="6794"/>
                    <a:pt x="0" y="9063"/>
                    <a:pt x="151" y="10744"/>
                  </a:cubicBezTo>
                  <a:cubicBezTo>
                    <a:pt x="1677" y="10022"/>
                    <a:pt x="3344" y="8381"/>
                    <a:pt x="4611" y="6166"/>
                  </a:cubicBezTo>
                  <a:cubicBezTo>
                    <a:pt x="5880" y="3950"/>
                    <a:pt x="6451" y="1682"/>
                    <a:pt x="6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9"/>
            <p:cNvSpPr/>
            <p:nvPr/>
          </p:nvSpPr>
          <p:spPr>
            <a:xfrm>
              <a:off x="1549850" y="1355250"/>
              <a:ext cx="305950" cy="248275"/>
            </a:xfrm>
            <a:custGeom>
              <a:avLst/>
              <a:gdLst/>
              <a:ahLst/>
              <a:cxnLst/>
              <a:rect l="l" t="t" r="r" b="b"/>
              <a:pathLst>
                <a:path w="12238" h="9931" extrusionOk="0">
                  <a:moveTo>
                    <a:pt x="1" y="0"/>
                  </a:moveTo>
                  <a:lnTo>
                    <a:pt x="1" y="0"/>
                  </a:lnTo>
                  <a:cubicBezTo>
                    <a:pt x="595" y="2064"/>
                    <a:pt x="2315" y="4496"/>
                    <a:pt x="4839" y="6543"/>
                  </a:cubicBezTo>
                  <a:cubicBezTo>
                    <a:pt x="7362" y="8591"/>
                    <a:pt x="10096" y="9774"/>
                    <a:pt x="12238" y="9930"/>
                  </a:cubicBezTo>
                  <a:cubicBezTo>
                    <a:pt x="11644" y="7866"/>
                    <a:pt x="9923" y="5433"/>
                    <a:pt x="7400" y="3387"/>
                  </a:cubicBezTo>
                  <a:cubicBezTo>
                    <a:pt x="4877" y="1339"/>
                    <a:pt x="2143" y="156"/>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9"/>
            <p:cNvSpPr/>
            <p:nvPr/>
          </p:nvSpPr>
          <p:spPr>
            <a:xfrm>
              <a:off x="1941400" y="1333225"/>
              <a:ext cx="212175" cy="259875"/>
            </a:xfrm>
            <a:custGeom>
              <a:avLst/>
              <a:gdLst/>
              <a:ahLst/>
              <a:cxnLst/>
              <a:rect l="l" t="t" r="r" b="b"/>
              <a:pathLst>
                <a:path w="8487" h="10395" extrusionOk="0">
                  <a:moveTo>
                    <a:pt x="8486" y="1"/>
                  </a:moveTo>
                  <a:lnTo>
                    <a:pt x="8486" y="1"/>
                  </a:lnTo>
                  <a:cubicBezTo>
                    <a:pt x="6727" y="500"/>
                    <a:pt x="4652" y="1959"/>
                    <a:pt x="2903" y="4103"/>
                  </a:cubicBezTo>
                  <a:cubicBezTo>
                    <a:pt x="1153" y="6247"/>
                    <a:pt x="139" y="8570"/>
                    <a:pt x="1" y="10395"/>
                  </a:cubicBezTo>
                  <a:cubicBezTo>
                    <a:pt x="1761" y="9895"/>
                    <a:pt x="3836" y="8435"/>
                    <a:pt x="5585" y="6293"/>
                  </a:cubicBezTo>
                  <a:cubicBezTo>
                    <a:pt x="7334" y="4149"/>
                    <a:pt x="8350" y="1824"/>
                    <a:pt x="84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9"/>
            <p:cNvSpPr/>
            <p:nvPr/>
          </p:nvSpPr>
          <p:spPr>
            <a:xfrm>
              <a:off x="1966775" y="976000"/>
              <a:ext cx="258400" cy="112125"/>
            </a:xfrm>
            <a:custGeom>
              <a:avLst/>
              <a:gdLst/>
              <a:ahLst/>
              <a:cxnLst/>
              <a:rect l="l" t="t" r="r" b="b"/>
              <a:pathLst>
                <a:path w="10336" h="4485" extrusionOk="0">
                  <a:moveTo>
                    <a:pt x="8902" y="1"/>
                  </a:moveTo>
                  <a:cubicBezTo>
                    <a:pt x="7632" y="1"/>
                    <a:pt x="6139" y="297"/>
                    <a:pt x="4627" y="909"/>
                  </a:cubicBezTo>
                  <a:cubicBezTo>
                    <a:pt x="2497" y="1773"/>
                    <a:pt x="829" y="3062"/>
                    <a:pt x="0" y="4337"/>
                  </a:cubicBezTo>
                  <a:cubicBezTo>
                    <a:pt x="431" y="4435"/>
                    <a:pt x="913" y="4484"/>
                    <a:pt x="1433" y="4484"/>
                  </a:cubicBezTo>
                  <a:cubicBezTo>
                    <a:pt x="2703" y="4484"/>
                    <a:pt x="4196" y="4188"/>
                    <a:pt x="5708" y="3575"/>
                  </a:cubicBezTo>
                  <a:cubicBezTo>
                    <a:pt x="7838" y="2713"/>
                    <a:pt x="9506" y="1424"/>
                    <a:pt x="10335" y="149"/>
                  </a:cubicBezTo>
                  <a:cubicBezTo>
                    <a:pt x="9905" y="51"/>
                    <a:pt x="9422" y="1"/>
                    <a:pt x="89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9"/>
            <p:cNvSpPr/>
            <p:nvPr/>
          </p:nvSpPr>
          <p:spPr>
            <a:xfrm>
              <a:off x="1821525" y="697100"/>
              <a:ext cx="96400" cy="368875"/>
            </a:xfrm>
            <a:custGeom>
              <a:avLst/>
              <a:gdLst/>
              <a:ahLst/>
              <a:cxnLst/>
              <a:rect l="l" t="t" r="r" b="b"/>
              <a:pathLst>
                <a:path w="3856" h="14755" extrusionOk="0">
                  <a:moveTo>
                    <a:pt x="1987" y="0"/>
                  </a:moveTo>
                  <a:cubicBezTo>
                    <a:pt x="823" y="1641"/>
                    <a:pt x="49" y="4320"/>
                    <a:pt x="24" y="7361"/>
                  </a:cubicBezTo>
                  <a:cubicBezTo>
                    <a:pt x="0" y="10403"/>
                    <a:pt x="731" y="13095"/>
                    <a:pt x="1869" y="14754"/>
                  </a:cubicBezTo>
                  <a:cubicBezTo>
                    <a:pt x="3033" y="13114"/>
                    <a:pt x="3807" y="10435"/>
                    <a:pt x="3831" y="7392"/>
                  </a:cubicBezTo>
                  <a:cubicBezTo>
                    <a:pt x="3856" y="4350"/>
                    <a:pt x="3124" y="1658"/>
                    <a:pt x="1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9"/>
            <p:cNvSpPr/>
            <p:nvPr/>
          </p:nvSpPr>
          <p:spPr>
            <a:xfrm>
              <a:off x="2061050" y="525275"/>
              <a:ext cx="185050" cy="325950"/>
            </a:xfrm>
            <a:custGeom>
              <a:avLst/>
              <a:gdLst/>
              <a:ahLst/>
              <a:cxnLst/>
              <a:rect l="l" t="t" r="r" b="b"/>
              <a:pathLst>
                <a:path w="7402" h="13038" extrusionOk="0">
                  <a:moveTo>
                    <a:pt x="7157" y="0"/>
                  </a:moveTo>
                  <a:cubicBezTo>
                    <a:pt x="5367" y="919"/>
                    <a:pt x="3445" y="2938"/>
                    <a:pt x="2019" y="5626"/>
                  </a:cubicBezTo>
                  <a:cubicBezTo>
                    <a:pt x="595" y="8316"/>
                    <a:pt x="1" y="11040"/>
                    <a:pt x="245" y="13037"/>
                  </a:cubicBezTo>
                  <a:cubicBezTo>
                    <a:pt x="2034" y="12119"/>
                    <a:pt x="3957" y="10098"/>
                    <a:pt x="5383" y="7410"/>
                  </a:cubicBezTo>
                  <a:cubicBezTo>
                    <a:pt x="6807" y="4723"/>
                    <a:pt x="7401" y="1997"/>
                    <a:pt x="7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9"/>
            <p:cNvSpPr/>
            <p:nvPr/>
          </p:nvSpPr>
          <p:spPr>
            <a:xfrm>
              <a:off x="1649525" y="2777250"/>
              <a:ext cx="243025" cy="422975"/>
            </a:xfrm>
            <a:custGeom>
              <a:avLst/>
              <a:gdLst/>
              <a:ahLst/>
              <a:cxnLst/>
              <a:rect l="l" t="t" r="r" b="b"/>
              <a:pathLst>
                <a:path w="9721" h="16919" extrusionOk="0">
                  <a:moveTo>
                    <a:pt x="301" y="0"/>
                  </a:moveTo>
                  <a:cubicBezTo>
                    <a:pt x="1" y="2604"/>
                    <a:pt x="799" y="6148"/>
                    <a:pt x="2678" y="9637"/>
                  </a:cubicBezTo>
                  <a:cubicBezTo>
                    <a:pt x="4559" y="13124"/>
                    <a:pt x="7082" y="15739"/>
                    <a:pt x="9420" y="16918"/>
                  </a:cubicBezTo>
                  <a:cubicBezTo>
                    <a:pt x="9720" y="14316"/>
                    <a:pt x="8923" y="10771"/>
                    <a:pt x="7044" y="7283"/>
                  </a:cubicBezTo>
                  <a:cubicBezTo>
                    <a:pt x="5163" y="3796"/>
                    <a:pt x="2640" y="1181"/>
                    <a:pt x="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9"/>
            <p:cNvSpPr/>
            <p:nvPr/>
          </p:nvSpPr>
          <p:spPr>
            <a:xfrm>
              <a:off x="2246575" y="3997525"/>
              <a:ext cx="379700" cy="321750"/>
            </a:xfrm>
            <a:custGeom>
              <a:avLst/>
              <a:gdLst/>
              <a:ahLst/>
              <a:cxnLst/>
              <a:rect l="l" t="t" r="r" b="b"/>
              <a:pathLst>
                <a:path w="15188" h="12870" extrusionOk="0">
                  <a:moveTo>
                    <a:pt x="15188" y="1"/>
                  </a:moveTo>
                  <a:lnTo>
                    <a:pt x="15188" y="1"/>
                  </a:lnTo>
                  <a:cubicBezTo>
                    <a:pt x="12487" y="255"/>
                    <a:pt x="9066" y="1822"/>
                    <a:pt x="5935" y="4476"/>
                  </a:cubicBezTo>
                  <a:cubicBezTo>
                    <a:pt x="2804" y="7128"/>
                    <a:pt x="694" y="10245"/>
                    <a:pt x="1" y="12869"/>
                  </a:cubicBezTo>
                  <a:cubicBezTo>
                    <a:pt x="2703" y="12615"/>
                    <a:pt x="6122" y="11046"/>
                    <a:pt x="9254" y="8394"/>
                  </a:cubicBezTo>
                  <a:cubicBezTo>
                    <a:pt x="12386" y="5741"/>
                    <a:pt x="14494" y="2623"/>
                    <a:pt x="15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9"/>
            <p:cNvSpPr/>
            <p:nvPr/>
          </p:nvSpPr>
          <p:spPr>
            <a:xfrm>
              <a:off x="5313100" y="4009000"/>
              <a:ext cx="170475" cy="275350"/>
            </a:xfrm>
            <a:custGeom>
              <a:avLst/>
              <a:gdLst/>
              <a:ahLst/>
              <a:cxnLst/>
              <a:rect l="l" t="t" r="r" b="b"/>
              <a:pathLst>
                <a:path w="6819" h="11014" extrusionOk="0">
                  <a:moveTo>
                    <a:pt x="6693" y="0"/>
                  </a:moveTo>
                  <a:cubicBezTo>
                    <a:pt x="5100" y="720"/>
                    <a:pt x="3344" y="2389"/>
                    <a:pt x="1990" y="4659"/>
                  </a:cubicBezTo>
                  <a:cubicBezTo>
                    <a:pt x="635" y="6930"/>
                    <a:pt x="0" y="9270"/>
                    <a:pt x="126" y="11014"/>
                  </a:cubicBezTo>
                  <a:cubicBezTo>
                    <a:pt x="1719" y="10295"/>
                    <a:pt x="3477" y="8625"/>
                    <a:pt x="4831" y="6355"/>
                  </a:cubicBezTo>
                  <a:cubicBezTo>
                    <a:pt x="6184" y="4083"/>
                    <a:pt x="6819" y="1744"/>
                    <a:pt x="6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9"/>
            <p:cNvSpPr/>
            <p:nvPr/>
          </p:nvSpPr>
          <p:spPr>
            <a:xfrm>
              <a:off x="5114575" y="3888750"/>
              <a:ext cx="165175" cy="279800"/>
            </a:xfrm>
            <a:custGeom>
              <a:avLst/>
              <a:gdLst/>
              <a:ahLst/>
              <a:cxnLst/>
              <a:rect l="l" t="t" r="r" b="b"/>
              <a:pathLst>
                <a:path w="6607" h="11192" extrusionOk="0">
                  <a:moveTo>
                    <a:pt x="174" y="0"/>
                  </a:moveTo>
                  <a:cubicBezTo>
                    <a:pt x="0" y="1740"/>
                    <a:pt x="570" y="4096"/>
                    <a:pt x="1860" y="6403"/>
                  </a:cubicBezTo>
                  <a:cubicBezTo>
                    <a:pt x="3151" y="8711"/>
                    <a:pt x="4860" y="10429"/>
                    <a:pt x="6433" y="11191"/>
                  </a:cubicBezTo>
                  <a:cubicBezTo>
                    <a:pt x="6606" y="9452"/>
                    <a:pt x="6038" y="7096"/>
                    <a:pt x="4748" y="4787"/>
                  </a:cubicBezTo>
                  <a:cubicBezTo>
                    <a:pt x="3456" y="2480"/>
                    <a:pt x="1747" y="763"/>
                    <a:pt x="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9"/>
            <p:cNvSpPr/>
            <p:nvPr/>
          </p:nvSpPr>
          <p:spPr>
            <a:xfrm>
              <a:off x="6481200" y="2952525"/>
              <a:ext cx="93800" cy="354875"/>
            </a:xfrm>
            <a:custGeom>
              <a:avLst/>
              <a:gdLst/>
              <a:ahLst/>
              <a:cxnLst/>
              <a:rect l="l" t="t" r="r" b="b"/>
              <a:pathLst>
                <a:path w="3752" h="14195" extrusionOk="0">
                  <a:moveTo>
                    <a:pt x="2034" y="0"/>
                  </a:moveTo>
                  <a:cubicBezTo>
                    <a:pt x="1553" y="0"/>
                    <a:pt x="1073" y="735"/>
                    <a:pt x="700" y="2048"/>
                  </a:cubicBezTo>
                  <a:cubicBezTo>
                    <a:pt x="326" y="3370"/>
                    <a:pt x="90" y="5172"/>
                    <a:pt x="45" y="7053"/>
                  </a:cubicBezTo>
                  <a:cubicBezTo>
                    <a:pt x="0" y="8935"/>
                    <a:pt x="150" y="10745"/>
                    <a:pt x="462" y="12084"/>
                  </a:cubicBezTo>
                  <a:cubicBezTo>
                    <a:pt x="772" y="13424"/>
                    <a:pt x="1220" y="14183"/>
                    <a:pt x="1706" y="14195"/>
                  </a:cubicBezTo>
                  <a:cubicBezTo>
                    <a:pt x="1710" y="14195"/>
                    <a:pt x="1713" y="14195"/>
                    <a:pt x="1717" y="14195"/>
                  </a:cubicBezTo>
                  <a:cubicBezTo>
                    <a:pt x="2199" y="14195"/>
                    <a:pt x="2678" y="13459"/>
                    <a:pt x="3050" y="12147"/>
                  </a:cubicBezTo>
                  <a:cubicBezTo>
                    <a:pt x="3425" y="10825"/>
                    <a:pt x="3662" y="9023"/>
                    <a:pt x="3706" y="7142"/>
                  </a:cubicBezTo>
                  <a:cubicBezTo>
                    <a:pt x="3751" y="5259"/>
                    <a:pt x="3602" y="3448"/>
                    <a:pt x="3290" y="2109"/>
                  </a:cubicBezTo>
                  <a:cubicBezTo>
                    <a:pt x="2978" y="771"/>
                    <a:pt x="2531" y="12"/>
                    <a:pt x="2046" y="0"/>
                  </a:cubicBezTo>
                  <a:cubicBezTo>
                    <a:pt x="2042" y="0"/>
                    <a:pt x="2038" y="0"/>
                    <a:pt x="20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9"/>
            <p:cNvSpPr/>
            <p:nvPr/>
          </p:nvSpPr>
          <p:spPr>
            <a:xfrm>
              <a:off x="6022575" y="3385250"/>
              <a:ext cx="193125" cy="410350"/>
            </a:xfrm>
            <a:custGeom>
              <a:avLst/>
              <a:gdLst/>
              <a:ahLst/>
              <a:cxnLst/>
              <a:rect l="l" t="t" r="r" b="b"/>
              <a:pathLst>
                <a:path w="7725" h="16414" extrusionOk="0">
                  <a:moveTo>
                    <a:pt x="537" y="0"/>
                  </a:moveTo>
                  <a:cubicBezTo>
                    <a:pt x="0" y="2355"/>
                    <a:pt x="373" y="5681"/>
                    <a:pt x="1745" y="9066"/>
                  </a:cubicBezTo>
                  <a:cubicBezTo>
                    <a:pt x="3116" y="12448"/>
                    <a:pt x="5163" y="15097"/>
                    <a:pt x="7186" y="16414"/>
                  </a:cubicBezTo>
                  <a:cubicBezTo>
                    <a:pt x="7724" y="14059"/>
                    <a:pt x="7350" y="10733"/>
                    <a:pt x="5979" y="7350"/>
                  </a:cubicBezTo>
                  <a:cubicBezTo>
                    <a:pt x="4608" y="3966"/>
                    <a:pt x="2560" y="1317"/>
                    <a:pt x="5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9"/>
            <p:cNvSpPr/>
            <p:nvPr/>
          </p:nvSpPr>
          <p:spPr>
            <a:xfrm>
              <a:off x="2103300" y="1116650"/>
              <a:ext cx="85400" cy="85475"/>
            </a:xfrm>
            <a:custGeom>
              <a:avLst/>
              <a:gdLst/>
              <a:ahLst/>
              <a:cxnLst/>
              <a:rect l="l" t="t" r="r" b="b"/>
              <a:pathLst>
                <a:path w="3416" h="3419" extrusionOk="0">
                  <a:moveTo>
                    <a:pt x="1709" y="1"/>
                  </a:moveTo>
                  <a:cubicBezTo>
                    <a:pt x="1294" y="959"/>
                    <a:pt x="959" y="1295"/>
                    <a:pt x="1" y="1709"/>
                  </a:cubicBezTo>
                  <a:cubicBezTo>
                    <a:pt x="959" y="2124"/>
                    <a:pt x="1295" y="2460"/>
                    <a:pt x="1709" y="3418"/>
                  </a:cubicBezTo>
                  <a:cubicBezTo>
                    <a:pt x="2123" y="2459"/>
                    <a:pt x="2457" y="2123"/>
                    <a:pt x="3415" y="1709"/>
                  </a:cubicBezTo>
                  <a:cubicBezTo>
                    <a:pt x="2457" y="1295"/>
                    <a:pt x="2123" y="959"/>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9"/>
            <p:cNvSpPr/>
            <p:nvPr/>
          </p:nvSpPr>
          <p:spPr>
            <a:xfrm>
              <a:off x="1660100" y="1014500"/>
              <a:ext cx="85425" cy="85425"/>
            </a:xfrm>
            <a:custGeom>
              <a:avLst/>
              <a:gdLst/>
              <a:ahLst/>
              <a:cxnLst/>
              <a:rect l="l" t="t" r="r" b="b"/>
              <a:pathLst>
                <a:path w="3417" h="3417" extrusionOk="0">
                  <a:moveTo>
                    <a:pt x="1709" y="0"/>
                  </a:moveTo>
                  <a:cubicBezTo>
                    <a:pt x="1293" y="960"/>
                    <a:pt x="959" y="1294"/>
                    <a:pt x="1" y="1708"/>
                  </a:cubicBezTo>
                  <a:cubicBezTo>
                    <a:pt x="959" y="2123"/>
                    <a:pt x="1295" y="2458"/>
                    <a:pt x="1709" y="3416"/>
                  </a:cubicBezTo>
                  <a:cubicBezTo>
                    <a:pt x="2124" y="2458"/>
                    <a:pt x="2459" y="2122"/>
                    <a:pt x="3417" y="1708"/>
                  </a:cubicBezTo>
                  <a:cubicBezTo>
                    <a:pt x="2459" y="1294"/>
                    <a:pt x="2124" y="96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9"/>
            <p:cNvSpPr/>
            <p:nvPr/>
          </p:nvSpPr>
          <p:spPr>
            <a:xfrm>
              <a:off x="1583300" y="1220425"/>
              <a:ext cx="85425" cy="85425"/>
            </a:xfrm>
            <a:custGeom>
              <a:avLst/>
              <a:gdLst/>
              <a:ahLst/>
              <a:cxnLst/>
              <a:rect l="l" t="t" r="r" b="b"/>
              <a:pathLst>
                <a:path w="3417" h="3417" extrusionOk="0">
                  <a:moveTo>
                    <a:pt x="1708" y="1"/>
                  </a:moveTo>
                  <a:cubicBezTo>
                    <a:pt x="1294" y="959"/>
                    <a:pt x="958" y="1295"/>
                    <a:pt x="0" y="1709"/>
                  </a:cubicBezTo>
                  <a:cubicBezTo>
                    <a:pt x="958" y="2124"/>
                    <a:pt x="1294" y="2459"/>
                    <a:pt x="1708" y="3417"/>
                  </a:cubicBezTo>
                  <a:cubicBezTo>
                    <a:pt x="2122" y="2457"/>
                    <a:pt x="2458" y="2123"/>
                    <a:pt x="3416" y="1709"/>
                  </a:cubicBezTo>
                  <a:cubicBezTo>
                    <a:pt x="2458" y="1295"/>
                    <a:pt x="2122" y="959"/>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9"/>
            <p:cNvSpPr/>
            <p:nvPr/>
          </p:nvSpPr>
          <p:spPr>
            <a:xfrm>
              <a:off x="1650675" y="1647400"/>
              <a:ext cx="85425" cy="85400"/>
            </a:xfrm>
            <a:custGeom>
              <a:avLst/>
              <a:gdLst/>
              <a:ahLst/>
              <a:cxnLst/>
              <a:rect l="l" t="t" r="r" b="b"/>
              <a:pathLst>
                <a:path w="3417" h="3416" extrusionOk="0">
                  <a:moveTo>
                    <a:pt x="1710" y="1"/>
                  </a:moveTo>
                  <a:cubicBezTo>
                    <a:pt x="1295" y="959"/>
                    <a:pt x="959" y="1295"/>
                    <a:pt x="1" y="1709"/>
                  </a:cubicBezTo>
                  <a:cubicBezTo>
                    <a:pt x="960" y="2123"/>
                    <a:pt x="1296" y="2457"/>
                    <a:pt x="1710" y="3416"/>
                  </a:cubicBezTo>
                  <a:cubicBezTo>
                    <a:pt x="2124" y="2457"/>
                    <a:pt x="2459" y="2123"/>
                    <a:pt x="3417" y="1709"/>
                  </a:cubicBezTo>
                  <a:cubicBezTo>
                    <a:pt x="2459" y="1294"/>
                    <a:pt x="2124" y="958"/>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9"/>
            <p:cNvSpPr/>
            <p:nvPr/>
          </p:nvSpPr>
          <p:spPr>
            <a:xfrm>
              <a:off x="1660100" y="2003575"/>
              <a:ext cx="85425" cy="85425"/>
            </a:xfrm>
            <a:custGeom>
              <a:avLst/>
              <a:gdLst/>
              <a:ahLst/>
              <a:cxnLst/>
              <a:rect l="l" t="t" r="r" b="b"/>
              <a:pathLst>
                <a:path w="3417" h="3417" extrusionOk="0">
                  <a:moveTo>
                    <a:pt x="1709" y="1"/>
                  </a:moveTo>
                  <a:cubicBezTo>
                    <a:pt x="1293" y="959"/>
                    <a:pt x="959" y="1295"/>
                    <a:pt x="1" y="1709"/>
                  </a:cubicBezTo>
                  <a:cubicBezTo>
                    <a:pt x="959" y="2123"/>
                    <a:pt x="1295" y="2459"/>
                    <a:pt x="1709" y="3417"/>
                  </a:cubicBezTo>
                  <a:cubicBezTo>
                    <a:pt x="2124" y="2457"/>
                    <a:pt x="2459" y="2123"/>
                    <a:pt x="3417" y="1709"/>
                  </a:cubicBezTo>
                  <a:cubicBezTo>
                    <a:pt x="2459" y="1295"/>
                    <a:pt x="2124" y="959"/>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9"/>
            <p:cNvSpPr/>
            <p:nvPr/>
          </p:nvSpPr>
          <p:spPr>
            <a:xfrm>
              <a:off x="1152575" y="2702325"/>
              <a:ext cx="85425" cy="85425"/>
            </a:xfrm>
            <a:custGeom>
              <a:avLst/>
              <a:gdLst/>
              <a:ahLst/>
              <a:cxnLst/>
              <a:rect l="l" t="t" r="r" b="b"/>
              <a:pathLst>
                <a:path w="3417" h="3417" extrusionOk="0">
                  <a:moveTo>
                    <a:pt x="1709" y="0"/>
                  </a:moveTo>
                  <a:cubicBezTo>
                    <a:pt x="766" y="0"/>
                    <a:pt x="1" y="765"/>
                    <a:pt x="1" y="1708"/>
                  </a:cubicBezTo>
                  <a:cubicBezTo>
                    <a:pt x="1" y="2651"/>
                    <a:pt x="766" y="3416"/>
                    <a:pt x="1709" y="3416"/>
                  </a:cubicBezTo>
                  <a:cubicBezTo>
                    <a:pt x="2651" y="3416"/>
                    <a:pt x="3417" y="2651"/>
                    <a:pt x="3417" y="1708"/>
                  </a:cubicBezTo>
                  <a:cubicBezTo>
                    <a:pt x="3417" y="765"/>
                    <a:pt x="2651"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9"/>
            <p:cNvSpPr/>
            <p:nvPr/>
          </p:nvSpPr>
          <p:spPr>
            <a:xfrm>
              <a:off x="1974025" y="2227975"/>
              <a:ext cx="85425" cy="85400"/>
            </a:xfrm>
            <a:custGeom>
              <a:avLst/>
              <a:gdLst/>
              <a:ahLst/>
              <a:cxnLst/>
              <a:rect l="l" t="t" r="r" b="b"/>
              <a:pathLst>
                <a:path w="3417" h="3416" extrusionOk="0">
                  <a:moveTo>
                    <a:pt x="1707" y="0"/>
                  </a:moveTo>
                  <a:cubicBezTo>
                    <a:pt x="1293" y="959"/>
                    <a:pt x="958" y="1293"/>
                    <a:pt x="0" y="1707"/>
                  </a:cubicBezTo>
                  <a:cubicBezTo>
                    <a:pt x="958" y="2122"/>
                    <a:pt x="1293" y="2457"/>
                    <a:pt x="1707" y="3415"/>
                  </a:cubicBezTo>
                  <a:cubicBezTo>
                    <a:pt x="2122" y="2457"/>
                    <a:pt x="2458" y="2121"/>
                    <a:pt x="3416" y="1707"/>
                  </a:cubicBezTo>
                  <a:cubicBezTo>
                    <a:pt x="2458" y="1293"/>
                    <a:pt x="2122" y="959"/>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9"/>
            <p:cNvSpPr/>
            <p:nvPr/>
          </p:nvSpPr>
          <p:spPr>
            <a:xfrm>
              <a:off x="2237100" y="2318700"/>
              <a:ext cx="85400" cy="85425"/>
            </a:xfrm>
            <a:custGeom>
              <a:avLst/>
              <a:gdLst/>
              <a:ahLst/>
              <a:cxnLst/>
              <a:rect l="l" t="t" r="r" b="b"/>
              <a:pathLst>
                <a:path w="3416" h="3417" extrusionOk="0">
                  <a:moveTo>
                    <a:pt x="1708" y="1"/>
                  </a:moveTo>
                  <a:cubicBezTo>
                    <a:pt x="1293" y="960"/>
                    <a:pt x="958" y="1295"/>
                    <a:pt x="0" y="1709"/>
                  </a:cubicBezTo>
                  <a:cubicBezTo>
                    <a:pt x="958" y="2123"/>
                    <a:pt x="1294" y="2459"/>
                    <a:pt x="1708" y="3417"/>
                  </a:cubicBezTo>
                  <a:cubicBezTo>
                    <a:pt x="2122" y="2459"/>
                    <a:pt x="2457" y="2123"/>
                    <a:pt x="3415" y="1709"/>
                  </a:cubicBezTo>
                  <a:cubicBezTo>
                    <a:pt x="2457" y="1295"/>
                    <a:pt x="2122" y="960"/>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9"/>
            <p:cNvSpPr/>
            <p:nvPr/>
          </p:nvSpPr>
          <p:spPr>
            <a:xfrm>
              <a:off x="2729125" y="3374825"/>
              <a:ext cx="85400" cy="85425"/>
            </a:xfrm>
            <a:custGeom>
              <a:avLst/>
              <a:gdLst/>
              <a:ahLst/>
              <a:cxnLst/>
              <a:rect l="l" t="t" r="r" b="b"/>
              <a:pathLst>
                <a:path w="3416" h="3417" extrusionOk="0">
                  <a:moveTo>
                    <a:pt x="1707" y="1"/>
                  </a:moveTo>
                  <a:cubicBezTo>
                    <a:pt x="1293" y="959"/>
                    <a:pt x="959" y="1295"/>
                    <a:pt x="1" y="1709"/>
                  </a:cubicBezTo>
                  <a:cubicBezTo>
                    <a:pt x="959" y="2123"/>
                    <a:pt x="1293" y="2459"/>
                    <a:pt x="1707" y="3417"/>
                  </a:cubicBezTo>
                  <a:cubicBezTo>
                    <a:pt x="2123" y="2459"/>
                    <a:pt x="2457" y="2123"/>
                    <a:pt x="3415" y="1709"/>
                  </a:cubicBezTo>
                  <a:cubicBezTo>
                    <a:pt x="2457" y="1295"/>
                    <a:pt x="2121" y="960"/>
                    <a:pt x="1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9"/>
            <p:cNvSpPr/>
            <p:nvPr/>
          </p:nvSpPr>
          <p:spPr>
            <a:xfrm>
              <a:off x="5274475" y="4583550"/>
              <a:ext cx="85425" cy="85425"/>
            </a:xfrm>
            <a:custGeom>
              <a:avLst/>
              <a:gdLst/>
              <a:ahLst/>
              <a:cxnLst/>
              <a:rect l="l" t="t" r="r" b="b"/>
              <a:pathLst>
                <a:path w="3417" h="3417" extrusionOk="0">
                  <a:moveTo>
                    <a:pt x="1709" y="1"/>
                  </a:moveTo>
                  <a:cubicBezTo>
                    <a:pt x="1295" y="959"/>
                    <a:pt x="959" y="1295"/>
                    <a:pt x="1" y="1709"/>
                  </a:cubicBezTo>
                  <a:cubicBezTo>
                    <a:pt x="959" y="2124"/>
                    <a:pt x="1295" y="2459"/>
                    <a:pt x="1709" y="3417"/>
                  </a:cubicBezTo>
                  <a:cubicBezTo>
                    <a:pt x="2123" y="2457"/>
                    <a:pt x="2459" y="2123"/>
                    <a:pt x="3417" y="1709"/>
                  </a:cubicBezTo>
                  <a:cubicBezTo>
                    <a:pt x="2459" y="1295"/>
                    <a:pt x="2123" y="959"/>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9"/>
            <p:cNvSpPr/>
            <p:nvPr/>
          </p:nvSpPr>
          <p:spPr>
            <a:xfrm>
              <a:off x="5154425" y="4195200"/>
              <a:ext cx="85425" cy="85425"/>
            </a:xfrm>
            <a:custGeom>
              <a:avLst/>
              <a:gdLst/>
              <a:ahLst/>
              <a:cxnLst/>
              <a:rect l="l" t="t" r="r" b="b"/>
              <a:pathLst>
                <a:path w="3417" h="3417" extrusionOk="0">
                  <a:moveTo>
                    <a:pt x="1709" y="0"/>
                  </a:moveTo>
                  <a:cubicBezTo>
                    <a:pt x="1295" y="958"/>
                    <a:pt x="959" y="1294"/>
                    <a:pt x="1" y="1708"/>
                  </a:cubicBezTo>
                  <a:cubicBezTo>
                    <a:pt x="959" y="2123"/>
                    <a:pt x="1295" y="2458"/>
                    <a:pt x="1709" y="3416"/>
                  </a:cubicBezTo>
                  <a:cubicBezTo>
                    <a:pt x="2124" y="2457"/>
                    <a:pt x="2459" y="2122"/>
                    <a:pt x="3417" y="1708"/>
                  </a:cubicBezTo>
                  <a:cubicBezTo>
                    <a:pt x="2459" y="1294"/>
                    <a:pt x="2124" y="958"/>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9"/>
            <p:cNvSpPr/>
            <p:nvPr/>
          </p:nvSpPr>
          <p:spPr>
            <a:xfrm>
              <a:off x="5317175" y="3912725"/>
              <a:ext cx="85400" cy="85400"/>
            </a:xfrm>
            <a:custGeom>
              <a:avLst/>
              <a:gdLst/>
              <a:ahLst/>
              <a:cxnLst/>
              <a:rect l="l" t="t" r="r" b="b"/>
              <a:pathLst>
                <a:path w="3416" h="3416" extrusionOk="0">
                  <a:moveTo>
                    <a:pt x="1709" y="1"/>
                  </a:moveTo>
                  <a:cubicBezTo>
                    <a:pt x="765" y="1"/>
                    <a:pt x="1" y="765"/>
                    <a:pt x="1" y="1708"/>
                  </a:cubicBezTo>
                  <a:cubicBezTo>
                    <a:pt x="1" y="2652"/>
                    <a:pt x="765" y="3416"/>
                    <a:pt x="1709" y="3416"/>
                  </a:cubicBezTo>
                  <a:cubicBezTo>
                    <a:pt x="2652" y="3416"/>
                    <a:pt x="3416" y="2652"/>
                    <a:pt x="3416" y="1708"/>
                  </a:cubicBezTo>
                  <a:cubicBezTo>
                    <a:pt x="3416" y="765"/>
                    <a:pt x="2652" y="1"/>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9"/>
            <p:cNvSpPr/>
            <p:nvPr/>
          </p:nvSpPr>
          <p:spPr>
            <a:xfrm>
              <a:off x="6327450" y="3738125"/>
              <a:ext cx="85425" cy="85450"/>
            </a:xfrm>
            <a:custGeom>
              <a:avLst/>
              <a:gdLst/>
              <a:ahLst/>
              <a:cxnLst/>
              <a:rect l="l" t="t" r="r" b="b"/>
              <a:pathLst>
                <a:path w="3417" h="3418" extrusionOk="0">
                  <a:moveTo>
                    <a:pt x="1708" y="1"/>
                  </a:moveTo>
                  <a:cubicBezTo>
                    <a:pt x="1293" y="959"/>
                    <a:pt x="959" y="1295"/>
                    <a:pt x="0" y="1709"/>
                  </a:cubicBezTo>
                  <a:cubicBezTo>
                    <a:pt x="959" y="2124"/>
                    <a:pt x="1294" y="2460"/>
                    <a:pt x="1708" y="3418"/>
                  </a:cubicBezTo>
                  <a:cubicBezTo>
                    <a:pt x="2122" y="2459"/>
                    <a:pt x="2458" y="2123"/>
                    <a:pt x="3416" y="1709"/>
                  </a:cubicBezTo>
                  <a:cubicBezTo>
                    <a:pt x="2458" y="1295"/>
                    <a:pt x="2122" y="959"/>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9"/>
            <p:cNvSpPr/>
            <p:nvPr/>
          </p:nvSpPr>
          <p:spPr>
            <a:xfrm>
              <a:off x="5906175" y="4169375"/>
              <a:ext cx="85475" cy="85450"/>
            </a:xfrm>
            <a:custGeom>
              <a:avLst/>
              <a:gdLst/>
              <a:ahLst/>
              <a:cxnLst/>
              <a:rect l="l" t="t" r="r" b="b"/>
              <a:pathLst>
                <a:path w="3419" h="3418" extrusionOk="0">
                  <a:moveTo>
                    <a:pt x="1710" y="1"/>
                  </a:moveTo>
                  <a:cubicBezTo>
                    <a:pt x="1295" y="960"/>
                    <a:pt x="959" y="1295"/>
                    <a:pt x="1" y="1709"/>
                  </a:cubicBezTo>
                  <a:cubicBezTo>
                    <a:pt x="960" y="2124"/>
                    <a:pt x="1296" y="2459"/>
                    <a:pt x="1710" y="3417"/>
                  </a:cubicBezTo>
                  <a:cubicBezTo>
                    <a:pt x="2124" y="2459"/>
                    <a:pt x="2460" y="2123"/>
                    <a:pt x="3418" y="1709"/>
                  </a:cubicBezTo>
                  <a:cubicBezTo>
                    <a:pt x="2459" y="1295"/>
                    <a:pt x="2124" y="960"/>
                    <a:pt x="1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9"/>
            <p:cNvSpPr/>
            <p:nvPr/>
          </p:nvSpPr>
          <p:spPr>
            <a:xfrm>
              <a:off x="5926400" y="3603850"/>
              <a:ext cx="85450" cy="85400"/>
            </a:xfrm>
            <a:custGeom>
              <a:avLst/>
              <a:gdLst/>
              <a:ahLst/>
              <a:cxnLst/>
              <a:rect l="l" t="t" r="r" b="b"/>
              <a:pathLst>
                <a:path w="3418" h="3416" extrusionOk="0">
                  <a:moveTo>
                    <a:pt x="1709" y="1"/>
                  </a:moveTo>
                  <a:cubicBezTo>
                    <a:pt x="1295" y="959"/>
                    <a:pt x="959" y="1294"/>
                    <a:pt x="1" y="1709"/>
                  </a:cubicBezTo>
                  <a:cubicBezTo>
                    <a:pt x="959" y="2123"/>
                    <a:pt x="1295" y="2458"/>
                    <a:pt x="1709" y="3416"/>
                  </a:cubicBezTo>
                  <a:cubicBezTo>
                    <a:pt x="2124" y="2458"/>
                    <a:pt x="2460" y="2123"/>
                    <a:pt x="3418" y="1709"/>
                  </a:cubicBezTo>
                  <a:cubicBezTo>
                    <a:pt x="2459" y="1294"/>
                    <a:pt x="2124" y="959"/>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9"/>
            <p:cNvSpPr/>
            <p:nvPr/>
          </p:nvSpPr>
          <p:spPr>
            <a:xfrm>
              <a:off x="2415625" y="3894375"/>
              <a:ext cx="85425" cy="85425"/>
            </a:xfrm>
            <a:custGeom>
              <a:avLst/>
              <a:gdLst/>
              <a:ahLst/>
              <a:cxnLst/>
              <a:rect l="l" t="t" r="r" b="b"/>
              <a:pathLst>
                <a:path w="3417" h="3417" extrusionOk="0">
                  <a:moveTo>
                    <a:pt x="1709" y="0"/>
                  </a:moveTo>
                  <a:cubicBezTo>
                    <a:pt x="766" y="0"/>
                    <a:pt x="1" y="766"/>
                    <a:pt x="1" y="1708"/>
                  </a:cubicBezTo>
                  <a:cubicBezTo>
                    <a:pt x="1" y="2651"/>
                    <a:pt x="766" y="3416"/>
                    <a:pt x="1709" y="3416"/>
                  </a:cubicBezTo>
                  <a:cubicBezTo>
                    <a:pt x="2651" y="3416"/>
                    <a:pt x="3417" y="2651"/>
                    <a:pt x="3417" y="1708"/>
                  </a:cubicBezTo>
                  <a:cubicBezTo>
                    <a:pt x="3417" y="766"/>
                    <a:pt x="2651" y="0"/>
                    <a:pt x="1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9"/>
            <p:cNvSpPr/>
            <p:nvPr/>
          </p:nvSpPr>
          <p:spPr>
            <a:xfrm>
              <a:off x="2583575" y="4169375"/>
              <a:ext cx="85400" cy="85450"/>
            </a:xfrm>
            <a:custGeom>
              <a:avLst/>
              <a:gdLst/>
              <a:ahLst/>
              <a:cxnLst/>
              <a:rect l="l" t="t" r="r" b="b"/>
              <a:pathLst>
                <a:path w="3416" h="3418" extrusionOk="0">
                  <a:moveTo>
                    <a:pt x="1708" y="1"/>
                  </a:moveTo>
                  <a:cubicBezTo>
                    <a:pt x="1294" y="960"/>
                    <a:pt x="959" y="1295"/>
                    <a:pt x="1" y="1709"/>
                  </a:cubicBezTo>
                  <a:cubicBezTo>
                    <a:pt x="959" y="2124"/>
                    <a:pt x="1294" y="2459"/>
                    <a:pt x="1708" y="3417"/>
                  </a:cubicBezTo>
                  <a:cubicBezTo>
                    <a:pt x="2123" y="2459"/>
                    <a:pt x="2458" y="2123"/>
                    <a:pt x="3416" y="1709"/>
                  </a:cubicBezTo>
                  <a:cubicBezTo>
                    <a:pt x="2458" y="1295"/>
                    <a:pt x="2122" y="960"/>
                    <a:pt x="17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9"/>
            <p:cNvSpPr/>
            <p:nvPr/>
          </p:nvSpPr>
          <p:spPr>
            <a:xfrm>
              <a:off x="2462850" y="4556150"/>
              <a:ext cx="85400" cy="85400"/>
            </a:xfrm>
            <a:custGeom>
              <a:avLst/>
              <a:gdLst/>
              <a:ahLst/>
              <a:cxnLst/>
              <a:rect l="l" t="t" r="r" b="b"/>
              <a:pathLst>
                <a:path w="3416" h="3416" extrusionOk="0">
                  <a:moveTo>
                    <a:pt x="1709" y="1"/>
                  </a:moveTo>
                  <a:cubicBezTo>
                    <a:pt x="1294" y="959"/>
                    <a:pt x="959" y="1295"/>
                    <a:pt x="1" y="1709"/>
                  </a:cubicBezTo>
                  <a:cubicBezTo>
                    <a:pt x="959" y="2123"/>
                    <a:pt x="1295" y="2457"/>
                    <a:pt x="1709" y="3416"/>
                  </a:cubicBezTo>
                  <a:cubicBezTo>
                    <a:pt x="2123" y="2457"/>
                    <a:pt x="2458" y="2123"/>
                    <a:pt x="3416" y="1709"/>
                  </a:cubicBezTo>
                  <a:cubicBezTo>
                    <a:pt x="2458" y="1295"/>
                    <a:pt x="2123" y="959"/>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9"/>
            <p:cNvSpPr/>
            <p:nvPr/>
          </p:nvSpPr>
          <p:spPr>
            <a:xfrm>
              <a:off x="1782575" y="3374825"/>
              <a:ext cx="85425" cy="85425"/>
            </a:xfrm>
            <a:custGeom>
              <a:avLst/>
              <a:gdLst/>
              <a:ahLst/>
              <a:cxnLst/>
              <a:rect l="l" t="t" r="r" b="b"/>
              <a:pathLst>
                <a:path w="3417" h="3417" extrusionOk="0">
                  <a:moveTo>
                    <a:pt x="1709" y="1"/>
                  </a:moveTo>
                  <a:cubicBezTo>
                    <a:pt x="1294" y="959"/>
                    <a:pt x="959" y="1295"/>
                    <a:pt x="1" y="1709"/>
                  </a:cubicBezTo>
                  <a:cubicBezTo>
                    <a:pt x="960" y="2123"/>
                    <a:pt x="1295" y="2459"/>
                    <a:pt x="1709" y="3417"/>
                  </a:cubicBezTo>
                  <a:cubicBezTo>
                    <a:pt x="2124" y="2459"/>
                    <a:pt x="2459" y="2123"/>
                    <a:pt x="3417" y="1709"/>
                  </a:cubicBezTo>
                  <a:cubicBezTo>
                    <a:pt x="2459" y="1295"/>
                    <a:pt x="2123" y="960"/>
                    <a:pt x="1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9"/>
            <p:cNvSpPr/>
            <p:nvPr/>
          </p:nvSpPr>
          <p:spPr>
            <a:xfrm>
              <a:off x="1530925" y="3751675"/>
              <a:ext cx="85425" cy="85425"/>
            </a:xfrm>
            <a:custGeom>
              <a:avLst/>
              <a:gdLst/>
              <a:ahLst/>
              <a:cxnLst/>
              <a:rect l="l" t="t" r="r" b="b"/>
              <a:pathLst>
                <a:path w="3417" h="3417" extrusionOk="0">
                  <a:moveTo>
                    <a:pt x="1708" y="0"/>
                  </a:moveTo>
                  <a:cubicBezTo>
                    <a:pt x="1294" y="958"/>
                    <a:pt x="958" y="1294"/>
                    <a:pt x="0" y="1708"/>
                  </a:cubicBezTo>
                  <a:cubicBezTo>
                    <a:pt x="958" y="2122"/>
                    <a:pt x="1294" y="2458"/>
                    <a:pt x="1708" y="3416"/>
                  </a:cubicBezTo>
                  <a:cubicBezTo>
                    <a:pt x="2123" y="2457"/>
                    <a:pt x="2458" y="2122"/>
                    <a:pt x="3416" y="1708"/>
                  </a:cubicBezTo>
                  <a:cubicBezTo>
                    <a:pt x="2458" y="1294"/>
                    <a:pt x="2122" y="960"/>
                    <a:pt x="1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9"/>
            <p:cNvSpPr/>
            <p:nvPr/>
          </p:nvSpPr>
          <p:spPr>
            <a:xfrm>
              <a:off x="2305700" y="396850"/>
              <a:ext cx="85425" cy="85400"/>
            </a:xfrm>
            <a:custGeom>
              <a:avLst/>
              <a:gdLst/>
              <a:ahLst/>
              <a:cxnLst/>
              <a:rect l="l" t="t" r="r" b="b"/>
              <a:pathLst>
                <a:path w="3417" h="3416" extrusionOk="0">
                  <a:moveTo>
                    <a:pt x="1708" y="0"/>
                  </a:moveTo>
                  <a:cubicBezTo>
                    <a:pt x="766" y="0"/>
                    <a:pt x="0" y="764"/>
                    <a:pt x="0" y="1707"/>
                  </a:cubicBezTo>
                  <a:cubicBezTo>
                    <a:pt x="0" y="2651"/>
                    <a:pt x="766" y="3415"/>
                    <a:pt x="1708" y="3415"/>
                  </a:cubicBezTo>
                  <a:cubicBezTo>
                    <a:pt x="2651" y="3415"/>
                    <a:pt x="3416" y="2651"/>
                    <a:pt x="3416" y="1707"/>
                  </a:cubicBezTo>
                  <a:cubicBezTo>
                    <a:pt x="3416" y="764"/>
                    <a:pt x="2651" y="0"/>
                    <a:pt x="1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9"/>
            <p:cNvSpPr/>
            <p:nvPr/>
          </p:nvSpPr>
          <p:spPr>
            <a:xfrm>
              <a:off x="2699325" y="3937075"/>
              <a:ext cx="2429400" cy="1538900"/>
            </a:xfrm>
            <a:custGeom>
              <a:avLst/>
              <a:gdLst/>
              <a:ahLst/>
              <a:cxnLst/>
              <a:rect l="l" t="t" r="r" b="b"/>
              <a:pathLst>
                <a:path w="97176" h="61556" extrusionOk="0">
                  <a:moveTo>
                    <a:pt x="1" y="0"/>
                  </a:moveTo>
                  <a:lnTo>
                    <a:pt x="3237" y="52712"/>
                  </a:lnTo>
                  <a:cubicBezTo>
                    <a:pt x="9394" y="54989"/>
                    <a:pt x="15304" y="57678"/>
                    <a:pt x="21793" y="59117"/>
                  </a:cubicBezTo>
                  <a:cubicBezTo>
                    <a:pt x="27216" y="60321"/>
                    <a:pt x="32687" y="61041"/>
                    <a:pt x="38195" y="61518"/>
                  </a:cubicBezTo>
                  <a:cubicBezTo>
                    <a:pt x="39446" y="61542"/>
                    <a:pt x="40698" y="61555"/>
                    <a:pt x="41950" y="61555"/>
                  </a:cubicBezTo>
                  <a:cubicBezTo>
                    <a:pt x="46176" y="61555"/>
                    <a:pt x="50413" y="61401"/>
                    <a:pt x="54685" y="60974"/>
                  </a:cubicBezTo>
                  <a:cubicBezTo>
                    <a:pt x="65158" y="59922"/>
                    <a:pt x="75439" y="57592"/>
                    <a:pt x="85384" y="54186"/>
                  </a:cubicBezTo>
                  <a:cubicBezTo>
                    <a:pt x="88308" y="52919"/>
                    <a:pt x="91208" y="51584"/>
                    <a:pt x="94094" y="50226"/>
                  </a:cubicBezTo>
                  <a:lnTo>
                    <a:pt x="971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9"/>
            <p:cNvSpPr/>
            <p:nvPr/>
          </p:nvSpPr>
          <p:spPr>
            <a:xfrm>
              <a:off x="3904975" y="1118075"/>
              <a:ext cx="26250" cy="171900"/>
            </a:xfrm>
            <a:custGeom>
              <a:avLst/>
              <a:gdLst/>
              <a:ahLst/>
              <a:cxnLst/>
              <a:rect l="l" t="t" r="r" b="b"/>
              <a:pathLst>
                <a:path w="1050" h="6876" extrusionOk="0">
                  <a:moveTo>
                    <a:pt x="219" y="0"/>
                  </a:moveTo>
                  <a:lnTo>
                    <a:pt x="1" y="6876"/>
                  </a:lnTo>
                  <a:lnTo>
                    <a:pt x="1050" y="6876"/>
                  </a:lnTo>
                  <a:lnTo>
                    <a:pt x="8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9"/>
            <p:cNvSpPr/>
            <p:nvPr/>
          </p:nvSpPr>
          <p:spPr>
            <a:xfrm>
              <a:off x="2852850" y="1241125"/>
              <a:ext cx="2122400" cy="1037250"/>
            </a:xfrm>
            <a:custGeom>
              <a:avLst/>
              <a:gdLst/>
              <a:ahLst/>
              <a:cxnLst/>
              <a:rect l="l" t="t" r="r" b="b"/>
              <a:pathLst>
                <a:path w="84896" h="41490" extrusionOk="0">
                  <a:moveTo>
                    <a:pt x="42448" y="0"/>
                  </a:moveTo>
                  <a:cubicBezTo>
                    <a:pt x="42000" y="0"/>
                    <a:pt x="41552" y="188"/>
                    <a:pt x="41245" y="564"/>
                  </a:cubicBezTo>
                  <a:cubicBezTo>
                    <a:pt x="37382" y="5297"/>
                    <a:pt x="26523" y="9646"/>
                    <a:pt x="17022" y="12153"/>
                  </a:cubicBezTo>
                  <a:cubicBezTo>
                    <a:pt x="6163" y="15018"/>
                    <a:pt x="1" y="21665"/>
                    <a:pt x="1" y="29457"/>
                  </a:cubicBezTo>
                  <a:cubicBezTo>
                    <a:pt x="1" y="37250"/>
                    <a:pt x="4983" y="41489"/>
                    <a:pt x="4983" y="41489"/>
                  </a:cubicBezTo>
                  <a:lnTo>
                    <a:pt x="79913" y="41489"/>
                  </a:lnTo>
                  <a:cubicBezTo>
                    <a:pt x="79913" y="41489"/>
                    <a:pt x="84896" y="37250"/>
                    <a:pt x="84896" y="29457"/>
                  </a:cubicBezTo>
                  <a:cubicBezTo>
                    <a:pt x="84896" y="21665"/>
                    <a:pt x="78733" y="15018"/>
                    <a:pt x="67874" y="12153"/>
                  </a:cubicBezTo>
                  <a:cubicBezTo>
                    <a:pt x="58372" y="9646"/>
                    <a:pt x="47513" y="5297"/>
                    <a:pt x="43650" y="564"/>
                  </a:cubicBezTo>
                  <a:cubicBezTo>
                    <a:pt x="43343" y="188"/>
                    <a:pt x="42895" y="0"/>
                    <a:pt x="42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9"/>
            <p:cNvSpPr/>
            <p:nvPr/>
          </p:nvSpPr>
          <p:spPr>
            <a:xfrm>
              <a:off x="2657075" y="3856875"/>
              <a:ext cx="2513925" cy="111750"/>
            </a:xfrm>
            <a:custGeom>
              <a:avLst/>
              <a:gdLst/>
              <a:ahLst/>
              <a:cxnLst/>
              <a:rect l="l" t="t" r="r" b="b"/>
              <a:pathLst>
                <a:path w="100557" h="4470" extrusionOk="0">
                  <a:moveTo>
                    <a:pt x="1" y="0"/>
                  </a:moveTo>
                  <a:lnTo>
                    <a:pt x="1" y="4469"/>
                  </a:lnTo>
                  <a:lnTo>
                    <a:pt x="100556" y="4469"/>
                  </a:lnTo>
                  <a:lnTo>
                    <a:pt x="1005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9"/>
            <p:cNvSpPr/>
            <p:nvPr/>
          </p:nvSpPr>
          <p:spPr>
            <a:xfrm>
              <a:off x="2851475" y="2418700"/>
              <a:ext cx="2125125" cy="1168875"/>
            </a:xfrm>
            <a:custGeom>
              <a:avLst/>
              <a:gdLst/>
              <a:ahLst/>
              <a:cxnLst/>
              <a:rect l="l" t="t" r="r" b="b"/>
              <a:pathLst>
                <a:path w="85005" h="46755" extrusionOk="0">
                  <a:moveTo>
                    <a:pt x="3409" y="1"/>
                  </a:moveTo>
                  <a:lnTo>
                    <a:pt x="1" y="46754"/>
                  </a:lnTo>
                  <a:lnTo>
                    <a:pt x="85004" y="46754"/>
                  </a:lnTo>
                  <a:lnTo>
                    <a:pt x="815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9"/>
            <p:cNvSpPr/>
            <p:nvPr/>
          </p:nvSpPr>
          <p:spPr>
            <a:xfrm>
              <a:off x="2951875" y="4200625"/>
              <a:ext cx="510350" cy="1252950"/>
            </a:xfrm>
            <a:custGeom>
              <a:avLst/>
              <a:gdLst/>
              <a:ahLst/>
              <a:cxnLst/>
              <a:rect l="l" t="t" r="r" b="b"/>
              <a:pathLst>
                <a:path w="20414" h="50118" extrusionOk="0">
                  <a:moveTo>
                    <a:pt x="10170" y="0"/>
                  </a:moveTo>
                  <a:cubicBezTo>
                    <a:pt x="1653" y="0"/>
                    <a:pt x="198" y="29975"/>
                    <a:pt x="0" y="44814"/>
                  </a:cubicBezTo>
                  <a:cubicBezTo>
                    <a:pt x="3804" y="46286"/>
                    <a:pt x="7634" y="47676"/>
                    <a:pt x="11691" y="48575"/>
                  </a:cubicBezTo>
                  <a:cubicBezTo>
                    <a:pt x="14569" y="49214"/>
                    <a:pt x="17462" y="49714"/>
                    <a:pt x="20365" y="50117"/>
                  </a:cubicBezTo>
                  <a:cubicBezTo>
                    <a:pt x="20413" y="39151"/>
                    <a:pt x="19902" y="0"/>
                    <a:pt x="10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9"/>
            <p:cNvSpPr/>
            <p:nvPr/>
          </p:nvSpPr>
          <p:spPr>
            <a:xfrm>
              <a:off x="2885850" y="4092950"/>
              <a:ext cx="650625" cy="1342700"/>
            </a:xfrm>
            <a:custGeom>
              <a:avLst/>
              <a:gdLst/>
              <a:ahLst/>
              <a:cxnLst/>
              <a:rect l="l" t="t" r="r" b="b"/>
              <a:pathLst>
                <a:path w="26025" h="53708" extrusionOk="0">
                  <a:moveTo>
                    <a:pt x="12948" y="1"/>
                  </a:moveTo>
                  <a:lnTo>
                    <a:pt x="12903" y="10"/>
                  </a:lnTo>
                  <a:cubicBezTo>
                    <a:pt x="12634" y="66"/>
                    <a:pt x="12365" y="129"/>
                    <a:pt x="12100" y="203"/>
                  </a:cubicBezTo>
                  <a:cubicBezTo>
                    <a:pt x="11835" y="278"/>
                    <a:pt x="11572" y="361"/>
                    <a:pt x="11313" y="454"/>
                  </a:cubicBezTo>
                  <a:cubicBezTo>
                    <a:pt x="11248" y="477"/>
                    <a:pt x="11184" y="502"/>
                    <a:pt x="11120" y="526"/>
                  </a:cubicBezTo>
                  <a:lnTo>
                    <a:pt x="11023" y="563"/>
                  </a:lnTo>
                  <a:lnTo>
                    <a:pt x="10927" y="601"/>
                  </a:lnTo>
                  <a:cubicBezTo>
                    <a:pt x="10863" y="628"/>
                    <a:pt x="10799" y="652"/>
                    <a:pt x="10735" y="679"/>
                  </a:cubicBezTo>
                  <a:lnTo>
                    <a:pt x="10545" y="762"/>
                  </a:lnTo>
                  <a:cubicBezTo>
                    <a:pt x="10513" y="775"/>
                    <a:pt x="10482" y="790"/>
                    <a:pt x="10451" y="804"/>
                  </a:cubicBezTo>
                  <a:lnTo>
                    <a:pt x="10357" y="849"/>
                  </a:lnTo>
                  <a:lnTo>
                    <a:pt x="10264" y="893"/>
                  </a:lnTo>
                  <a:cubicBezTo>
                    <a:pt x="10232" y="907"/>
                    <a:pt x="10201" y="922"/>
                    <a:pt x="10171" y="939"/>
                  </a:cubicBezTo>
                  <a:cubicBezTo>
                    <a:pt x="10109" y="969"/>
                    <a:pt x="10047" y="999"/>
                    <a:pt x="9985" y="1031"/>
                  </a:cubicBezTo>
                  <a:lnTo>
                    <a:pt x="9803" y="1129"/>
                  </a:lnTo>
                  <a:cubicBezTo>
                    <a:pt x="9741" y="1160"/>
                    <a:pt x="9681" y="1195"/>
                    <a:pt x="9621" y="1230"/>
                  </a:cubicBezTo>
                  <a:cubicBezTo>
                    <a:pt x="9561" y="1264"/>
                    <a:pt x="9500" y="1298"/>
                    <a:pt x="9441" y="1333"/>
                  </a:cubicBezTo>
                  <a:lnTo>
                    <a:pt x="9264" y="1442"/>
                  </a:lnTo>
                  <a:lnTo>
                    <a:pt x="9090" y="1553"/>
                  </a:lnTo>
                  <a:cubicBezTo>
                    <a:pt x="8857" y="1706"/>
                    <a:pt x="8630" y="1866"/>
                    <a:pt x="8413" y="2040"/>
                  </a:cubicBezTo>
                  <a:lnTo>
                    <a:pt x="8331" y="2104"/>
                  </a:lnTo>
                  <a:lnTo>
                    <a:pt x="8252" y="2170"/>
                  </a:lnTo>
                  <a:lnTo>
                    <a:pt x="8171" y="2237"/>
                  </a:lnTo>
                  <a:cubicBezTo>
                    <a:pt x="8145" y="2260"/>
                    <a:pt x="8118" y="2281"/>
                    <a:pt x="8092" y="2304"/>
                  </a:cubicBezTo>
                  <a:lnTo>
                    <a:pt x="7935" y="2443"/>
                  </a:lnTo>
                  <a:cubicBezTo>
                    <a:pt x="7910" y="2466"/>
                    <a:pt x="7884" y="2491"/>
                    <a:pt x="7858" y="2515"/>
                  </a:cubicBezTo>
                  <a:lnTo>
                    <a:pt x="7783" y="2587"/>
                  </a:lnTo>
                  <a:lnTo>
                    <a:pt x="7706" y="2659"/>
                  </a:lnTo>
                  <a:cubicBezTo>
                    <a:pt x="7681" y="2684"/>
                    <a:pt x="7658" y="2709"/>
                    <a:pt x="7634" y="2733"/>
                  </a:cubicBezTo>
                  <a:cubicBezTo>
                    <a:pt x="7585" y="2783"/>
                    <a:pt x="7535" y="2833"/>
                    <a:pt x="7487" y="2883"/>
                  </a:cubicBezTo>
                  <a:lnTo>
                    <a:pt x="7345" y="3038"/>
                  </a:lnTo>
                  <a:lnTo>
                    <a:pt x="7309" y="3077"/>
                  </a:lnTo>
                  <a:cubicBezTo>
                    <a:pt x="7298" y="3090"/>
                    <a:pt x="7286" y="3104"/>
                    <a:pt x="7276" y="3117"/>
                  </a:cubicBezTo>
                  <a:lnTo>
                    <a:pt x="7207" y="3196"/>
                  </a:lnTo>
                  <a:cubicBezTo>
                    <a:pt x="7115" y="3302"/>
                    <a:pt x="7029" y="3413"/>
                    <a:pt x="6942" y="3523"/>
                  </a:cubicBezTo>
                  <a:cubicBezTo>
                    <a:pt x="6859" y="3637"/>
                    <a:pt x="6774" y="3748"/>
                    <a:pt x="6697" y="3865"/>
                  </a:cubicBezTo>
                  <a:lnTo>
                    <a:pt x="6638" y="3952"/>
                  </a:lnTo>
                  <a:lnTo>
                    <a:pt x="6609" y="3996"/>
                  </a:lnTo>
                  <a:lnTo>
                    <a:pt x="6581" y="4040"/>
                  </a:lnTo>
                  <a:lnTo>
                    <a:pt x="6468" y="4219"/>
                  </a:lnTo>
                  <a:cubicBezTo>
                    <a:pt x="6433" y="4281"/>
                    <a:pt x="6398" y="4342"/>
                    <a:pt x="6364" y="4403"/>
                  </a:cubicBezTo>
                  <a:lnTo>
                    <a:pt x="6311" y="4494"/>
                  </a:lnTo>
                  <a:lnTo>
                    <a:pt x="6263" y="4588"/>
                  </a:lnTo>
                  <a:lnTo>
                    <a:pt x="6214" y="4682"/>
                  </a:lnTo>
                  <a:cubicBezTo>
                    <a:pt x="6199" y="4714"/>
                    <a:pt x="6181" y="4744"/>
                    <a:pt x="6167" y="4776"/>
                  </a:cubicBezTo>
                  <a:lnTo>
                    <a:pt x="6078" y="4968"/>
                  </a:lnTo>
                  <a:lnTo>
                    <a:pt x="6055" y="5015"/>
                  </a:lnTo>
                  <a:lnTo>
                    <a:pt x="6034" y="5065"/>
                  </a:lnTo>
                  <a:lnTo>
                    <a:pt x="5992" y="5163"/>
                  </a:lnTo>
                  <a:cubicBezTo>
                    <a:pt x="5965" y="5230"/>
                    <a:pt x="5934" y="5297"/>
                    <a:pt x="5914" y="5359"/>
                  </a:cubicBezTo>
                  <a:lnTo>
                    <a:pt x="5643" y="6110"/>
                  </a:lnTo>
                  <a:lnTo>
                    <a:pt x="5507" y="6486"/>
                  </a:lnTo>
                  <a:cubicBezTo>
                    <a:pt x="5484" y="6548"/>
                    <a:pt x="5463" y="6612"/>
                    <a:pt x="5441" y="6675"/>
                  </a:cubicBezTo>
                  <a:lnTo>
                    <a:pt x="5377" y="6862"/>
                  </a:lnTo>
                  <a:lnTo>
                    <a:pt x="5119" y="7616"/>
                  </a:lnTo>
                  <a:lnTo>
                    <a:pt x="5056" y="7805"/>
                  </a:lnTo>
                  <a:lnTo>
                    <a:pt x="4994" y="7994"/>
                  </a:lnTo>
                  <a:lnTo>
                    <a:pt x="4873" y="8372"/>
                  </a:lnTo>
                  <a:cubicBezTo>
                    <a:pt x="4791" y="8625"/>
                    <a:pt x="4708" y="8877"/>
                    <a:pt x="4629" y="9130"/>
                  </a:cubicBezTo>
                  <a:cubicBezTo>
                    <a:pt x="3999" y="11159"/>
                    <a:pt x="3442" y="13207"/>
                    <a:pt x="2958" y="15272"/>
                  </a:cubicBezTo>
                  <a:lnTo>
                    <a:pt x="2912" y="15465"/>
                  </a:lnTo>
                  <a:cubicBezTo>
                    <a:pt x="2897" y="15529"/>
                    <a:pt x="2882" y="15596"/>
                    <a:pt x="2868" y="15659"/>
                  </a:cubicBezTo>
                  <a:lnTo>
                    <a:pt x="2782" y="16047"/>
                  </a:lnTo>
                  <a:lnTo>
                    <a:pt x="2609" y="16823"/>
                  </a:lnTo>
                  <a:lnTo>
                    <a:pt x="2447" y="17603"/>
                  </a:lnTo>
                  <a:lnTo>
                    <a:pt x="2365" y="17991"/>
                  </a:lnTo>
                  <a:lnTo>
                    <a:pt x="2345" y="18088"/>
                  </a:lnTo>
                  <a:lnTo>
                    <a:pt x="2325" y="18186"/>
                  </a:lnTo>
                  <a:lnTo>
                    <a:pt x="2288" y="18381"/>
                  </a:lnTo>
                  <a:lnTo>
                    <a:pt x="2136" y="19161"/>
                  </a:lnTo>
                  <a:lnTo>
                    <a:pt x="2098" y="19357"/>
                  </a:lnTo>
                  <a:cubicBezTo>
                    <a:pt x="2085" y="19422"/>
                    <a:pt x="2075" y="19487"/>
                    <a:pt x="2062" y="19552"/>
                  </a:cubicBezTo>
                  <a:lnTo>
                    <a:pt x="1992" y="19943"/>
                  </a:lnTo>
                  <a:lnTo>
                    <a:pt x="1852" y="20726"/>
                  </a:lnTo>
                  <a:lnTo>
                    <a:pt x="1720" y="21509"/>
                  </a:lnTo>
                  <a:lnTo>
                    <a:pt x="1655" y="21901"/>
                  </a:lnTo>
                  <a:lnTo>
                    <a:pt x="1638" y="22000"/>
                  </a:lnTo>
                  <a:lnTo>
                    <a:pt x="1623" y="22098"/>
                  </a:lnTo>
                  <a:lnTo>
                    <a:pt x="1593" y="22294"/>
                  </a:lnTo>
                  <a:lnTo>
                    <a:pt x="1471" y="23079"/>
                  </a:lnTo>
                  <a:lnTo>
                    <a:pt x="1441" y="23276"/>
                  </a:lnTo>
                  <a:cubicBezTo>
                    <a:pt x="1431" y="23341"/>
                    <a:pt x="1422" y="23406"/>
                    <a:pt x="1412" y="23473"/>
                  </a:cubicBezTo>
                  <a:lnTo>
                    <a:pt x="1357" y="23866"/>
                  </a:lnTo>
                  <a:lnTo>
                    <a:pt x="1245" y="24652"/>
                  </a:lnTo>
                  <a:lnTo>
                    <a:pt x="1143" y="25440"/>
                  </a:lnTo>
                  <a:lnTo>
                    <a:pt x="1090" y="25834"/>
                  </a:lnTo>
                  <a:lnTo>
                    <a:pt x="1077" y="25932"/>
                  </a:lnTo>
                  <a:lnTo>
                    <a:pt x="1066" y="26030"/>
                  </a:lnTo>
                  <a:lnTo>
                    <a:pt x="1043" y="26228"/>
                  </a:lnTo>
                  <a:lnTo>
                    <a:pt x="948" y="27017"/>
                  </a:lnTo>
                  <a:lnTo>
                    <a:pt x="925" y="27213"/>
                  </a:lnTo>
                  <a:lnTo>
                    <a:pt x="904" y="27411"/>
                  </a:lnTo>
                  <a:lnTo>
                    <a:pt x="861" y="27806"/>
                  </a:lnTo>
                  <a:cubicBezTo>
                    <a:pt x="632" y="29911"/>
                    <a:pt x="454" y="32021"/>
                    <a:pt x="326" y="34134"/>
                  </a:cubicBezTo>
                  <a:cubicBezTo>
                    <a:pt x="198" y="36247"/>
                    <a:pt x="109" y="38361"/>
                    <a:pt x="60" y="40475"/>
                  </a:cubicBezTo>
                  <a:cubicBezTo>
                    <a:pt x="16" y="42589"/>
                    <a:pt x="0" y="44705"/>
                    <a:pt x="13" y="46818"/>
                  </a:cubicBezTo>
                  <a:lnTo>
                    <a:pt x="643" y="46816"/>
                  </a:lnTo>
                  <a:cubicBezTo>
                    <a:pt x="640" y="44706"/>
                    <a:pt x="670" y="42598"/>
                    <a:pt x="731" y="40492"/>
                  </a:cubicBezTo>
                  <a:cubicBezTo>
                    <a:pt x="794" y="38386"/>
                    <a:pt x="895" y="36282"/>
                    <a:pt x="1036" y="34180"/>
                  </a:cubicBezTo>
                  <a:cubicBezTo>
                    <a:pt x="1178" y="32077"/>
                    <a:pt x="1370" y="29980"/>
                    <a:pt x="1610" y="27889"/>
                  </a:cubicBezTo>
                  <a:lnTo>
                    <a:pt x="1656" y="27498"/>
                  </a:lnTo>
                  <a:lnTo>
                    <a:pt x="1679" y="27301"/>
                  </a:lnTo>
                  <a:lnTo>
                    <a:pt x="1703" y="27106"/>
                  </a:lnTo>
                  <a:lnTo>
                    <a:pt x="1802" y="26323"/>
                  </a:lnTo>
                  <a:lnTo>
                    <a:pt x="1826" y="26127"/>
                  </a:lnTo>
                  <a:lnTo>
                    <a:pt x="1839" y="26030"/>
                  </a:lnTo>
                  <a:lnTo>
                    <a:pt x="1852" y="25932"/>
                  </a:lnTo>
                  <a:lnTo>
                    <a:pt x="1905" y="25541"/>
                  </a:lnTo>
                  <a:lnTo>
                    <a:pt x="2013" y="24759"/>
                  </a:lnTo>
                  <a:lnTo>
                    <a:pt x="2129" y="23979"/>
                  </a:lnTo>
                  <a:lnTo>
                    <a:pt x="2188" y="23588"/>
                  </a:lnTo>
                  <a:cubicBezTo>
                    <a:pt x="2196" y="23524"/>
                    <a:pt x="2207" y="23459"/>
                    <a:pt x="2217" y="23394"/>
                  </a:cubicBezTo>
                  <a:lnTo>
                    <a:pt x="2249" y="23198"/>
                  </a:lnTo>
                  <a:lnTo>
                    <a:pt x="2374" y="22420"/>
                  </a:lnTo>
                  <a:lnTo>
                    <a:pt x="2406" y="22225"/>
                  </a:lnTo>
                  <a:lnTo>
                    <a:pt x="2423" y="22127"/>
                  </a:lnTo>
                  <a:lnTo>
                    <a:pt x="2439" y="22030"/>
                  </a:lnTo>
                  <a:lnTo>
                    <a:pt x="2507" y="21642"/>
                  </a:lnTo>
                  <a:lnTo>
                    <a:pt x="2642" y="20865"/>
                  </a:lnTo>
                  <a:lnTo>
                    <a:pt x="2787" y="20090"/>
                  </a:lnTo>
                  <a:lnTo>
                    <a:pt x="2859" y="19703"/>
                  </a:lnTo>
                  <a:cubicBezTo>
                    <a:pt x="2872" y="19638"/>
                    <a:pt x="2884" y="19572"/>
                    <a:pt x="2897" y="19509"/>
                  </a:cubicBezTo>
                  <a:lnTo>
                    <a:pt x="2936" y="19316"/>
                  </a:lnTo>
                  <a:lnTo>
                    <a:pt x="3091" y="18543"/>
                  </a:lnTo>
                  <a:lnTo>
                    <a:pt x="3130" y="18349"/>
                  </a:lnTo>
                  <a:lnTo>
                    <a:pt x="3149" y="18253"/>
                  </a:lnTo>
                  <a:lnTo>
                    <a:pt x="3170" y="18157"/>
                  </a:lnTo>
                  <a:lnTo>
                    <a:pt x="3253" y="17771"/>
                  </a:lnTo>
                  <a:lnTo>
                    <a:pt x="3419" y="17001"/>
                  </a:lnTo>
                  <a:lnTo>
                    <a:pt x="3595" y="16233"/>
                  </a:lnTo>
                  <a:lnTo>
                    <a:pt x="3683" y="15848"/>
                  </a:lnTo>
                  <a:cubicBezTo>
                    <a:pt x="3699" y="15785"/>
                    <a:pt x="3713" y="15721"/>
                    <a:pt x="3728" y="15657"/>
                  </a:cubicBezTo>
                  <a:lnTo>
                    <a:pt x="3775" y="15465"/>
                  </a:lnTo>
                  <a:cubicBezTo>
                    <a:pt x="4266" y="13420"/>
                    <a:pt x="4831" y="11398"/>
                    <a:pt x="5469" y="9397"/>
                  </a:cubicBezTo>
                  <a:cubicBezTo>
                    <a:pt x="5550" y="9148"/>
                    <a:pt x="5633" y="8899"/>
                    <a:pt x="5715" y="8650"/>
                  </a:cubicBezTo>
                  <a:lnTo>
                    <a:pt x="5839" y="8275"/>
                  </a:lnTo>
                  <a:lnTo>
                    <a:pt x="5901" y="8088"/>
                  </a:lnTo>
                  <a:lnTo>
                    <a:pt x="5965" y="7901"/>
                  </a:lnTo>
                  <a:lnTo>
                    <a:pt x="6224" y="7159"/>
                  </a:lnTo>
                  <a:lnTo>
                    <a:pt x="6290" y="6972"/>
                  </a:lnTo>
                  <a:cubicBezTo>
                    <a:pt x="6311" y="6911"/>
                    <a:pt x="6333" y="6848"/>
                    <a:pt x="6356" y="6787"/>
                  </a:cubicBezTo>
                  <a:lnTo>
                    <a:pt x="6491" y="6420"/>
                  </a:lnTo>
                  <a:lnTo>
                    <a:pt x="6764" y="5685"/>
                  </a:lnTo>
                  <a:cubicBezTo>
                    <a:pt x="6785" y="5621"/>
                    <a:pt x="6810" y="5568"/>
                    <a:pt x="6834" y="5512"/>
                  </a:cubicBezTo>
                  <a:lnTo>
                    <a:pt x="6870" y="5429"/>
                  </a:lnTo>
                  <a:lnTo>
                    <a:pt x="6888" y="5387"/>
                  </a:lnTo>
                  <a:lnTo>
                    <a:pt x="6907" y="5346"/>
                  </a:lnTo>
                  <a:lnTo>
                    <a:pt x="6987" y="5179"/>
                  </a:lnTo>
                  <a:cubicBezTo>
                    <a:pt x="7000" y="5151"/>
                    <a:pt x="7015" y="5124"/>
                    <a:pt x="7029" y="5097"/>
                  </a:cubicBezTo>
                  <a:lnTo>
                    <a:pt x="7073" y="5015"/>
                  </a:lnTo>
                  <a:lnTo>
                    <a:pt x="7115" y="4933"/>
                  </a:lnTo>
                  <a:lnTo>
                    <a:pt x="7161" y="4853"/>
                  </a:lnTo>
                  <a:cubicBezTo>
                    <a:pt x="7193" y="4801"/>
                    <a:pt x="7222" y="4746"/>
                    <a:pt x="7254" y="4693"/>
                  </a:cubicBezTo>
                  <a:lnTo>
                    <a:pt x="7354" y="4537"/>
                  </a:lnTo>
                  <a:lnTo>
                    <a:pt x="7378" y="4498"/>
                  </a:lnTo>
                  <a:lnTo>
                    <a:pt x="7405" y="4459"/>
                  </a:lnTo>
                  <a:lnTo>
                    <a:pt x="7457" y="4384"/>
                  </a:lnTo>
                  <a:cubicBezTo>
                    <a:pt x="7525" y="4281"/>
                    <a:pt x="7602" y="4183"/>
                    <a:pt x="7674" y="4084"/>
                  </a:cubicBezTo>
                  <a:cubicBezTo>
                    <a:pt x="7752" y="3987"/>
                    <a:pt x="7828" y="3888"/>
                    <a:pt x="7911" y="3796"/>
                  </a:cubicBezTo>
                  <a:lnTo>
                    <a:pt x="7971" y="3726"/>
                  </a:lnTo>
                  <a:cubicBezTo>
                    <a:pt x="7981" y="3715"/>
                    <a:pt x="7991" y="3702"/>
                    <a:pt x="8002" y="3692"/>
                  </a:cubicBezTo>
                  <a:lnTo>
                    <a:pt x="8033" y="3657"/>
                  </a:lnTo>
                  <a:lnTo>
                    <a:pt x="8160" y="3520"/>
                  </a:lnTo>
                  <a:cubicBezTo>
                    <a:pt x="8203" y="3476"/>
                    <a:pt x="8248" y="3432"/>
                    <a:pt x="8291" y="3389"/>
                  </a:cubicBezTo>
                  <a:cubicBezTo>
                    <a:pt x="8313" y="3366"/>
                    <a:pt x="8335" y="3344"/>
                    <a:pt x="8357" y="3322"/>
                  </a:cubicBezTo>
                  <a:lnTo>
                    <a:pt x="8426" y="3259"/>
                  </a:lnTo>
                  <a:lnTo>
                    <a:pt x="8493" y="3195"/>
                  </a:lnTo>
                  <a:cubicBezTo>
                    <a:pt x="8516" y="3173"/>
                    <a:pt x="8538" y="3153"/>
                    <a:pt x="8562" y="3132"/>
                  </a:cubicBezTo>
                  <a:lnTo>
                    <a:pt x="8703" y="3008"/>
                  </a:lnTo>
                  <a:cubicBezTo>
                    <a:pt x="8726" y="2988"/>
                    <a:pt x="8750" y="2969"/>
                    <a:pt x="8774" y="2948"/>
                  </a:cubicBezTo>
                  <a:lnTo>
                    <a:pt x="8846" y="2889"/>
                  </a:lnTo>
                  <a:lnTo>
                    <a:pt x="8919" y="2829"/>
                  </a:lnTo>
                  <a:lnTo>
                    <a:pt x="8993" y="2772"/>
                  </a:lnTo>
                  <a:cubicBezTo>
                    <a:pt x="9188" y="2617"/>
                    <a:pt x="9394" y="2475"/>
                    <a:pt x="9605" y="2339"/>
                  </a:cubicBezTo>
                  <a:lnTo>
                    <a:pt x="9763" y="2238"/>
                  </a:lnTo>
                  <a:lnTo>
                    <a:pt x="9924" y="2142"/>
                  </a:lnTo>
                  <a:cubicBezTo>
                    <a:pt x="9978" y="2109"/>
                    <a:pt x="10033" y="2078"/>
                    <a:pt x="10088" y="2049"/>
                  </a:cubicBezTo>
                  <a:cubicBezTo>
                    <a:pt x="10143" y="2018"/>
                    <a:pt x="10198" y="1986"/>
                    <a:pt x="10254" y="1958"/>
                  </a:cubicBezTo>
                  <a:cubicBezTo>
                    <a:pt x="11126" y="1492"/>
                    <a:pt x="12075" y="1160"/>
                    <a:pt x="13048" y="964"/>
                  </a:cubicBezTo>
                  <a:lnTo>
                    <a:pt x="13048" y="964"/>
                  </a:lnTo>
                  <a:cubicBezTo>
                    <a:pt x="13297" y="969"/>
                    <a:pt x="13544" y="998"/>
                    <a:pt x="13789" y="1051"/>
                  </a:cubicBezTo>
                  <a:cubicBezTo>
                    <a:pt x="14051" y="1108"/>
                    <a:pt x="14306" y="1192"/>
                    <a:pt x="14553" y="1298"/>
                  </a:cubicBezTo>
                  <a:cubicBezTo>
                    <a:pt x="14803" y="1406"/>
                    <a:pt x="15044" y="1534"/>
                    <a:pt x="15276" y="1680"/>
                  </a:cubicBezTo>
                  <a:cubicBezTo>
                    <a:pt x="15509" y="1829"/>
                    <a:pt x="15736" y="1991"/>
                    <a:pt x="15949" y="2169"/>
                  </a:cubicBezTo>
                  <a:cubicBezTo>
                    <a:pt x="16381" y="2525"/>
                    <a:pt x="16777" y="2934"/>
                    <a:pt x="17140" y="3374"/>
                  </a:cubicBezTo>
                  <a:cubicBezTo>
                    <a:pt x="17504" y="3817"/>
                    <a:pt x="17835" y="4286"/>
                    <a:pt x="18130" y="4776"/>
                  </a:cubicBezTo>
                  <a:cubicBezTo>
                    <a:pt x="18279" y="5023"/>
                    <a:pt x="18418" y="5273"/>
                    <a:pt x="18550" y="5527"/>
                  </a:cubicBezTo>
                  <a:lnTo>
                    <a:pt x="18597" y="5622"/>
                  </a:lnTo>
                  <a:cubicBezTo>
                    <a:pt x="18613" y="5654"/>
                    <a:pt x="18628" y="5683"/>
                    <a:pt x="18644" y="5718"/>
                  </a:cubicBezTo>
                  <a:lnTo>
                    <a:pt x="18738" y="5918"/>
                  </a:lnTo>
                  <a:lnTo>
                    <a:pt x="18924" y="6317"/>
                  </a:lnTo>
                  <a:cubicBezTo>
                    <a:pt x="18956" y="6383"/>
                    <a:pt x="18986" y="6451"/>
                    <a:pt x="19016" y="6519"/>
                  </a:cubicBezTo>
                  <a:lnTo>
                    <a:pt x="19107" y="6721"/>
                  </a:lnTo>
                  <a:cubicBezTo>
                    <a:pt x="19167" y="6856"/>
                    <a:pt x="19228" y="6990"/>
                    <a:pt x="19287" y="7126"/>
                  </a:cubicBezTo>
                  <a:lnTo>
                    <a:pt x="19463" y="7533"/>
                  </a:lnTo>
                  <a:lnTo>
                    <a:pt x="19550" y="7736"/>
                  </a:lnTo>
                  <a:cubicBezTo>
                    <a:pt x="19580" y="7804"/>
                    <a:pt x="19608" y="7873"/>
                    <a:pt x="19636" y="7941"/>
                  </a:cubicBezTo>
                  <a:cubicBezTo>
                    <a:pt x="20089" y="9034"/>
                    <a:pt x="20507" y="10139"/>
                    <a:pt x="20888" y="11260"/>
                  </a:cubicBezTo>
                  <a:cubicBezTo>
                    <a:pt x="20912" y="11330"/>
                    <a:pt x="20935" y="11400"/>
                    <a:pt x="20958" y="11470"/>
                  </a:cubicBezTo>
                  <a:lnTo>
                    <a:pt x="21027" y="11681"/>
                  </a:lnTo>
                  <a:cubicBezTo>
                    <a:pt x="21073" y="11822"/>
                    <a:pt x="21120" y="11961"/>
                    <a:pt x="21165" y="12103"/>
                  </a:cubicBezTo>
                  <a:lnTo>
                    <a:pt x="21299" y="12526"/>
                  </a:lnTo>
                  <a:lnTo>
                    <a:pt x="21366" y="12736"/>
                  </a:lnTo>
                  <a:cubicBezTo>
                    <a:pt x="21387" y="12808"/>
                    <a:pt x="21408" y="12878"/>
                    <a:pt x="21429" y="12950"/>
                  </a:cubicBezTo>
                  <a:cubicBezTo>
                    <a:pt x="21514" y="13233"/>
                    <a:pt x="21601" y="13516"/>
                    <a:pt x="21680" y="13801"/>
                  </a:cubicBezTo>
                  <a:lnTo>
                    <a:pt x="21801" y="14227"/>
                  </a:lnTo>
                  <a:lnTo>
                    <a:pt x="21917" y="14657"/>
                  </a:lnTo>
                  <a:cubicBezTo>
                    <a:pt x="22073" y="15228"/>
                    <a:pt x="22218" y="15802"/>
                    <a:pt x="22357" y="16377"/>
                  </a:cubicBezTo>
                  <a:lnTo>
                    <a:pt x="22458" y="16809"/>
                  </a:lnTo>
                  <a:lnTo>
                    <a:pt x="22509" y="17025"/>
                  </a:lnTo>
                  <a:cubicBezTo>
                    <a:pt x="22526" y="17098"/>
                    <a:pt x="22542" y="17169"/>
                    <a:pt x="22558" y="17242"/>
                  </a:cubicBezTo>
                  <a:lnTo>
                    <a:pt x="22653" y="17675"/>
                  </a:lnTo>
                  <a:lnTo>
                    <a:pt x="22702" y="17893"/>
                  </a:lnTo>
                  <a:lnTo>
                    <a:pt x="22747" y="18110"/>
                  </a:lnTo>
                  <a:cubicBezTo>
                    <a:pt x="22989" y="19270"/>
                    <a:pt x="23205" y="20436"/>
                    <a:pt x="23393" y="21606"/>
                  </a:cubicBezTo>
                  <a:cubicBezTo>
                    <a:pt x="23577" y="22778"/>
                    <a:pt x="23738" y="23953"/>
                    <a:pt x="23876" y="25132"/>
                  </a:cubicBezTo>
                  <a:lnTo>
                    <a:pt x="23901" y="25353"/>
                  </a:lnTo>
                  <a:lnTo>
                    <a:pt x="23926" y="25574"/>
                  </a:lnTo>
                  <a:lnTo>
                    <a:pt x="23974" y="26018"/>
                  </a:lnTo>
                  <a:cubicBezTo>
                    <a:pt x="23991" y="26164"/>
                    <a:pt x="24004" y="26313"/>
                    <a:pt x="24020" y="26460"/>
                  </a:cubicBezTo>
                  <a:lnTo>
                    <a:pt x="24065" y="26903"/>
                  </a:lnTo>
                  <a:lnTo>
                    <a:pt x="24106" y="27346"/>
                  </a:lnTo>
                  <a:cubicBezTo>
                    <a:pt x="24120" y="27494"/>
                    <a:pt x="24134" y="27643"/>
                    <a:pt x="24147" y="27791"/>
                  </a:cubicBezTo>
                  <a:cubicBezTo>
                    <a:pt x="24172" y="28086"/>
                    <a:pt x="24199" y="28382"/>
                    <a:pt x="24221" y="28679"/>
                  </a:cubicBezTo>
                  <a:cubicBezTo>
                    <a:pt x="24315" y="29863"/>
                    <a:pt x="24392" y="31048"/>
                    <a:pt x="24453" y="32236"/>
                  </a:cubicBezTo>
                  <a:cubicBezTo>
                    <a:pt x="24572" y="34613"/>
                    <a:pt x="24635" y="36993"/>
                    <a:pt x="24662" y="39375"/>
                  </a:cubicBezTo>
                  <a:cubicBezTo>
                    <a:pt x="24718" y="44142"/>
                    <a:pt x="24648" y="48918"/>
                    <a:pt x="24686" y="53708"/>
                  </a:cubicBezTo>
                  <a:lnTo>
                    <a:pt x="26025" y="53691"/>
                  </a:lnTo>
                  <a:cubicBezTo>
                    <a:pt x="25954" y="48925"/>
                    <a:pt x="25995" y="44146"/>
                    <a:pt x="25906" y="39357"/>
                  </a:cubicBezTo>
                  <a:cubicBezTo>
                    <a:pt x="25862" y="36962"/>
                    <a:pt x="25785" y="34567"/>
                    <a:pt x="25648" y="32171"/>
                  </a:cubicBezTo>
                  <a:cubicBezTo>
                    <a:pt x="25580" y="30973"/>
                    <a:pt x="25495" y="29776"/>
                    <a:pt x="25391" y="28579"/>
                  </a:cubicBezTo>
                  <a:cubicBezTo>
                    <a:pt x="25366" y="28280"/>
                    <a:pt x="25336" y="27981"/>
                    <a:pt x="25309" y="27682"/>
                  </a:cubicBezTo>
                  <a:cubicBezTo>
                    <a:pt x="25295" y="27533"/>
                    <a:pt x="25280" y="27383"/>
                    <a:pt x="25265" y="27234"/>
                  </a:cubicBezTo>
                  <a:lnTo>
                    <a:pt x="25220" y="26785"/>
                  </a:lnTo>
                  <a:lnTo>
                    <a:pt x="25173" y="26338"/>
                  </a:lnTo>
                  <a:cubicBezTo>
                    <a:pt x="25156" y="26190"/>
                    <a:pt x="25141" y="26041"/>
                    <a:pt x="25123" y="25891"/>
                  </a:cubicBezTo>
                  <a:lnTo>
                    <a:pt x="25072" y="25444"/>
                  </a:lnTo>
                  <a:lnTo>
                    <a:pt x="25045" y="25220"/>
                  </a:lnTo>
                  <a:lnTo>
                    <a:pt x="25017" y="24997"/>
                  </a:lnTo>
                  <a:cubicBezTo>
                    <a:pt x="24872" y="23804"/>
                    <a:pt x="24701" y="22613"/>
                    <a:pt x="24504" y="21426"/>
                  </a:cubicBezTo>
                  <a:cubicBezTo>
                    <a:pt x="24306" y="20238"/>
                    <a:pt x="24080" y="19056"/>
                    <a:pt x="23825" y="17880"/>
                  </a:cubicBezTo>
                  <a:lnTo>
                    <a:pt x="23776" y="17659"/>
                  </a:lnTo>
                  <a:lnTo>
                    <a:pt x="23726" y="17439"/>
                  </a:lnTo>
                  <a:lnTo>
                    <a:pt x="23627" y="16998"/>
                  </a:lnTo>
                  <a:cubicBezTo>
                    <a:pt x="23610" y="16925"/>
                    <a:pt x="23592" y="16851"/>
                    <a:pt x="23576" y="16779"/>
                  </a:cubicBezTo>
                  <a:lnTo>
                    <a:pt x="23522" y="16559"/>
                  </a:lnTo>
                  <a:lnTo>
                    <a:pt x="23417" y="16119"/>
                  </a:lnTo>
                  <a:cubicBezTo>
                    <a:pt x="23270" y="15535"/>
                    <a:pt x="23121" y="14952"/>
                    <a:pt x="22959" y="14372"/>
                  </a:cubicBezTo>
                  <a:lnTo>
                    <a:pt x="22837" y="13936"/>
                  </a:lnTo>
                  <a:lnTo>
                    <a:pt x="22710" y="13502"/>
                  </a:lnTo>
                  <a:cubicBezTo>
                    <a:pt x="22627" y="13213"/>
                    <a:pt x="22537" y="12924"/>
                    <a:pt x="22449" y="12637"/>
                  </a:cubicBezTo>
                  <a:cubicBezTo>
                    <a:pt x="22426" y="12564"/>
                    <a:pt x="22404" y="12492"/>
                    <a:pt x="22381" y="12421"/>
                  </a:cubicBezTo>
                  <a:lnTo>
                    <a:pt x="22312" y="12205"/>
                  </a:lnTo>
                  <a:lnTo>
                    <a:pt x="22174" y="11774"/>
                  </a:lnTo>
                  <a:cubicBezTo>
                    <a:pt x="22127" y="11631"/>
                    <a:pt x="22078" y="11490"/>
                    <a:pt x="22030" y="11345"/>
                  </a:cubicBezTo>
                  <a:lnTo>
                    <a:pt x="21958" y="11132"/>
                  </a:lnTo>
                  <a:cubicBezTo>
                    <a:pt x="21934" y="11060"/>
                    <a:pt x="21910" y="10989"/>
                    <a:pt x="21884" y="10917"/>
                  </a:cubicBezTo>
                  <a:cubicBezTo>
                    <a:pt x="21490" y="9776"/>
                    <a:pt x="21056" y="8651"/>
                    <a:pt x="20585" y="7541"/>
                  </a:cubicBezTo>
                  <a:cubicBezTo>
                    <a:pt x="20556" y="7472"/>
                    <a:pt x="20528" y="7402"/>
                    <a:pt x="20497" y="7333"/>
                  </a:cubicBezTo>
                  <a:lnTo>
                    <a:pt x="20406" y="7126"/>
                  </a:lnTo>
                  <a:lnTo>
                    <a:pt x="20225" y="6710"/>
                  </a:lnTo>
                  <a:cubicBezTo>
                    <a:pt x="20163" y="6572"/>
                    <a:pt x="20100" y="6436"/>
                    <a:pt x="20038" y="6298"/>
                  </a:cubicBezTo>
                  <a:lnTo>
                    <a:pt x="19944" y="6092"/>
                  </a:lnTo>
                  <a:cubicBezTo>
                    <a:pt x="19913" y="6023"/>
                    <a:pt x="19882" y="5955"/>
                    <a:pt x="19849" y="5886"/>
                  </a:cubicBezTo>
                  <a:lnTo>
                    <a:pt x="19654" y="5476"/>
                  </a:lnTo>
                  <a:lnTo>
                    <a:pt x="19555" y="5271"/>
                  </a:lnTo>
                  <a:cubicBezTo>
                    <a:pt x="19540" y="5237"/>
                    <a:pt x="19521" y="5200"/>
                    <a:pt x="19503" y="5165"/>
                  </a:cubicBezTo>
                  <a:lnTo>
                    <a:pt x="19449" y="5060"/>
                  </a:lnTo>
                  <a:cubicBezTo>
                    <a:pt x="19305" y="4785"/>
                    <a:pt x="19152" y="4516"/>
                    <a:pt x="18989" y="4251"/>
                  </a:cubicBezTo>
                  <a:cubicBezTo>
                    <a:pt x="18665" y="3721"/>
                    <a:pt x="18302" y="3214"/>
                    <a:pt x="17905" y="2736"/>
                  </a:cubicBezTo>
                  <a:cubicBezTo>
                    <a:pt x="17505" y="2257"/>
                    <a:pt x="17063" y="1807"/>
                    <a:pt x="16571" y="1406"/>
                  </a:cubicBezTo>
                  <a:cubicBezTo>
                    <a:pt x="16323" y="1204"/>
                    <a:pt x="16063" y="1018"/>
                    <a:pt x="15792" y="848"/>
                  </a:cubicBezTo>
                  <a:cubicBezTo>
                    <a:pt x="15516" y="677"/>
                    <a:pt x="15228" y="527"/>
                    <a:pt x="14929" y="401"/>
                  </a:cubicBezTo>
                  <a:cubicBezTo>
                    <a:pt x="14625" y="273"/>
                    <a:pt x="14311" y="173"/>
                    <a:pt x="13988" y="103"/>
                  </a:cubicBezTo>
                  <a:cubicBezTo>
                    <a:pt x="13662" y="35"/>
                    <a:pt x="13331" y="1"/>
                    <a:pt x="12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9"/>
            <p:cNvSpPr/>
            <p:nvPr/>
          </p:nvSpPr>
          <p:spPr>
            <a:xfrm>
              <a:off x="3657400" y="4200650"/>
              <a:ext cx="512625" cy="1275325"/>
            </a:xfrm>
            <a:custGeom>
              <a:avLst/>
              <a:gdLst/>
              <a:ahLst/>
              <a:cxnLst/>
              <a:rect l="l" t="t" r="r" b="b"/>
              <a:pathLst>
                <a:path w="20505" h="51013" extrusionOk="0">
                  <a:moveTo>
                    <a:pt x="10266" y="1"/>
                  </a:moveTo>
                  <a:cubicBezTo>
                    <a:pt x="255" y="1"/>
                    <a:pt x="1" y="41410"/>
                    <a:pt x="76" y="50979"/>
                  </a:cubicBezTo>
                  <a:cubicBezTo>
                    <a:pt x="1260" y="51000"/>
                    <a:pt x="2445" y="51012"/>
                    <a:pt x="3631" y="51012"/>
                  </a:cubicBezTo>
                  <a:cubicBezTo>
                    <a:pt x="7856" y="51012"/>
                    <a:pt x="12091" y="50859"/>
                    <a:pt x="16363" y="50431"/>
                  </a:cubicBezTo>
                  <a:cubicBezTo>
                    <a:pt x="17733" y="50293"/>
                    <a:pt x="19100" y="50133"/>
                    <a:pt x="20461" y="49952"/>
                  </a:cubicBezTo>
                  <a:cubicBezTo>
                    <a:pt x="20505" y="38776"/>
                    <a:pt x="19953" y="1"/>
                    <a:pt x="10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9"/>
            <p:cNvSpPr/>
            <p:nvPr/>
          </p:nvSpPr>
          <p:spPr>
            <a:xfrm>
              <a:off x="3591975" y="4089925"/>
              <a:ext cx="651000" cy="1350425"/>
            </a:xfrm>
            <a:custGeom>
              <a:avLst/>
              <a:gdLst/>
              <a:ahLst/>
              <a:cxnLst/>
              <a:rect l="l" t="t" r="r" b="b"/>
              <a:pathLst>
                <a:path w="26040" h="54017" extrusionOk="0">
                  <a:moveTo>
                    <a:pt x="12876" y="1"/>
                  </a:moveTo>
                  <a:cubicBezTo>
                    <a:pt x="12867" y="1"/>
                    <a:pt x="12857" y="1"/>
                    <a:pt x="12848" y="2"/>
                  </a:cubicBezTo>
                  <a:lnTo>
                    <a:pt x="12764" y="4"/>
                  </a:lnTo>
                  <a:lnTo>
                    <a:pt x="12595" y="11"/>
                  </a:lnTo>
                  <a:lnTo>
                    <a:pt x="12426" y="25"/>
                  </a:lnTo>
                  <a:cubicBezTo>
                    <a:pt x="12372" y="30"/>
                    <a:pt x="12315" y="34"/>
                    <a:pt x="12259" y="41"/>
                  </a:cubicBezTo>
                  <a:lnTo>
                    <a:pt x="12093" y="63"/>
                  </a:lnTo>
                  <a:lnTo>
                    <a:pt x="12052" y="69"/>
                  </a:lnTo>
                  <a:cubicBezTo>
                    <a:pt x="12038" y="71"/>
                    <a:pt x="12023" y="75"/>
                    <a:pt x="12009" y="77"/>
                  </a:cubicBezTo>
                  <a:lnTo>
                    <a:pt x="11923" y="92"/>
                  </a:lnTo>
                  <a:lnTo>
                    <a:pt x="11752" y="124"/>
                  </a:lnTo>
                  <a:lnTo>
                    <a:pt x="11586" y="168"/>
                  </a:lnTo>
                  <a:cubicBezTo>
                    <a:pt x="11530" y="182"/>
                    <a:pt x="11477" y="199"/>
                    <a:pt x="11425" y="214"/>
                  </a:cubicBezTo>
                  <a:cubicBezTo>
                    <a:pt x="11372" y="230"/>
                    <a:pt x="11320" y="245"/>
                    <a:pt x="11268" y="262"/>
                  </a:cubicBezTo>
                  <a:lnTo>
                    <a:pt x="11112" y="314"/>
                  </a:lnTo>
                  <a:lnTo>
                    <a:pt x="10957" y="370"/>
                  </a:lnTo>
                  <a:cubicBezTo>
                    <a:pt x="10750" y="446"/>
                    <a:pt x="10547" y="529"/>
                    <a:pt x="10348" y="625"/>
                  </a:cubicBezTo>
                  <a:cubicBezTo>
                    <a:pt x="10149" y="718"/>
                    <a:pt x="9953" y="822"/>
                    <a:pt x="9764" y="934"/>
                  </a:cubicBezTo>
                  <a:cubicBezTo>
                    <a:pt x="9574" y="1047"/>
                    <a:pt x="9390" y="1167"/>
                    <a:pt x="9211" y="1296"/>
                  </a:cubicBezTo>
                  <a:cubicBezTo>
                    <a:pt x="9166" y="1328"/>
                    <a:pt x="9122" y="1360"/>
                    <a:pt x="9078" y="1393"/>
                  </a:cubicBezTo>
                  <a:lnTo>
                    <a:pt x="8948" y="1494"/>
                  </a:lnTo>
                  <a:lnTo>
                    <a:pt x="8820" y="1597"/>
                  </a:lnTo>
                  <a:cubicBezTo>
                    <a:pt x="8778" y="1632"/>
                    <a:pt x="8736" y="1669"/>
                    <a:pt x="8695" y="1703"/>
                  </a:cubicBezTo>
                  <a:cubicBezTo>
                    <a:pt x="8527" y="1848"/>
                    <a:pt x="8368" y="1997"/>
                    <a:pt x="8216" y="2153"/>
                  </a:cubicBezTo>
                  <a:cubicBezTo>
                    <a:pt x="8062" y="2308"/>
                    <a:pt x="7917" y="2470"/>
                    <a:pt x="7776" y="2635"/>
                  </a:cubicBezTo>
                  <a:cubicBezTo>
                    <a:pt x="7499" y="2964"/>
                    <a:pt x="7241" y="3309"/>
                    <a:pt x="7006" y="3671"/>
                  </a:cubicBezTo>
                  <a:cubicBezTo>
                    <a:pt x="6772" y="4027"/>
                    <a:pt x="6558" y="4395"/>
                    <a:pt x="6357" y="4766"/>
                  </a:cubicBezTo>
                  <a:cubicBezTo>
                    <a:pt x="5956" y="5509"/>
                    <a:pt x="5611" y="6269"/>
                    <a:pt x="5277" y="7024"/>
                  </a:cubicBezTo>
                  <a:cubicBezTo>
                    <a:pt x="4944" y="7779"/>
                    <a:pt x="4622" y="8529"/>
                    <a:pt x="4264" y="9251"/>
                  </a:cubicBezTo>
                  <a:lnTo>
                    <a:pt x="4249" y="9283"/>
                  </a:lnTo>
                  <a:lnTo>
                    <a:pt x="4240" y="9311"/>
                  </a:lnTo>
                  <a:lnTo>
                    <a:pt x="4023" y="9984"/>
                  </a:lnTo>
                  <a:lnTo>
                    <a:pt x="3969" y="10153"/>
                  </a:lnTo>
                  <a:cubicBezTo>
                    <a:pt x="3951" y="10209"/>
                    <a:pt x="3932" y="10265"/>
                    <a:pt x="3917" y="10322"/>
                  </a:cubicBezTo>
                  <a:lnTo>
                    <a:pt x="3813" y="10660"/>
                  </a:lnTo>
                  <a:lnTo>
                    <a:pt x="3711" y="10999"/>
                  </a:lnTo>
                  <a:cubicBezTo>
                    <a:pt x="3677" y="11111"/>
                    <a:pt x="3642" y="11224"/>
                    <a:pt x="3610" y="11337"/>
                  </a:cubicBezTo>
                  <a:lnTo>
                    <a:pt x="3416" y="12018"/>
                  </a:lnTo>
                  <a:cubicBezTo>
                    <a:pt x="3164" y="12926"/>
                    <a:pt x="2923" y="13837"/>
                    <a:pt x="2710" y="14756"/>
                  </a:cubicBezTo>
                  <a:lnTo>
                    <a:pt x="2628" y="15099"/>
                  </a:lnTo>
                  <a:cubicBezTo>
                    <a:pt x="2600" y="15213"/>
                    <a:pt x="2576" y="15329"/>
                    <a:pt x="2550" y="15443"/>
                  </a:cubicBezTo>
                  <a:lnTo>
                    <a:pt x="2395" y="16133"/>
                  </a:lnTo>
                  <a:lnTo>
                    <a:pt x="2251" y="16824"/>
                  </a:lnTo>
                  <a:lnTo>
                    <a:pt x="2178" y="17170"/>
                  </a:lnTo>
                  <a:lnTo>
                    <a:pt x="2110" y="17517"/>
                  </a:lnTo>
                  <a:lnTo>
                    <a:pt x="1975" y="18210"/>
                  </a:lnTo>
                  <a:lnTo>
                    <a:pt x="1850" y="18905"/>
                  </a:lnTo>
                  <a:lnTo>
                    <a:pt x="1787" y="19253"/>
                  </a:lnTo>
                  <a:lnTo>
                    <a:pt x="1729" y="19601"/>
                  </a:lnTo>
                  <a:lnTo>
                    <a:pt x="1612" y="20298"/>
                  </a:lnTo>
                  <a:lnTo>
                    <a:pt x="1505" y="20995"/>
                  </a:lnTo>
                  <a:cubicBezTo>
                    <a:pt x="1487" y="21111"/>
                    <a:pt x="1468" y="21228"/>
                    <a:pt x="1451" y="21344"/>
                  </a:cubicBezTo>
                  <a:lnTo>
                    <a:pt x="1403" y="21694"/>
                  </a:lnTo>
                  <a:cubicBezTo>
                    <a:pt x="1370" y="21927"/>
                    <a:pt x="1336" y="22160"/>
                    <a:pt x="1304" y="22393"/>
                  </a:cubicBezTo>
                  <a:lnTo>
                    <a:pt x="1215" y="23093"/>
                  </a:lnTo>
                  <a:cubicBezTo>
                    <a:pt x="1200" y="23209"/>
                    <a:pt x="1183" y="23327"/>
                    <a:pt x="1170" y="23443"/>
                  </a:cubicBezTo>
                  <a:lnTo>
                    <a:pt x="1129" y="23794"/>
                  </a:lnTo>
                  <a:lnTo>
                    <a:pt x="1090" y="24146"/>
                  </a:lnTo>
                  <a:lnTo>
                    <a:pt x="1069" y="24322"/>
                  </a:lnTo>
                  <a:lnTo>
                    <a:pt x="1059" y="24409"/>
                  </a:lnTo>
                  <a:lnTo>
                    <a:pt x="1050" y="24497"/>
                  </a:lnTo>
                  <a:lnTo>
                    <a:pt x="976" y="25205"/>
                  </a:lnTo>
                  <a:lnTo>
                    <a:pt x="958" y="25382"/>
                  </a:lnTo>
                  <a:lnTo>
                    <a:pt x="949" y="25470"/>
                  </a:lnTo>
                  <a:lnTo>
                    <a:pt x="944" y="25559"/>
                  </a:lnTo>
                  <a:lnTo>
                    <a:pt x="925" y="25911"/>
                  </a:lnTo>
                  <a:lnTo>
                    <a:pt x="770" y="28723"/>
                  </a:lnTo>
                  <a:lnTo>
                    <a:pt x="695" y="30127"/>
                  </a:lnTo>
                  <a:lnTo>
                    <a:pt x="622" y="31530"/>
                  </a:lnTo>
                  <a:lnTo>
                    <a:pt x="551" y="32934"/>
                  </a:lnTo>
                  <a:lnTo>
                    <a:pt x="482" y="34338"/>
                  </a:lnTo>
                  <a:cubicBezTo>
                    <a:pt x="438" y="35274"/>
                    <a:pt x="394" y="36209"/>
                    <a:pt x="354" y="37146"/>
                  </a:cubicBezTo>
                  <a:cubicBezTo>
                    <a:pt x="333" y="37614"/>
                    <a:pt x="313" y="38083"/>
                    <a:pt x="295" y="38551"/>
                  </a:cubicBezTo>
                  <a:lnTo>
                    <a:pt x="240" y="39956"/>
                  </a:lnTo>
                  <a:lnTo>
                    <a:pt x="190" y="41361"/>
                  </a:lnTo>
                  <a:cubicBezTo>
                    <a:pt x="181" y="41595"/>
                    <a:pt x="174" y="41830"/>
                    <a:pt x="167" y="42064"/>
                  </a:cubicBezTo>
                  <a:lnTo>
                    <a:pt x="146" y="42767"/>
                  </a:lnTo>
                  <a:lnTo>
                    <a:pt x="124" y="43469"/>
                  </a:lnTo>
                  <a:lnTo>
                    <a:pt x="106" y="44172"/>
                  </a:lnTo>
                  <a:lnTo>
                    <a:pt x="88" y="44875"/>
                  </a:lnTo>
                  <a:lnTo>
                    <a:pt x="79" y="45226"/>
                  </a:lnTo>
                  <a:lnTo>
                    <a:pt x="72" y="45577"/>
                  </a:lnTo>
                  <a:lnTo>
                    <a:pt x="43" y="46983"/>
                  </a:lnTo>
                  <a:lnTo>
                    <a:pt x="24" y="48389"/>
                  </a:lnTo>
                  <a:cubicBezTo>
                    <a:pt x="1" y="50264"/>
                    <a:pt x="0" y="52141"/>
                    <a:pt x="23" y="54017"/>
                  </a:cubicBezTo>
                  <a:lnTo>
                    <a:pt x="653" y="54010"/>
                  </a:lnTo>
                  <a:cubicBezTo>
                    <a:pt x="644" y="52140"/>
                    <a:pt x="655" y="50270"/>
                    <a:pt x="689" y="48399"/>
                  </a:cubicBezTo>
                  <a:lnTo>
                    <a:pt x="717" y="46997"/>
                  </a:lnTo>
                  <a:lnTo>
                    <a:pt x="754" y="45594"/>
                  </a:lnTo>
                  <a:lnTo>
                    <a:pt x="763" y="45243"/>
                  </a:lnTo>
                  <a:lnTo>
                    <a:pt x="774" y="44891"/>
                  </a:lnTo>
                  <a:lnTo>
                    <a:pt x="796" y="44190"/>
                  </a:lnTo>
                  <a:lnTo>
                    <a:pt x="819" y="43489"/>
                  </a:lnTo>
                  <a:lnTo>
                    <a:pt x="844" y="42787"/>
                  </a:lnTo>
                  <a:lnTo>
                    <a:pt x="870" y="42086"/>
                  </a:lnTo>
                  <a:cubicBezTo>
                    <a:pt x="879" y="41852"/>
                    <a:pt x="888" y="41618"/>
                    <a:pt x="898" y="41384"/>
                  </a:cubicBezTo>
                  <a:lnTo>
                    <a:pt x="956" y="39982"/>
                  </a:lnTo>
                  <a:lnTo>
                    <a:pt x="1019" y="38580"/>
                  </a:lnTo>
                  <a:cubicBezTo>
                    <a:pt x="1041" y="38113"/>
                    <a:pt x="1064" y="37645"/>
                    <a:pt x="1087" y="37178"/>
                  </a:cubicBezTo>
                  <a:cubicBezTo>
                    <a:pt x="1132" y="36242"/>
                    <a:pt x="1183" y="35309"/>
                    <a:pt x="1233" y="34373"/>
                  </a:cubicBezTo>
                  <a:lnTo>
                    <a:pt x="1309" y="32972"/>
                  </a:lnTo>
                  <a:lnTo>
                    <a:pt x="1390" y="31569"/>
                  </a:lnTo>
                  <a:lnTo>
                    <a:pt x="1472" y="30168"/>
                  </a:lnTo>
                  <a:lnTo>
                    <a:pt x="1556" y="28766"/>
                  </a:lnTo>
                  <a:lnTo>
                    <a:pt x="1727" y="25967"/>
                  </a:lnTo>
                  <a:lnTo>
                    <a:pt x="1748" y="25619"/>
                  </a:lnTo>
                  <a:lnTo>
                    <a:pt x="1754" y="25532"/>
                  </a:lnTo>
                  <a:lnTo>
                    <a:pt x="1763" y="25446"/>
                  </a:lnTo>
                  <a:lnTo>
                    <a:pt x="1782" y="25274"/>
                  </a:lnTo>
                  <a:lnTo>
                    <a:pt x="1858" y="24584"/>
                  </a:lnTo>
                  <a:lnTo>
                    <a:pt x="1866" y="24498"/>
                  </a:lnTo>
                  <a:lnTo>
                    <a:pt x="1878" y="24411"/>
                  </a:lnTo>
                  <a:lnTo>
                    <a:pt x="1898" y="24238"/>
                  </a:lnTo>
                  <a:lnTo>
                    <a:pt x="1939" y="23890"/>
                  </a:lnTo>
                  <a:lnTo>
                    <a:pt x="1983" y="23544"/>
                  </a:lnTo>
                  <a:cubicBezTo>
                    <a:pt x="1996" y="23428"/>
                    <a:pt x="2012" y="23313"/>
                    <a:pt x="2027" y="23198"/>
                  </a:cubicBezTo>
                  <a:lnTo>
                    <a:pt x="2121" y="22504"/>
                  </a:lnTo>
                  <a:cubicBezTo>
                    <a:pt x="2154" y="22274"/>
                    <a:pt x="2188" y="22043"/>
                    <a:pt x="2223" y="21813"/>
                  </a:cubicBezTo>
                  <a:lnTo>
                    <a:pt x="2274" y="21467"/>
                  </a:lnTo>
                  <a:cubicBezTo>
                    <a:pt x="2291" y="21352"/>
                    <a:pt x="2310" y="21237"/>
                    <a:pt x="2329" y="21122"/>
                  </a:cubicBezTo>
                  <a:lnTo>
                    <a:pt x="2439" y="20432"/>
                  </a:lnTo>
                  <a:lnTo>
                    <a:pt x="2559" y="19743"/>
                  </a:lnTo>
                  <a:lnTo>
                    <a:pt x="2619" y="19400"/>
                  </a:lnTo>
                  <a:lnTo>
                    <a:pt x="2683" y="19056"/>
                  </a:lnTo>
                  <a:lnTo>
                    <a:pt x="2811" y="18370"/>
                  </a:lnTo>
                  <a:lnTo>
                    <a:pt x="2949" y="17685"/>
                  </a:lnTo>
                  <a:lnTo>
                    <a:pt x="3018" y="17343"/>
                  </a:lnTo>
                  <a:lnTo>
                    <a:pt x="3092" y="17000"/>
                  </a:lnTo>
                  <a:lnTo>
                    <a:pt x="3239" y="16318"/>
                  </a:lnTo>
                  <a:lnTo>
                    <a:pt x="3396" y="15637"/>
                  </a:lnTo>
                  <a:cubicBezTo>
                    <a:pt x="3423" y="15525"/>
                    <a:pt x="3447" y="15411"/>
                    <a:pt x="3475" y="15298"/>
                  </a:cubicBezTo>
                  <a:lnTo>
                    <a:pt x="3558" y="14959"/>
                  </a:lnTo>
                  <a:cubicBezTo>
                    <a:pt x="3775" y="14053"/>
                    <a:pt x="4018" y="13154"/>
                    <a:pt x="4272" y="12260"/>
                  </a:cubicBezTo>
                  <a:lnTo>
                    <a:pt x="4468" y="11590"/>
                  </a:lnTo>
                  <a:cubicBezTo>
                    <a:pt x="4499" y="11479"/>
                    <a:pt x="4535" y="11369"/>
                    <a:pt x="4570" y="11257"/>
                  </a:cubicBezTo>
                  <a:lnTo>
                    <a:pt x="4673" y="10923"/>
                  </a:lnTo>
                  <a:lnTo>
                    <a:pt x="4775" y="10591"/>
                  </a:lnTo>
                  <a:cubicBezTo>
                    <a:pt x="4793" y="10535"/>
                    <a:pt x="4811" y="10480"/>
                    <a:pt x="4829" y="10425"/>
                  </a:cubicBezTo>
                  <a:lnTo>
                    <a:pt x="4884" y="10259"/>
                  </a:lnTo>
                  <a:lnTo>
                    <a:pt x="5090" y="9627"/>
                  </a:lnTo>
                  <a:lnTo>
                    <a:pt x="5090" y="9627"/>
                  </a:lnTo>
                  <a:cubicBezTo>
                    <a:pt x="5461" y="8886"/>
                    <a:pt x="5789" y="8136"/>
                    <a:pt x="6119" y="7400"/>
                  </a:cubicBezTo>
                  <a:cubicBezTo>
                    <a:pt x="6455" y="6653"/>
                    <a:pt x="6796" y="5915"/>
                    <a:pt x="7181" y="5214"/>
                  </a:cubicBezTo>
                  <a:cubicBezTo>
                    <a:pt x="7565" y="4513"/>
                    <a:pt x="7995" y="3845"/>
                    <a:pt x="8502" y="3253"/>
                  </a:cubicBezTo>
                  <a:cubicBezTo>
                    <a:pt x="9007" y="2662"/>
                    <a:pt x="9593" y="2153"/>
                    <a:pt x="10252" y="1770"/>
                  </a:cubicBezTo>
                  <a:cubicBezTo>
                    <a:pt x="10418" y="1675"/>
                    <a:pt x="10587" y="1587"/>
                    <a:pt x="10759" y="1505"/>
                  </a:cubicBezTo>
                  <a:cubicBezTo>
                    <a:pt x="10932" y="1425"/>
                    <a:pt x="11109" y="1353"/>
                    <a:pt x="11289" y="1288"/>
                  </a:cubicBezTo>
                  <a:lnTo>
                    <a:pt x="11425" y="1240"/>
                  </a:lnTo>
                  <a:lnTo>
                    <a:pt x="11562" y="1196"/>
                  </a:lnTo>
                  <a:cubicBezTo>
                    <a:pt x="11608" y="1181"/>
                    <a:pt x="11654" y="1168"/>
                    <a:pt x="11700" y="1154"/>
                  </a:cubicBezTo>
                  <a:cubicBezTo>
                    <a:pt x="11746" y="1141"/>
                    <a:pt x="11793" y="1127"/>
                    <a:pt x="11835" y="1117"/>
                  </a:cubicBezTo>
                  <a:lnTo>
                    <a:pt x="11967" y="1083"/>
                  </a:lnTo>
                  <a:lnTo>
                    <a:pt x="12099" y="1060"/>
                  </a:lnTo>
                  <a:lnTo>
                    <a:pt x="12165" y="1048"/>
                  </a:lnTo>
                  <a:cubicBezTo>
                    <a:pt x="12176" y="1047"/>
                    <a:pt x="12186" y="1044"/>
                    <a:pt x="12198" y="1043"/>
                  </a:cubicBezTo>
                  <a:lnTo>
                    <a:pt x="12234" y="1038"/>
                  </a:lnTo>
                  <a:lnTo>
                    <a:pt x="12373" y="1021"/>
                  </a:lnTo>
                  <a:cubicBezTo>
                    <a:pt x="12419" y="1014"/>
                    <a:pt x="12465" y="1011"/>
                    <a:pt x="12512" y="1007"/>
                  </a:cubicBezTo>
                  <a:lnTo>
                    <a:pt x="12651" y="997"/>
                  </a:lnTo>
                  <a:lnTo>
                    <a:pt x="12791" y="993"/>
                  </a:lnTo>
                  <a:lnTo>
                    <a:pt x="12861" y="991"/>
                  </a:lnTo>
                  <a:cubicBezTo>
                    <a:pt x="12868" y="990"/>
                    <a:pt x="12876" y="989"/>
                    <a:pt x="12884" y="989"/>
                  </a:cubicBezTo>
                  <a:cubicBezTo>
                    <a:pt x="12899" y="989"/>
                    <a:pt x="12914" y="991"/>
                    <a:pt x="12930" y="991"/>
                  </a:cubicBezTo>
                  <a:lnTo>
                    <a:pt x="13069" y="993"/>
                  </a:lnTo>
                  <a:cubicBezTo>
                    <a:pt x="13093" y="993"/>
                    <a:pt x="13116" y="994"/>
                    <a:pt x="13139" y="996"/>
                  </a:cubicBezTo>
                  <a:lnTo>
                    <a:pt x="13208" y="1001"/>
                  </a:lnTo>
                  <a:lnTo>
                    <a:pt x="13277" y="1005"/>
                  </a:lnTo>
                  <a:lnTo>
                    <a:pt x="13313" y="1007"/>
                  </a:lnTo>
                  <a:cubicBezTo>
                    <a:pt x="13325" y="1008"/>
                    <a:pt x="13336" y="1010"/>
                    <a:pt x="13348" y="1011"/>
                  </a:cubicBezTo>
                  <a:lnTo>
                    <a:pt x="13486" y="1026"/>
                  </a:lnTo>
                  <a:cubicBezTo>
                    <a:pt x="13531" y="1030"/>
                    <a:pt x="13577" y="1039"/>
                    <a:pt x="13623" y="1047"/>
                  </a:cubicBezTo>
                  <a:cubicBezTo>
                    <a:pt x="13669" y="1054"/>
                    <a:pt x="13715" y="1061"/>
                    <a:pt x="13760" y="1070"/>
                  </a:cubicBezTo>
                  <a:lnTo>
                    <a:pt x="13897" y="1098"/>
                  </a:lnTo>
                  <a:cubicBezTo>
                    <a:pt x="13920" y="1103"/>
                    <a:pt x="13943" y="1107"/>
                    <a:pt x="13965" y="1112"/>
                  </a:cubicBezTo>
                  <a:lnTo>
                    <a:pt x="14032" y="1130"/>
                  </a:lnTo>
                  <a:cubicBezTo>
                    <a:pt x="14077" y="1141"/>
                    <a:pt x="14123" y="1153"/>
                    <a:pt x="14168" y="1164"/>
                  </a:cubicBezTo>
                  <a:lnTo>
                    <a:pt x="14302" y="1205"/>
                  </a:lnTo>
                  <a:cubicBezTo>
                    <a:pt x="14324" y="1213"/>
                    <a:pt x="14347" y="1219"/>
                    <a:pt x="14368" y="1226"/>
                  </a:cubicBezTo>
                  <a:lnTo>
                    <a:pt x="14435" y="1249"/>
                  </a:lnTo>
                  <a:lnTo>
                    <a:pt x="14566" y="1296"/>
                  </a:lnTo>
                  <a:lnTo>
                    <a:pt x="14698" y="1348"/>
                  </a:lnTo>
                  <a:lnTo>
                    <a:pt x="14763" y="1374"/>
                  </a:lnTo>
                  <a:lnTo>
                    <a:pt x="14827" y="1403"/>
                  </a:lnTo>
                  <a:lnTo>
                    <a:pt x="14956" y="1461"/>
                  </a:lnTo>
                  <a:lnTo>
                    <a:pt x="15082" y="1523"/>
                  </a:lnTo>
                  <a:lnTo>
                    <a:pt x="15146" y="1555"/>
                  </a:lnTo>
                  <a:cubicBezTo>
                    <a:pt x="15167" y="1565"/>
                    <a:pt x="15188" y="1577"/>
                    <a:pt x="15209" y="1588"/>
                  </a:cubicBezTo>
                  <a:lnTo>
                    <a:pt x="15334" y="1656"/>
                  </a:lnTo>
                  <a:cubicBezTo>
                    <a:pt x="15375" y="1679"/>
                    <a:pt x="15416" y="1705"/>
                    <a:pt x="15457" y="1728"/>
                  </a:cubicBezTo>
                  <a:cubicBezTo>
                    <a:pt x="15498" y="1752"/>
                    <a:pt x="15538" y="1776"/>
                    <a:pt x="15578" y="1802"/>
                  </a:cubicBezTo>
                  <a:cubicBezTo>
                    <a:pt x="15904" y="2007"/>
                    <a:pt x="16213" y="2237"/>
                    <a:pt x="16503" y="2492"/>
                  </a:cubicBezTo>
                  <a:lnTo>
                    <a:pt x="16612" y="2587"/>
                  </a:lnTo>
                  <a:cubicBezTo>
                    <a:pt x="16649" y="2619"/>
                    <a:pt x="16683" y="2653"/>
                    <a:pt x="16719" y="2686"/>
                  </a:cubicBezTo>
                  <a:cubicBezTo>
                    <a:pt x="16755" y="2720"/>
                    <a:pt x="16790" y="2752"/>
                    <a:pt x="16825" y="2787"/>
                  </a:cubicBezTo>
                  <a:lnTo>
                    <a:pt x="16930" y="2889"/>
                  </a:lnTo>
                  <a:cubicBezTo>
                    <a:pt x="16965" y="2922"/>
                    <a:pt x="17000" y="2958"/>
                    <a:pt x="17033" y="2992"/>
                  </a:cubicBezTo>
                  <a:lnTo>
                    <a:pt x="17135" y="3097"/>
                  </a:lnTo>
                  <a:lnTo>
                    <a:pt x="17236" y="3206"/>
                  </a:lnTo>
                  <a:cubicBezTo>
                    <a:pt x="17270" y="3242"/>
                    <a:pt x="17304" y="3277"/>
                    <a:pt x="17336" y="3314"/>
                  </a:cubicBezTo>
                  <a:cubicBezTo>
                    <a:pt x="17591" y="3597"/>
                    <a:pt x="17835" y="3896"/>
                    <a:pt x="18065" y="4203"/>
                  </a:cubicBezTo>
                  <a:lnTo>
                    <a:pt x="18065" y="4203"/>
                  </a:lnTo>
                  <a:cubicBezTo>
                    <a:pt x="18833" y="5624"/>
                    <a:pt x="19527" y="7084"/>
                    <a:pt x="20143" y="8575"/>
                  </a:cubicBezTo>
                  <a:cubicBezTo>
                    <a:pt x="20764" y="10080"/>
                    <a:pt x="21300" y="11617"/>
                    <a:pt x="21750" y="13179"/>
                  </a:cubicBezTo>
                  <a:cubicBezTo>
                    <a:pt x="22199" y="14743"/>
                    <a:pt x="22565" y="16330"/>
                    <a:pt x="22845" y="17932"/>
                  </a:cubicBezTo>
                  <a:cubicBezTo>
                    <a:pt x="23125" y="19529"/>
                    <a:pt x="23324" y="21141"/>
                    <a:pt x="23454" y="22760"/>
                  </a:cubicBezTo>
                  <a:lnTo>
                    <a:pt x="23454" y="22760"/>
                  </a:lnTo>
                  <a:cubicBezTo>
                    <a:pt x="23451" y="24013"/>
                    <a:pt x="23481" y="25264"/>
                    <a:pt x="23534" y="26513"/>
                  </a:cubicBezTo>
                  <a:cubicBezTo>
                    <a:pt x="23589" y="27771"/>
                    <a:pt x="23666" y="29028"/>
                    <a:pt x="23759" y="30282"/>
                  </a:cubicBezTo>
                  <a:cubicBezTo>
                    <a:pt x="23946" y="32791"/>
                    <a:pt x="24195" y="35291"/>
                    <a:pt x="24462" y="37784"/>
                  </a:cubicBezTo>
                  <a:lnTo>
                    <a:pt x="24512" y="38252"/>
                  </a:lnTo>
                  <a:lnTo>
                    <a:pt x="24555" y="38713"/>
                  </a:lnTo>
                  <a:lnTo>
                    <a:pt x="24600" y="39172"/>
                  </a:lnTo>
                  <a:cubicBezTo>
                    <a:pt x="24611" y="39326"/>
                    <a:pt x="24622" y="39480"/>
                    <a:pt x="24633" y="39633"/>
                  </a:cubicBezTo>
                  <a:lnTo>
                    <a:pt x="24665" y="40094"/>
                  </a:lnTo>
                  <a:lnTo>
                    <a:pt x="24688" y="40557"/>
                  </a:lnTo>
                  <a:lnTo>
                    <a:pt x="24711" y="41020"/>
                  </a:lnTo>
                  <a:lnTo>
                    <a:pt x="24724" y="41483"/>
                  </a:lnTo>
                  <a:cubicBezTo>
                    <a:pt x="24760" y="42719"/>
                    <a:pt x="24746" y="43960"/>
                    <a:pt x="24716" y="45207"/>
                  </a:cubicBezTo>
                  <a:cubicBezTo>
                    <a:pt x="24685" y="46452"/>
                    <a:pt x="24638" y="47704"/>
                    <a:pt x="24605" y="48963"/>
                  </a:cubicBezTo>
                  <a:cubicBezTo>
                    <a:pt x="24573" y="50220"/>
                    <a:pt x="24556" y="51483"/>
                    <a:pt x="24582" y="52749"/>
                  </a:cubicBezTo>
                  <a:lnTo>
                    <a:pt x="25923" y="52720"/>
                  </a:lnTo>
                  <a:cubicBezTo>
                    <a:pt x="25891" y="51481"/>
                    <a:pt x="25900" y="50239"/>
                    <a:pt x="25923" y="48992"/>
                  </a:cubicBezTo>
                  <a:cubicBezTo>
                    <a:pt x="25948" y="47745"/>
                    <a:pt x="25989" y="46493"/>
                    <a:pt x="26012" y="45235"/>
                  </a:cubicBezTo>
                  <a:cubicBezTo>
                    <a:pt x="26033" y="43977"/>
                    <a:pt x="26040" y="42712"/>
                    <a:pt x="25995" y="41443"/>
                  </a:cubicBezTo>
                  <a:lnTo>
                    <a:pt x="25978" y="40968"/>
                  </a:lnTo>
                  <a:lnTo>
                    <a:pt x="25953" y="40491"/>
                  </a:lnTo>
                  <a:lnTo>
                    <a:pt x="25926" y="40016"/>
                  </a:lnTo>
                  <a:lnTo>
                    <a:pt x="25889" y="39540"/>
                  </a:lnTo>
                  <a:cubicBezTo>
                    <a:pt x="25877" y="39381"/>
                    <a:pt x="25866" y="39223"/>
                    <a:pt x="25852" y="39064"/>
                  </a:cubicBezTo>
                  <a:lnTo>
                    <a:pt x="25805" y="38589"/>
                  </a:lnTo>
                  <a:lnTo>
                    <a:pt x="25756" y="38115"/>
                  </a:lnTo>
                  <a:lnTo>
                    <a:pt x="25702" y="37648"/>
                  </a:lnTo>
                  <a:cubicBezTo>
                    <a:pt x="25421" y="35162"/>
                    <a:pt x="25158" y="32677"/>
                    <a:pt x="24958" y="30190"/>
                  </a:cubicBezTo>
                  <a:cubicBezTo>
                    <a:pt x="24858" y="28947"/>
                    <a:pt x="24772" y="27702"/>
                    <a:pt x="24712" y="26459"/>
                  </a:cubicBezTo>
                  <a:cubicBezTo>
                    <a:pt x="24651" y="25215"/>
                    <a:pt x="24613" y="23972"/>
                    <a:pt x="24609" y="22729"/>
                  </a:cubicBezTo>
                  <a:lnTo>
                    <a:pt x="24609" y="22703"/>
                  </a:lnTo>
                  <a:lnTo>
                    <a:pt x="24606" y="22682"/>
                  </a:lnTo>
                  <a:cubicBezTo>
                    <a:pt x="24463" y="21025"/>
                    <a:pt x="24249" y="19373"/>
                    <a:pt x="23951" y="17735"/>
                  </a:cubicBezTo>
                  <a:cubicBezTo>
                    <a:pt x="23653" y="16095"/>
                    <a:pt x="23270" y="14472"/>
                    <a:pt x="22800" y="12874"/>
                  </a:cubicBezTo>
                  <a:cubicBezTo>
                    <a:pt x="22328" y="11276"/>
                    <a:pt x="21769" y="9705"/>
                    <a:pt x="21124" y="8168"/>
                  </a:cubicBezTo>
                  <a:cubicBezTo>
                    <a:pt x="20479" y="6633"/>
                    <a:pt x="19754" y="5134"/>
                    <a:pt x="18952" y="3675"/>
                  </a:cubicBezTo>
                  <a:lnTo>
                    <a:pt x="18934" y="3640"/>
                  </a:lnTo>
                  <a:lnTo>
                    <a:pt x="18912" y="3612"/>
                  </a:lnTo>
                  <a:cubicBezTo>
                    <a:pt x="18399" y="2934"/>
                    <a:pt x="17828" y="2289"/>
                    <a:pt x="17167" y="1723"/>
                  </a:cubicBezTo>
                  <a:cubicBezTo>
                    <a:pt x="16836" y="1435"/>
                    <a:pt x="16484" y="1176"/>
                    <a:pt x="16112" y="945"/>
                  </a:cubicBezTo>
                  <a:cubicBezTo>
                    <a:pt x="16065" y="915"/>
                    <a:pt x="16018" y="887"/>
                    <a:pt x="15969" y="860"/>
                  </a:cubicBezTo>
                  <a:cubicBezTo>
                    <a:pt x="15922" y="832"/>
                    <a:pt x="15873" y="804"/>
                    <a:pt x="15826" y="777"/>
                  </a:cubicBezTo>
                  <a:lnTo>
                    <a:pt x="15679" y="698"/>
                  </a:lnTo>
                  <a:cubicBezTo>
                    <a:pt x="15655" y="685"/>
                    <a:pt x="15630" y="672"/>
                    <a:pt x="15606" y="660"/>
                  </a:cubicBezTo>
                  <a:lnTo>
                    <a:pt x="15531" y="623"/>
                  </a:lnTo>
                  <a:lnTo>
                    <a:pt x="15380" y="551"/>
                  </a:lnTo>
                  <a:lnTo>
                    <a:pt x="15228" y="483"/>
                  </a:lnTo>
                  <a:lnTo>
                    <a:pt x="15151" y="450"/>
                  </a:lnTo>
                  <a:lnTo>
                    <a:pt x="15073" y="420"/>
                  </a:lnTo>
                  <a:lnTo>
                    <a:pt x="14916" y="358"/>
                  </a:lnTo>
                  <a:lnTo>
                    <a:pt x="14758" y="303"/>
                  </a:lnTo>
                  <a:lnTo>
                    <a:pt x="14677" y="275"/>
                  </a:lnTo>
                  <a:cubicBezTo>
                    <a:pt x="14651" y="268"/>
                    <a:pt x="14624" y="260"/>
                    <a:pt x="14597" y="251"/>
                  </a:cubicBezTo>
                  <a:lnTo>
                    <a:pt x="14436" y="204"/>
                  </a:lnTo>
                  <a:cubicBezTo>
                    <a:pt x="14381" y="188"/>
                    <a:pt x="14326" y="176"/>
                    <a:pt x="14272" y="161"/>
                  </a:cubicBezTo>
                  <a:lnTo>
                    <a:pt x="14191" y="141"/>
                  </a:lnTo>
                  <a:cubicBezTo>
                    <a:pt x="14163" y="135"/>
                    <a:pt x="14134" y="130"/>
                    <a:pt x="14108" y="124"/>
                  </a:cubicBezTo>
                  <a:lnTo>
                    <a:pt x="13942" y="91"/>
                  </a:lnTo>
                  <a:cubicBezTo>
                    <a:pt x="13887" y="80"/>
                    <a:pt x="13830" y="72"/>
                    <a:pt x="13774" y="64"/>
                  </a:cubicBezTo>
                  <a:cubicBezTo>
                    <a:pt x="13719" y="55"/>
                    <a:pt x="13663" y="45"/>
                    <a:pt x="13607" y="41"/>
                  </a:cubicBezTo>
                  <a:lnTo>
                    <a:pt x="13440" y="24"/>
                  </a:lnTo>
                  <a:cubicBezTo>
                    <a:pt x="13425" y="22"/>
                    <a:pt x="13411" y="20"/>
                    <a:pt x="13397" y="18"/>
                  </a:cubicBezTo>
                  <a:lnTo>
                    <a:pt x="13355" y="16"/>
                  </a:lnTo>
                  <a:lnTo>
                    <a:pt x="13270" y="11"/>
                  </a:lnTo>
                  <a:lnTo>
                    <a:pt x="13185" y="7"/>
                  </a:lnTo>
                  <a:cubicBezTo>
                    <a:pt x="13157" y="4"/>
                    <a:pt x="13129" y="3"/>
                    <a:pt x="13101" y="3"/>
                  </a:cubicBezTo>
                  <a:lnTo>
                    <a:pt x="12932" y="2"/>
                  </a:lnTo>
                  <a:cubicBezTo>
                    <a:pt x="12914" y="2"/>
                    <a:pt x="12895" y="1"/>
                    <a:pt x="12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9"/>
            <p:cNvSpPr/>
            <p:nvPr/>
          </p:nvSpPr>
          <p:spPr>
            <a:xfrm>
              <a:off x="4367000" y="4200625"/>
              <a:ext cx="508450" cy="1216350"/>
            </a:xfrm>
            <a:custGeom>
              <a:avLst/>
              <a:gdLst/>
              <a:ahLst/>
              <a:cxnLst/>
              <a:rect l="l" t="t" r="r" b="b"/>
              <a:pathLst>
                <a:path w="20338" h="48654" extrusionOk="0">
                  <a:moveTo>
                    <a:pt x="10199" y="0"/>
                  </a:moveTo>
                  <a:cubicBezTo>
                    <a:pt x="858" y="0"/>
                    <a:pt x="12" y="36053"/>
                    <a:pt x="1" y="48653"/>
                  </a:cubicBezTo>
                  <a:cubicBezTo>
                    <a:pt x="6317" y="47424"/>
                    <a:pt x="12539" y="45744"/>
                    <a:pt x="18636" y="43658"/>
                  </a:cubicBezTo>
                  <a:cubicBezTo>
                    <a:pt x="19203" y="43413"/>
                    <a:pt x="19771" y="43168"/>
                    <a:pt x="20337" y="42916"/>
                  </a:cubicBezTo>
                  <a:cubicBezTo>
                    <a:pt x="20038" y="27569"/>
                    <a:pt x="18367" y="0"/>
                    <a:pt x="101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9"/>
            <p:cNvSpPr/>
            <p:nvPr/>
          </p:nvSpPr>
          <p:spPr>
            <a:xfrm>
              <a:off x="4302050" y="4094275"/>
              <a:ext cx="643825" cy="1304600"/>
            </a:xfrm>
            <a:custGeom>
              <a:avLst/>
              <a:gdLst/>
              <a:ahLst/>
              <a:cxnLst/>
              <a:rect l="l" t="t" r="r" b="b"/>
              <a:pathLst>
                <a:path w="25753" h="52184" extrusionOk="0">
                  <a:moveTo>
                    <a:pt x="13120" y="0"/>
                  </a:moveTo>
                  <a:cubicBezTo>
                    <a:pt x="12826" y="0"/>
                    <a:pt x="12533" y="26"/>
                    <a:pt x="12244" y="77"/>
                  </a:cubicBezTo>
                  <a:lnTo>
                    <a:pt x="12134" y="96"/>
                  </a:lnTo>
                  <a:cubicBezTo>
                    <a:pt x="12097" y="104"/>
                    <a:pt x="12060" y="111"/>
                    <a:pt x="12024" y="119"/>
                  </a:cubicBezTo>
                  <a:lnTo>
                    <a:pt x="11915" y="143"/>
                  </a:lnTo>
                  <a:lnTo>
                    <a:pt x="11861" y="156"/>
                  </a:lnTo>
                  <a:lnTo>
                    <a:pt x="11834" y="162"/>
                  </a:lnTo>
                  <a:lnTo>
                    <a:pt x="11806" y="170"/>
                  </a:lnTo>
                  <a:lnTo>
                    <a:pt x="11591" y="229"/>
                  </a:lnTo>
                  <a:cubicBezTo>
                    <a:pt x="11574" y="235"/>
                    <a:pt x="11555" y="239"/>
                    <a:pt x="11539" y="246"/>
                  </a:cubicBezTo>
                  <a:lnTo>
                    <a:pt x="11485" y="262"/>
                  </a:lnTo>
                  <a:lnTo>
                    <a:pt x="11380" y="298"/>
                  </a:lnTo>
                  <a:lnTo>
                    <a:pt x="11274" y="332"/>
                  </a:lnTo>
                  <a:cubicBezTo>
                    <a:pt x="11240" y="345"/>
                    <a:pt x="11206" y="359"/>
                    <a:pt x="11172" y="372"/>
                  </a:cubicBezTo>
                  <a:lnTo>
                    <a:pt x="11068" y="412"/>
                  </a:lnTo>
                  <a:lnTo>
                    <a:pt x="11017" y="432"/>
                  </a:lnTo>
                  <a:lnTo>
                    <a:pt x="10992" y="442"/>
                  </a:lnTo>
                  <a:lnTo>
                    <a:pt x="10966" y="452"/>
                  </a:lnTo>
                  <a:lnTo>
                    <a:pt x="10764" y="542"/>
                  </a:lnTo>
                  <a:cubicBezTo>
                    <a:pt x="10748" y="550"/>
                    <a:pt x="10731" y="556"/>
                    <a:pt x="10715" y="564"/>
                  </a:cubicBezTo>
                  <a:lnTo>
                    <a:pt x="10666" y="588"/>
                  </a:lnTo>
                  <a:lnTo>
                    <a:pt x="10568" y="636"/>
                  </a:lnTo>
                  <a:lnTo>
                    <a:pt x="10469" y="684"/>
                  </a:lnTo>
                  <a:cubicBezTo>
                    <a:pt x="10437" y="700"/>
                    <a:pt x="10405" y="718"/>
                    <a:pt x="10374" y="736"/>
                  </a:cubicBezTo>
                  <a:cubicBezTo>
                    <a:pt x="10310" y="771"/>
                    <a:pt x="10246" y="805"/>
                    <a:pt x="10182" y="841"/>
                  </a:cubicBezTo>
                  <a:cubicBezTo>
                    <a:pt x="10057" y="916"/>
                    <a:pt x="9931" y="989"/>
                    <a:pt x="9811" y="1068"/>
                  </a:cubicBezTo>
                  <a:cubicBezTo>
                    <a:pt x="9690" y="1146"/>
                    <a:pt x="9574" y="1231"/>
                    <a:pt x="9455" y="1314"/>
                  </a:cubicBezTo>
                  <a:cubicBezTo>
                    <a:pt x="9397" y="1356"/>
                    <a:pt x="9341" y="1399"/>
                    <a:pt x="9284" y="1443"/>
                  </a:cubicBezTo>
                  <a:cubicBezTo>
                    <a:pt x="9254" y="1464"/>
                    <a:pt x="9226" y="1485"/>
                    <a:pt x="9198" y="1508"/>
                  </a:cubicBezTo>
                  <a:lnTo>
                    <a:pt x="9114" y="1574"/>
                  </a:lnTo>
                  <a:cubicBezTo>
                    <a:pt x="8667" y="1931"/>
                    <a:pt x="8257" y="2327"/>
                    <a:pt x="7875" y="2742"/>
                  </a:cubicBezTo>
                  <a:cubicBezTo>
                    <a:pt x="7781" y="2848"/>
                    <a:pt x="7686" y="2953"/>
                    <a:pt x="7596" y="3060"/>
                  </a:cubicBezTo>
                  <a:lnTo>
                    <a:pt x="7527" y="3140"/>
                  </a:lnTo>
                  <a:lnTo>
                    <a:pt x="7493" y="3180"/>
                  </a:lnTo>
                  <a:lnTo>
                    <a:pt x="7459" y="3221"/>
                  </a:lnTo>
                  <a:lnTo>
                    <a:pt x="7327" y="3386"/>
                  </a:lnTo>
                  <a:cubicBezTo>
                    <a:pt x="7282" y="3439"/>
                    <a:pt x="7240" y="3496"/>
                    <a:pt x="7196" y="3552"/>
                  </a:cubicBezTo>
                  <a:lnTo>
                    <a:pt x="7132" y="3635"/>
                  </a:lnTo>
                  <a:cubicBezTo>
                    <a:pt x="7111" y="3662"/>
                    <a:pt x="7090" y="3691"/>
                    <a:pt x="7069" y="3719"/>
                  </a:cubicBezTo>
                  <a:lnTo>
                    <a:pt x="6943" y="3888"/>
                  </a:lnTo>
                  <a:lnTo>
                    <a:pt x="6821" y="4059"/>
                  </a:lnTo>
                  <a:cubicBezTo>
                    <a:pt x="6660" y="4290"/>
                    <a:pt x="6504" y="4524"/>
                    <a:pt x="6357" y="4762"/>
                  </a:cubicBezTo>
                  <a:cubicBezTo>
                    <a:pt x="6209" y="5000"/>
                    <a:pt x="6067" y="5243"/>
                    <a:pt x="5934" y="5490"/>
                  </a:cubicBezTo>
                  <a:cubicBezTo>
                    <a:pt x="5900" y="5551"/>
                    <a:pt x="5868" y="5615"/>
                    <a:pt x="5836" y="5676"/>
                  </a:cubicBezTo>
                  <a:lnTo>
                    <a:pt x="5786" y="5770"/>
                  </a:lnTo>
                  <a:cubicBezTo>
                    <a:pt x="5771" y="5801"/>
                    <a:pt x="5757" y="5831"/>
                    <a:pt x="5740" y="5863"/>
                  </a:cubicBezTo>
                  <a:lnTo>
                    <a:pt x="5557" y="6235"/>
                  </a:lnTo>
                  <a:lnTo>
                    <a:pt x="5511" y="6328"/>
                  </a:lnTo>
                  <a:lnTo>
                    <a:pt x="5488" y="6374"/>
                  </a:lnTo>
                  <a:lnTo>
                    <a:pt x="5467" y="6421"/>
                  </a:lnTo>
                  <a:lnTo>
                    <a:pt x="5378" y="6608"/>
                  </a:lnTo>
                  <a:lnTo>
                    <a:pt x="5205" y="6983"/>
                  </a:lnTo>
                  <a:cubicBezTo>
                    <a:pt x="4754" y="7990"/>
                    <a:pt x="4359" y="9018"/>
                    <a:pt x="4008" y="10059"/>
                  </a:cubicBezTo>
                  <a:cubicBezTo>
                    <a:pt x="3659" y="11101"/>
                    <a:pt x="3355" y="12155"/>
                    <a:pt x="3085" y="13216"/>
                  </a:cubicBezTo>
                  <a:cubicBezTo>
                    <a:pt x="3067" y="13283"/>
                    <a:pt x="3052" y="13349"/>
                    <a:pt x="3035" y="13415"/>
                  </a:cubicBezTo>
                  <a:lnTo>
                    <a:pt x="2987" y="13615"/>
                  </a:lnTo>
                  <a:cubicBezTo>
                    <a:pt x="2955" y="13748"/>
                    <a:pt x="2922" y="13880"/>
                    <a:pt x="2891" y="14013"/>
                  </a:cubicBezTo>
                  <a:lnTo>
                    <a:pt x="2799" y="14413"/>
                  </a:lnTo>
                  <a:lnTo>
                    <a:pt x="2753" y="14613"/>
                  </a:lnTo>
                  <a:lnTo>
                    <a:pt x="2708" y="14813"/>
                  </a:lnTo>
                  <a:lnTo>
                    <a:pt x="2622" y="15214"/>
                  </a:lnTo>
                  <a:cubicBezTo>
                    <a:pt x="2592" y="15347"/>
                    <a:pt x="2565" y="15481"/>
                    <a:pt x="2538" y="15615"/>
                  </a:cubicBezTo>
                  <a:cubicBezTo>
                    <a:pt x="2510" y="15749"/>
                    <a:pt x="2482" y="15882"/>
                    <a:pt x="2455" y="16016"/>
                  </a:cubicBezTo>
                  <a:lnTo>
                    <a:pt x="2378" y="16419"/>
                  </a:lnTo>
                  <a:cubicBezTo>
                    <a:pt x="2169" y="17491"/>
                    <a:pt x="1990" y="18568"/>
                    <a:pt x="1828" y="19646"/>
                  </a:cubicBezTo>
                  <a:cubicBezTo>
                    <a:pt x="1666" y="20723"/>
                    <a:pt x="1523" y="21802"/>
                    <a:pt x="1393" y="22883"/>
                  </a:cubicBezTo>
                  <a:cubicBezTo>
                    <a:pt x="1261" y="23964"/>
                    <a:pt x="1142" y="25045"/>
                    <a:pt x="1027" y="26125"/>
                  </a:cubicBezTo>
                  <a:lnTo>
                    <a:pt x="985" y="26530"/>
                  </a:lnTo>
                  <a:lnTo>
                    <a:pt x="944" y="26937"/>
                  </a:lnTo>
                  <a:lnTo>
                    <a:pt x="865" y="27749"/>
                  </a:lnTo>
                  <a:cubicBezTo>
                    <a:pt x="851" y="27883"/>
                    <a:pt x="837" y="28020"/>
                    <a:pt x="825" y="28155"/>
                  </a:cubicBezTo>
                  <a:lnTo>
                    <a:pt x="790" y="28562"/>
                  </a:lnTo>
                  <a:lnTo>
                    <a:pt x="719" y="29376"/>
                  </a:lnTo>
                  <a:cubicBezTo>
                    <a:pt x="709" y="29510"/>
                    <a:pt x="696" y="29646"/>
                    <a:pt x="686" y="29782"/>
                  </a:cubicBezTo>
                  <a:lnTo>
                    <a:pt x="655" y="30188"/>
                  </a:lnTo>
                  <a:lnTo>
                    <a:pt x="594" y="31003"/>
                  </a:lnTo>
                  <a:cubicBezTo>
                    <a:pt x="585" y="31138"/>
                    <a:pt x="574" y="31274"/>
                    <a:pt x="565" y="31411"/>
                  </a:cubicBezTo>
                  <a:lnTo>
                    <a:pt x="539" y="31817"/>
                  </a:lnTo>
                  <a:lnTo>
                    <a:pt x="487" y="32632"/>
                  </a:lnTo>
                  <a:cubicBezTo>
                    <a:pt x="355" y="34802"/>
                    <a:pt x="266" y="36975"/>
                    <a:pt x="202" y="39147"/>
                  </a:cubicBezTo>
                  <a:cubicBezTo>
                    <a:pt x="77" y="43491"/>
                    <a:pt x="54" y="47834"/>
                    <a:pt x="0" y="52173"/>
                  </a:cubicBezTo>
                  <a:lnTo>
                    <a:pt x="629" y="52183"/>
                  </a:lnTo>
                  <a:cubicBezTo>
                    <a:pt x="713" y="47841"/>
                    <a:pt x="765" y="43502"/>
                    <a:pt x="920" y="39170"/>
                  </a:cubicBezTo>
                  <a:cubicBezTo>
                    <a:pt x="998" y="37004"/>
                    <a:pt x="1101" y="34839"/>
                    <a:pt x="1248" y="32679"/>
                  </a:cubicBezTo>
                  <a:lnTo>
                    <a:pt x="1306" y="31869"/>
                  </a:lnTo>
                  <a:lnTo>
                    <a:pt x="1334" y="31464"/>
                  </a:lnTo>
                  <a:cubicBezTo>
                    <a:pt x="1344" y="31330"/>
                    <a:pt x="1356" y="31195"/>
                    <a:pt x="1366" y="31061"/>
                  </a:cubicBezTo>
                  <a:lnTo>
                    <a:pt x="1432" y="30251"/>
                  </a:lnTo>
                  <a:lnTo>
                    <a:pt x="1465" y="29847"/>
                  </a:lnTo>
                  <a:cubicBezTo>
                    <a:pt x="1477" y="29711"/>
                    <a:pt x="1490" y="29577"/>
                    <a:pt x="1502" y="29442"/>
                  </a:cubicBezTo>
                  <a:lnTo>
                    <a:pt x="1578" y="28635"/>
                  </a:lnTo>
                  <a:lnTo>
                    <a:pt x="1615" y="28231"/>
                  </a:lnTo>
                  <a:cubicBezTo>
                    <a:pt x="1628" y="28095"/>
                    <a:pt x="1643" y="27961"/>
                    <a:pt x="1657" y="27827"/>
                  </a:cubicBezTo>
                  <a:lnTo>
                    <a:pt x="1743" y="27020"/>
                  </a:lnTo>
                  <a:lnTo>
                    <a:pt x="1785" y="26617"/>
                  </a:lnTo>
                  <a:lnTo>
                    <a:pt x="1831" y="26214"/>
                  </a:lnTo>
                  <a:cubicBezTo>
                    <a:pt x="1952" y="25137"/>
                    <a:pt x="2079" y="24061"/>
                    <a:pt x="2215" y="22988"/>
                  </a:cubicBezTo>
                  <a:cubicBezTo>
                    <a:pt x="2353" y="21914"/>
                    <a:pt x="2503" y="20843"/>
                    <a:pt x="2670" y="19776"/>
                  </a:cubicBezTo>
                  <a:cubicBezTo>
                    <a:pt x="2837" y="18710"/>
                    <a:pt x="3023" y="17645"/>
                    <a:pt x="3236" y="16589"/>
                  </a:cubicBezTo>
                  <a:lnTo>
                    <a:pt x="3315" y="16193"/>
                  </a:lnTo>
                  <a:cubicBezTo>
                    <a:pt x="3342" y="16060"/>
                    <a:pt x="3371" y="15928"/>
                    <a:pt x="3400" y="15797"/>
                  </a:cubicBezTo>
                  <a:cubicBezTo>
                    <a:pt x="3428" y="15665"/>
                    <a:pt x="3454" y="15534"/>
                    <a:pt x="3484" y="15402"/>
                  </a:cubicBezTo>
                  <a:lnTo>
                    <a:pt x="3573" y="15009"/>
                  </a:lnTo>
                  <a:lnTo>
                    <a:pt x="3618" y="14812"/>
                  </a:lnTo>
                  <a:lnTo>
                    <a:pt x="3664" y="14615"/>
                  </a:lnTo>
                  <a:lnTo>
                    <a:pt x="3757" y="14223"/>
                  </a:lnTo>
                  <a:cubicBezTo>
                    <a:pt x="3789" y="14091"/>
                    <a:pt x="3824" y="13962"/>
                    <a:pt x="3856" y="13831"/>
                  </a:cubicBezTo>
                  <a:lnTo>
                    <a:pt x="3904" y="13635"/>
                  </a:lnTo>
                  <a:cubicBezTo>
                    <a:pt x="3921" y="13570"/>
                    <a:pt x="3937" y="13505"/>
                    <a:pt x="3955" y="13440"/>
                  </a:cubicBezTo>
                  <a:cubicBezTo>
                    <a:pt x="4227" y="12400"/>
                    <a:pt x="4531" y="11370"/>
                    <a:pt x="4878" y="10356"/>
                  </a:cubicBezTo>
                  <a:cubicBezTo>
                    <a:pt x="5228" y="9341"/>
                    <a:pt x="5620" y="8345"/>
                    <a:pt x="6063" y="7374"/>
                  </a:cubicBezTo>
                  <a:lnTo>
                    <a:pt x="6233" y="7013"/>
                  </a:lnTo>
                  <a:lnTo>
                    <a:pt x="6319" y="6831"/>
                  </a:lnTo>
                  <a:lnTo>
                    <a:pt x="6340" y="6786"/>
                  </a:lnTo>
                  <a:lnTo>
                    <a:pt x="6363" y="6742"/>
                  </a:lnTo>
                  <a:lnTo>
                    <a:pt x="6408" y="6652"/>
                  </a:lnTo>
                  <a:lnTo>
                    <a:pt x="6587" y="6295"/>
                  </a:lnTo>
                  <a:cubicBezTo>
                    <a:pt x="6602" y="6265"/>
                    <a:pt x="6616" y="6235"/>
                    <a:pt x="6632" y="6206"/>
                  </a:cubicBezTo>
                  <a:lnTo>
                    <a:pt x="6678" y="6120"/>
                  </a:lnTo>
                  <a:cubicBezTo>
                    <a:pt x="6708" y="6062"/>
                    <a:pt x="6739" y="6005"/>
                    <a:pt x="6771" y="5947"/>
                  </a:cubicBezTo>
                  <a:cubicBezTo>
                    <a:pt x="6896" y="5717"/>
                    <a:pt x="7032" y="5492"/>
                    <a:pt x="7171" y="5270"/>
                  </a:cubicBezTo>
                  <a:cubicBezTo>
                    <a:pt x="7309" y="5048"/>
                    <a:pt x="7457" y="4832"/>
                    <a:pt x="7608" y="4618"/>
                  </a:cubicBezTo>
                  <a:lnTo>
                    <a:pt x="7723" y="4459"/>
                  </a:lnTo>
                  <a:lnTo>
                    <a:pt x="7841" y="4302"/>
                  </a:lnTo>
                  <a:cubicBezTo>
                    <a:pt x="7861" y="4276"/>
                    <a:pt x="7880" y="4249"/>
                    <a:pt x="7900" y="4224"/>
                  </a:cubicBezTo>
                  <a:lnTo>
                    <a:pt x="7962" y="4147"/>
                  </a:lnTo>
                  <a:cubicBezTo>
                    <a:pt x="8002" y="4096"/>
                    <a:pt x="8042" y="4044"/>
                    <a:pt x="8083" y="3994"/>
                  </a:cubicBezTo>
                  <a:lnTo>
                    <a:pt x="8208" y="3842"/>
                  </a:lnTo>
                  <a:lnTo>
                    <a:pt x="8240" y="3805"/>
                  </a:lnTo>
                  <a:lnTo>
                    <a:pt x="8272" y="3768"/>
                  </a:lnTo>
                  <a:lnTo>
                    <a:pt x="8336" y="3694"/>
                  </a:lnTo>
                  <a:cubicBezTo>
                    <a:pt x="8420" y="3594"/>
                    <a:pt x="8508" y="3498"/>
                    <a:pt x="8595" y="3402"/>
                  </a:cubicBezTo>
                  <a:cubicBezTo>
                    <a:pt x="8949" y="3022"/>
                    <a:pt x="9326" y="2663"/>
                    <a:pt x="9730" y="2346"/>
                  </a:cubicBezTo>
                  <a:lnTo>
                    <a:pt x="9804" y="2287"/>
                  </a:lnTo>
                  <a:cubicBezTo>
                    <a:pt x="9829" y="2267"/>
                    <a:pt x="9856" y="2249"/>
                    <a:pt x="9882" y="2230"/>
                  </a:cubicBezTo>
                  <a:cubicBezTo>
                    <a:pt x="9933" y="2191"/>
                    <a:pt x="9984" y="2153"/>
                    <a:pt x="10035" y="2115"/>
                  </a:cubicBezTo>
                  <a:cubicBezTo>
                    <a:pt x="10140" y="2043"/>
                    <a:pt x="10243" y="1968"/>
                    <a:pt x="10352" y="1901"/>
                  </a:cubicBezTo>
                  <a:cubicBezTo>
                    <a:pt x="10458" y="1831"/>
                    <a:pt x="10568" y="1770"/>
                    <a:pt x="10676" y="1704"/>
                  </a:cubicBezTo>
                  <a:cubicBezTo>
                    <a:pt x="10730" y="1674"/>
                    <a:pt x="10786" y="1644"/>
                    <a:pt x="10842" y="1615"/>
                  </a:cubicBezTo>
                  <a:cubicBezTo>
                    <a:pt x="10870" y="1600"/>
                    <a:pt x="10897" y="1584"/>
                    <a:pt x="10925" y="1570"/>
                  </a:cubicBezTo>
                  <a:lnTo>
                    <a:pt x="11010" y="1529"/>
                  </a:lnTo>
                  <a:lnTo>
                    <a:pt x="11094" y="1489"/>
                  </a:lnTo>
                  <a:lnTo>
                    <a:pt x="11136" y="1468"/>
                  </a:lnTo>
                  <a:cubicBezTo>
                    <a:pt x="11150" y="1462"/>
                    <a:pt x="11166" y="1455"/>
                    <a:pt x="11180" y="1449"/>
                  </a:cubicBezTo>
                  <a:lnTo>
                    <a:pt x="11351" y="1375"/>
                  </a:lnTo>
                  <a:lnTo>
                    <a:pt x="11373" y="1366"/>
                  </a:lnTo>
                  <a:lnTo>
                    <a:pt x="11394" y="1358"/>
                  </a:lnTo>
                  <a:lnTo>
                    <a:pt x="11438" y="1342"/>
                  </a:lnTo>
                  <a:lnTo>
                    <a:pt x="11525" y="1308"/>
                  </a:lnTo>
                  <a:cubicBezTo>
                    <a:pt x="11554" y="1298"/>
                    <a:pt x="11582" y="1287"/>
                    <a:pt x="11611" y="1276"/>
                  </a:cubicBezTo>
                  <a:lnTo>
                    <a:pt x="11700" y="1248"/>
                  </a:lnTo>
                  <a:lnTo>
                    <a:pt x="11788" y="1219"/>
                  </a:lnTo>
                  <a:lnTo>
                    <a:pt x="11831" y="1205"/>
                  </a:lnTo>
                  <a:cubicBezTo>
                    <a:pt x="11846" y="1200"/>
                    <a:pt x="11862" y="1197"/>
                    <a:pt x="11876" y="1192"/>
                  </a:cubicBezTo>
                  <a:lnTo>
                    <a:pt x="12053" y="1145"/>
                  </a:lnTo>
                  <a:lnTo>
                    <a:pt x="12075" y="1139"/>
                  </a:lnTo>
                  <a:lnTo>
                    <a:pt x="12098" y="1133"/>
                  </a:lnTo>
                  <a:lnTo>
                    <a:pt x="12143" y="1124"/>
                  </a:lnTo>
                  <a:lnTo>
                    <a:pt x="12232" y="1105"/>
                  </a:lnTo>
                  <a:cubicBezTo>
                    <a:pt x="12263" y="1099"/>
                    <a:pt x="12292" y="1091"/>
                    <a:pt x="12323" y="1086"/>
                  </a:cubicBezTo>
                  <a:lnTo>
                    <a:pt x="12412" y="1072"/>
                  </a:lnTo>
                  <a:cubicBezTo>
                    <a:pt x="12634" y="1033"/>
                    <a:pt x="12858" y="1014"/>
                    <a:pt x="13082" y="1014"/>
                  </a:cubicBezTo>
                  <a:cubicBezTo>
                    <a:pt x="13338" y="1014"/>
                    <a:pt x="13595" y="1039"/>
                    <a:pt x="13848" y="1090"/>
                  </a:cubicBezTo>
                  <a:cubicBezTo>
                    <a:pt x="14317" y="1185"/>
                    <a:pt x="14768" y="1371"/>
                    <a:pt x="15190" y="1624"/>
                  </a:cubicBezTo>
                  <a:cubicBezTo>
                    <a:pt x="15611" y="1878"/>
                    <a:pt x="16000" y="2199"/>
                    <a:pt x="16359" y="2559"/>
                  </a:cubicBezTo>
                  <a:cubicBezTo>
                    <a:pt x="16716" y="2919"/>
                    <a:pt x="17042" y="3321"/>
                    <a:pt x="17342" y="3743"/>
                  </a:cubicBezTo>
                  <a:cubicBezTo>
                    <a:pt x="17643" y="4170"/>
                    <a:pt x="17919" y="4615"/>
                    <a:pt x="18168" y="5073"/>
                  </a:cubicBezTo>
                  <a:cubicBezTo>
                    <a:pt x="18232" y="5188"/>
                    <a:pt x="18293" y="5305"/>
                    <a:pt x="18353" y="5421"/>
                  </a:cubicBezTo>
                  <a:cubicBezTo>
                    <a:pt x="18413" y="5538"/>
                    <a:pt x="18472" y="5655"/>
                    <a:pt x="18530" y="5776"/>
                  </a:cubicBezTo>
                  <a:lnTo>
                    <a:pt x="18707" y="6137"/>
                  </a:lnTo>
                  <a:lnTo>
                    <a:pt x="18750" y="6228"/>
                  </a:lnTo>
                  <a:lnTo>
                    <a:pt x="18792" y="6319"/>
                  </a:lnTo>
                  <a:lnTo>
                    <a:pt x="18878" y="6500"/>
                  </a:lnTo>
                  <a:cubicBezTo>
                    <a:pt x="19107" y="6984"/>
                    <a:pt x="19323" y="7475"/>
                    <a:pt x="19533" y="7968"/>
                  </a:cubicBezTo>
                  <a:lnTo>
                    <a:pt x="19688" y="8339"/>
                  </a:lnTo>
                  <a:cubicBezTo>
                    <a:pt x="19713" y="8401"/>
                    <a:pt x="19740" y="8463"/>
                    <a:pt x="19766" y="8525"/>
                  </a:cubicBezTo>
                  <a:lnTo>
                    <a:pt x="19840" y="8712"/>
                  </a:lnTo>
                  <a:lnTo>
                    <a:pt x="19989" y="9085"/>
                  </a:lnTo>
                  <a:lnTo>
                    <a:pt x="20132" y="9460"/>
                  </a:lnTo>
                  <a:lnTo>
                    <a:pt x="20205" y="9648"/>
                  </a:lnTo>
                  <a:lnTo>
                    <a:pt x="20274" y="9836"/>
                  </a:lnTo>
                  <a:lnTo>
                    <a:pt x="20414" y="10213"/>
                  </a:lnTo>
                  <a:lnTo>
                    <a:pt x="20549" y="10592"/>
                  </a:lnTo>
                  <a:lnTo>
                    <a:pt x="20615" y="10783"/>
                  </a:lnTo>
                  <a:cubicBezTo>
                    <a:pt x="20637" y="10845"/>
                    <a:pt x="20659" y="10909"/>
                    <a:pt x="20681" y="10973"/>
                  </a:cubicBezTo>
                  <a:lnTo>
                    <a:pt x="20810" y="11354"/>
                  </a:lnTo>
                  <a:cubicBezTo>
                    <a:pt x="20852" y="11480"/>
                    <a:pt x="20893" y="11608"/>
                    <a:pt x="20935" y="11736"/>
                  </a:cubicBezTo>
                  <a:cubicBezTo>
                    <a:pt x="21019" y="11990"/>
                    <a:pt x="21097" y="12248"/>
                    <a:pt x="21177" y="12503"/>
                  </a:cubicBezTo>
                  <a:cubicBezTo>
                    <a:pt x="21332" y="13017"/>
                    <a:pt x="21484" y="13532"/>
                    <a:pt x="21623" y="14050"/>
                  </a:cubicBezTo>
                  <a:cubicBezTo>
                    <a:pt x="21765" y="14568"/>
                    <a:pt x="21897" y="15089"/>
                    <a:pt x="22023" y="15610"/>
                  </a:cubicBezTo>
                  <a:cubicBezTo>
                    <a:pt x="22275" y="16655"/>
                    <a:pt x="22497" y="17707"/>
                    <a:pt x="22693" y="18764"/>
                  </a:cubicBezTo>
                  <a:lnTo>
                    <a:pt x="22765" y="19162"/>
                  </a:lnTo>
                  <a:lnTo>
                    <a:pt x="22834" y="19559"/>
                  </a:lnTo>
                  <a:lnTo>
                    <a:pt x="22869" y="19757"/>
                  </a:lnTo>
                  <a:lnTo>
                    <a:pt x="22902" y="19956"/>
                  </a:lnTo>
                  <a:lnTo>
                    <a:pt x="22967" y="20355"/>
                  </a:lnTo>
                  <a:cubicBezTo>
                    <a:pt x="23052" y="20886"/>
                    <a:pt x="23133" y="21418"/>
                    <a:pt x="23206" y="21952"/>
                  </a:cubicBezTo>
                  <a:cubicBezTo>
                    <a:pt x="23354" y="23019"/>
                    <a:pt x="23480" y="24088"/>
                    <a:pt x="23588" y="25161"/>
                  </a:cubicBezTo>
                  <a:cubicBezTo>
                    <a:pt x="23695" y="26234"/>
                    <a:pt x="23785" y="27310"/>
                    <a:pt x="23862" y="28387"/>
                  </a:cubicBezTo>
                  <a:cubicBezTo>
                    <a:pt x="23936" y="29464"/>
                    <a:pt x="23998" y="30543"/>
                    <a:pt x="24049" y="31623"/>
                  </a:cubicBezTo>
                  <a:cubicBezTo>
                    <a:pt x="24255" y="35943"/>
                    <a:pt x="24295" y="40279"/>
                    <a:pt x="24412" y="44627"/>
                  </a:cubicBezTo>
                  <a:lnTo>
                    <a:pt x="25752" y="44584"/>
                  </a:lnTo>
                  <a:cubicBezTo>
                    <a:pt x="25605" y="40255"/>
                    <a:pt x="25536" y="35909"/>
                    <a:pt x="25300" y="31559"/>
                  </a:cubicBezTo>
                  <a:cubicBezTo>
                    <a:pt x="25241" y="30470"/>
                    <a:pt x="25172" y="29383"/>
                    <a:pt x="25088" y="28296"/>
                  </a:cubicBezTo>
                  <a:cubicBezTo>
                    <a:pt x="25002" y="27209"/>
                    <a:pt x="24905" y="26122"/>
                    <a:pt x="24789" y="25036"/>
                  </a:cubicBezTo>
                  <a:cubicBezTo>
                    <a:pt x="24671" y="23950"/>
                    <a:pt x="24537" y="22865"/>
                    <a:pt x="24379" y="21783"/>
                  </a:cubicBezTo>
                  <a:cubicBezTo>
                    <a:pt x="24301" y="21243"/>
                    <a:pt x="24214" y="20702"/>
                    <a:pt x="24126" y="20163"/>
                  </a:cubicBezTo>
                  <a:lnTo>
                    <a:pt x="24056" y="19758"/>
                  </a:lnTo>
                  <a:lnTo>
                    <a:pt x="24021" y="19556"/>
                  </a:lnTo>
                  <a:lnTo>
                    <a:pt x="23984" y="19355"/>
                  </a:lnTo>
                  <a:lnTo>
                    <a:pt x="23911" y="18951"/>
                  </a:lnTo>
                  <a:lnTo>
                    <a:pt x="23835" y="18547"/>
                  </a:lnTo>
                  <a:cubicBezTo>
                    <a:pt x="23628" y="17472"/>
                    <a:pt x="23394" y="16402"/>
                    <a:pt x="23132" y="15338"/>
                  </a:cubicBezTo>
                  <a:cubicBezTo>
                    <a:pt x="22999" y="14807"/>
                    <a:pt x="22861" y="14275"/>
                    <a:pt x="22713" y="13748"/>
                  </a:cubicBezTo>
                  <a:cubicBezTo>
                    <a:pt x="22566" y="13219"/>
                    <a:pt x="22409" y="12694"/>
                    <a:pt x="22245" y="12170"/>
                  </a:cubicBezTo>
                  <a:cubicBezTo>
                    <a:pt x="22162" y="11909"/>
                    <a:pt x="22081" y="11647"/>
                    <a:pt x="21993" y="11388"/>
                  </a:cubicBezTo>
                  <a:cubicBezTo>
                    <a:pt x="21949" y="11258"/>
                    <a:pt x="21907" y="11127"/>
                    <a:pt x="21862" y="10997"/>
                  </a:cubicBezTo>
                  <a:lnTo>
                    <a:pt x="21727" y="10609"/>
                  </a:lnTo>
                  <a:cubicBezTo>
                    <a:pt x="21705" y="10544"/>
                    <a:pt x="21682" y="10478"/>
                    <a:pt x="21659" y="10415"/>
                  </a:cubicBezTo>
                  <a:lnTo>
                    <a:pt x="21589" y="10220"/>
                  </a:lnTo>
                  <a:lnTo>
                    <a:pt x="21450" y="9833"/>
                  </a:lnTo>
                  <a:lnTo>
                    <a:pt x="21304" y="9449"/>
                  </a:lnTo>
                  <a:lnTo>
                    <a:pt x="21231" y="9256"/>
                  </a:lnTo>
                  <a:lnTo>
                    <a:pt x="21156" y="9064"/>
                  </a:lnTo>
                  <a:lnTo>
                    <a:pt x="21006" y="8681"/>
                  </a:lnTo>
                  <a:lnTo>
                    <a:pt x="20850" y="8299"/>
                  </a:lnTo>
                  <a:lnTo>
                    <a:pt x="20772" y="8109"/>
                  </a:lnTo>
                  <a:cubicBezTo>
                    <a:pt x="20747" y="8045"/>
                    <a:pt x="20719" y="7983"/>
                    <a:pt x="20692" y="7920"/>
                  </a:cubicBezTo>
                  <a:lnTo>
                    <a:pt x="20531" y="7540"/>
                  </a:lnTo>
                  <a:cubicBezTo>
                    <a:pt x="20311" y="7037"/>
                    <a:pt x="20088" y="6535"/>
                    <a:pt x="19849" y="6040"/>
                  </a:cubicBezTo>
                  <a:lnTo>
                    <a:pt x="19759" y="5854"/>
                  </a:lnTo>
                  <a:lnTo>
                    <a:pt x="19716" y="5761"/>
                  </a:lnTo>
                  <a:lnTo>
                    <a:pt x="19670" y="5669"/>
                  </a:lnTo>
                  <a:lnTo>
                    <a:pt x="19487" y="5299"/>
                  </a:lnTo>
                  <a:cubicBezTo>
                    <a:pt x="19427" y="5177"/>
                    <a:pt x="19362" y="5052"/>
                    <a:pt x="19298" y="4928"/>
                  </a:cubicBezTo>
                  <a:cubicBezTo>
                    <a:pt x="19233" y="4804"/>
                    <a:pt x="19167" y="4681"/>
                    <a:pt x="19099" y="4558"/>
                  </a:cubicBezTo>
                  <a:cubicBezTo>
                    <a:pt x="18826" y="4065"/>
                    <a:pt x="18525" y="3589"/>
                    <a:pt x="18198" y="3130"/>
                  </a:cubicBezTo>
                  <a:cubicBezTo>
                    <a:pt x="17867" y="2672"/>
                    <a:pt x="17503" y="2228"/>
                    <a:pt x="17093" y="1822"/>
                  </a:cubicBezTo>
                  <a:cubicBezTo>
                    <a:pt x="16684" y="1416"/>
                    <a:pt x="16228" y="1043"/>
                    <a:pt x="15717" y="740"/>
                  </a:cubicBezTo>
                  <a:cubicBezTo>
                    <a:pt x="15653" y="702"/>
                    <a:pt x="15590" y="665"/>
                    <a:pt x="15524" y="629"/>
                  </a:cubicBezTo>
                  <a:cubicBezTo>
                    <a:pt x="15458" y="594"/>
                    <a:pt x="15393" y="559"/>
                    <a:pt x="15325" y="527"/>
                  </a:cubicBezTo>
                  <a:cubicBezTo>
                    <a:pt x="15191" y="460"/>
                    <a:pt x="15054" y="399"/>
                    <a:pt x="14914" y="344"/>
                  </a:cubicBezTo>
                  <a:cubicBezTo>
                    <a:pt x="14773" y="290"/>
                    <a:pt x="14631" y="239"/>
                    <a:pt x="14486" y="197"/>
                  </a:cubicBezTo>
                  <a:cubicBezTo>
                    <a:pt x="14341" y="155"/>
                    <a:pt x="14193" y="119"/>
                    <a:pt x="14045" y="90"/>
                  </a:cubicBezTo>
                  <a:cubicBezTo>
                    <a:pt x="13896" y="60"/>
                    <a:pt x="13746" y="40"/>
                    <a:pt x="13595" y="23"/>
                  </a:cubicBezTo>
                  <a:cubicBezTo>
                    <a:pt x="13445" y="8"/>
                    <a:pt x="13293" y="2"/>
                    <a:pt x="13142" y="0"/>
                  </a:cubicBezTo>
                  <a:cubicBezTo>
                    <a:pt x="13135" y="0"/>
                    <a:pt x="13128" y="0"/>
                    <a:pt x="1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9"/>
            <p:cNvSpPr/>
            <p:nvPr/>
          </p:nvSpPr>
          <p:spPr>
            <a:xfrm>
              <a:off x="3439950" y="4110400"/>
              <a:ext cx="228950" cy="311950"/>
            </a:xfrm>
            <a:custGeom>
              <a:avLst/>
              <a:gdLst/>
              <a:ahLst/>
              <a:cxnLst/>
              <a:rect l="l" t="t" r="r" b="b"/>
              <a:pathLst>
                <a:path w="9158" h="12478" extrusionOk="0">
                  <a:moveTo>
                    <a:pt x="4579" y="0"/>
                  </a:moveTo>
                  <a:cubicBezTo>
                    <a:pt x="4579" y="0"/>
                    <a:pt x="3457" y="68"/>
                    <a:pt x="3126" y="1482"/>
                  </a:cubicBezTo>
                  <a:cubicBezTo>
                    <a:pt x="3126" y="1482"/>
                    <a:pt x="2295" y="726"/>
                    <a:pt x="1515" y="726"/>
                  </a:cubicBezTo>
                  <a:cubicBezTo>
                    <a:pt x="1207" y="726"/>
                    <a:pt x="907" y="845"/>
                    <a:pt x="669" y="1174"/>
                  </a:cubicBezTo>
                  <a:cubicBezTo>
                    <a:pt x="0" y="2103"/>
                    <a:pt x="2043" y="7529"/>
                    <a:pt x="3424" y="11644"/>
                  </a:cubicBezTo>
                  <a:cubicBezTo>
                    <a:pt x="3610" y="12199"/>
                    <a:pt x="4094" y="12477"/>
                    <a:pt x="4579" y="12477"/>
                  </a:cubicBezTo>
                  <a:cubicBezTo>
                    <a:pt x="5063" y="12477"/>
                    <a:pt x="5548" y="12199"/>
                    <a:pt x="5735" y="11644"/>
                  </a:cubicBezTo>
                  <a:cubicBezTo>
                    <a:pt x="7115" y="7528"/>
                    <a:pt x="9157" y="2102"/>
                    <a:pt x="8488" y="1174"/>
                  </a:cubicBezTo>
                  <a:cubicBezTo>
                    <a:pt x="8251" y="845"/>
                    <a:pt x="7951" y="726"/>
                    <a:pt x="7643" y="726"/>
                  </a:cubicBezTo>
                  <a:cubicBezTo>
                    <a:pt x="6864" y="726"/>
                    <a:pt x="6032" y="1482"/>
                    <a:pt x="6032" y="1482"/>
                  </a:cubicBezTo>
                  <a:cubicBezTo>
                    <a:pt x="5700" y="68"/>
                    <a:pt x="4579"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9"/>
            <p:cNvSpPr/>
            <p:nvPr/>
          </p:nvSpPr>
          <p:spPr>
            <a:xfrm>
              <a:off x="4155550" y="4110400"/>
              <a:ext cx="228950" cy="311950"/>
            </a:xfrm>
            <a:custGeom>
              <a:avLst/>
              <a:gdLst/>
              <a:ahLst/>
              <a:cxnLst/>
              <a:rect l="l" t="t" r="r" b="b"/>
              <a:pathLst>
                <a:path w="9158" h="12478" extrusionOk="0">
                  <a:moveTo>
                    <a:pt x="4579" y="0"/>
                  </a:moveTo>
                  <a:cubicBezTo>
                    <a:pt x="4579" y="0"/>
                    <a:pt x="3457" y="68"/>
                    <a:pt x="3126" y="1482"/>
                  </a:cubicBezTo>
                  <a:cubicBezTo>
                    <a:pt x="3126" y="1482"/>
                    <a:pt x="2295" y="726"/>
                    <a:pt x="1515" y="726"/>
                  </a:cubicBezTo>
                  <a:cubicBezTo>
                    <a:pt x="1207" y="726"/>
                    <a:pt x="907" y="845"/>
                    <a:pt x="670" y="1174"/>
                  </a:cubicBezTo>
                  <a:cubicBezTo>
                    <a:pt x="0" y="2103"/>
                    <a:pt x="2043" y="7529"/>
                    <a:pt x="3424" y="11644"/>
                  </a:cubicBezTo>
                  <a:cubicBezTo>
                    <a:pt x="3610" y="12199"/>
                    <a:pt x="4094" y="12477"/>
                    <a:pt x="4579" y="12477"/>
                  </a:cubicBezTo>
                  <a:cubicBezTo>
                    <a:pt x="5064" y="12477"/>
                    <a:pt x="5548" y="12199"/>
                    <a:pt x="5735" y="11644"/>
                  </a:cubicBezTo>
                  <a:cubicBezTo>
                    <a:pt x="7115" y="7528"/>
                    <a:pt x="9157" y="2102"/>
                    <a:pt x="8488" y="1174"/>
                  </a:cubicBezTo>
                  <a:cubicBezTo>
                    <a:pt x="8251" y="845"/>
                    <a:pt x="7951" y="726"/>
                    <a:pt x="7643" y="726"/>
                  </a:cubicBezTo>
                  <a:cubicBezTo>
                    <a:pt x="6864" y="726"/>
                    <a:pt x="6033" y="1482"/>
                    <a:pt x="6033" y="1482"/>
                  </a:cubicBezTo>
                  <a:cubicBezTo>
                    <a:pt x="5700" y="68"/>
                    <a:pt x="4579" y="0"/>
                    <a:pt x="4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9"/>
            <p:cNvSpPr/>
            <p:nvPr/>
          </p:nvSpPr>
          <p:spPr>
            <a:xfrm>
              <a:off x="2957425" y="2702325"/>
              <a:ext cx="450950" cy="885275"/>
            </a:xfrm>
            <a:custGeom>
              <a:avLst/>
              <a:gdLst/>
              <a:ahLst/>
              <a:cxnLst/>
              <a:rect l="l" t="t" r="r" b="b"/>
              <a:pathLst>
                <a:path w="18038" h="35411" extrusionOk="0">
                  <a:moveTo>
                    <a:pt x="9020" y="0"/>
                  </a:moveTo>
                  <a:cubicBezTo>
                    <a:pt x="0" y="0"/>
                    <a:pt x="2116" y="35410"/>
                    <a:pt x="2116" y="35410"/>
                  </a:cubicBezTo>
                  <a:lnTo>
                    <a:pt x="15922" y="35410"/>
                  </a:lnTo>
                  <a:cubicBezTo>
                    <a:pt x="15922" y="35410"/>
                    <a:pt x="18038" y="0"/>
                    <a:pt x="9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9"/>
            <p:cNvSpPr/>
            <p:nvPr/>
          </p:nvSpPr>
          <p:spPr>
            <a:xfrm>
              <a:off x="2959250" y="2630125"/>
              <a:ext cx="447350" cy="957725"/>
            </a:xfrm>
            <a:custGeom>
              <a:avLst/>
              <a:gdLst/>
              <a:ahLst/>
              <a:cxnLst/>
              <a:rect l="l" t="t" r="r" b="b"/>
              <a:pathLst>
                <a:path w="17894" h="38309" extrusionOk="0">
                  <a:moveTo>
                    <a:pt x="8945" y="1"/>
                  </a:moveTo>
                  <a:lnTo>
                    <a:pt x="8770" y="6"/>
                  </a:lnTo>
                  <a:lnTo>
                    <a:pt x="8683" y="7"/>
                  </a:lnTo>
                  <a:cubicBezTo>
                    <a:pt x="8655" y="9"/>
                    <a:pt x="8626" y="12"/>
                    <a:pt x="8597" y="14"/>
                  </a:cubicBezTo>
                  <a:lnTo>
                    <a:pt x="8423" y="29"/>
                  </a:lnTo>
                  <a:cubicBezTo>
                    <a:pt x="8393" y="30"/>
                    <a:pt x="8365" y="35"/>
                    <a:pt x="8336" y="39"/>
                  </a:cubicBezTo>
                  <a:lnTo>
                    <a:pt x="8249" y="51"/>
                  </a:lnTo>
                  <a:cubicBezTo>
                    <a:pt x="8134" y="65"/>
                    <a:pt x="8019" y="90"/>
                    <a:pt x="7905" y="112"/>
                  </a:cubicBezTo>
                  <a:cubicBezTo>
                    <a:pt x="7891" y="115"/>
                    <a:pt x="7876" y="117"/>
                    <a:pt x="7862" y="121"/>
                  </a:cubicBezTo>
                  <a:lnTo>
                    <a:pt x="7820" y="133"/>
                  </a:lnTo>
                  <a:lnTo>
                    <a:pt x="7734" y="153"/>
                  </a:lnTo>
                  <a:lnTo>
                    <a:pt x="7650" y="176"/>
                  </a:lnTo>
                  <a:cubicBezTo>
                    <a:pt x="7636" y="179"/>
                    <a:pt x="7622" y="182"/>
                    <a:pt x="7608" y="186"/>
                  </a:cubicBezTo>
                  <a:lnTo>
                    <a:pt x="7566" y="200"/>
                  </a:lnTo>
                  <a:lnTo>
                    <a:pt x="7400" y="253"/>
                  </a:lnTo>
                  <a:cubicBezTo>
                    <a:pt x="7385" y="256"/>
                    <a:pt x="7371" y="262"/>
                    <a:pt x="7357" y="267"/>
                  </a:cubicBezTo>
                  <a:lnTo>
                    <a:pt x="7316" y="282"/>
                  </a:lnTo>
                  <a:lnTo>
                    <a:pt x="7235" y="313"/>
                  </a:lnTo>
                  <a:lnTo>
                    <a:pt x="7153" y="345"/>
                  </a:lnTo>
                  <a:cubicBezTo>
                    <a:pt x="7139" y="350"/>
                    <a:pt x="7126" y="355"/>
                    <a:pt x="7112" y="360"/>
                  </a:cubicBezTo>
                  <a:lnTo>
                    <a:pt x="7072" y="378"/>
                  </a:lnTo>
                  <a:lnTo>
                    <a:pt x="6913" y="448"/>
                  </a:lnTo>
                  <a:lnTo>
                    <a:pt x="6872" y="466"/>
                  </a:lnTo>
                  <a:lnTo>
                    <a:pt x="6834" y="485"/>
                  </a:lnTo>
                  <a:lnTo>
                    <a:pt x="6756" y="525"/>
                  </a:lnTo>
                  <a:lnTo>
                    <a:pt x="6678" y="564"/>
                  </a:lnTo>
                  <a:lnTo>
                    <a:pt x="6639" y="585"/>
                  </a:lnTo>
                  <a:lnTo>
                    <a:pt x="6602" y="607"/>
                  </a:lnTo>
                  <a:lnTo>
                    <a:pt x="6452" y="692"/>
                  </a:lnTo>
                  <a:lnTo>
                    <a:pt x="6413" y="714"/>
                  </a:lnTo>
                  <a:cubicBezTo>
                    <a:pt x="6401" y="722"/>
                    <a:pt x="6389" y="729"/>
                    <a:pt x="6378" y="737"/>
                  </a:cubicBezTo>
                  <a:lnTo>
                    <a:pt x="6303" y="784"/>
                  </a:lnTo>
                  <a:cubicBezTo>
                    <a:pt x="6111" y="908"/>
                    <a:pt x="5924" y="1045"/>
                    <a:pt x="5746" y="1190"/>
                  </a:cubicBezTo>
                  <a:lnTo>
                    <a:pt x="5617" y="1303"/>
                  </a:lnTo>
                  <a:lnTo>
                    <a:pt x="5552" y="1358"/>
                  </a:lnTo>
                  <a:cubicBezTo>
                    <a:pt x="5531" y="1377"/>
                    <a:pt x="5510" y="1397"/>
                    <a:pt x="5490" y="1416"/>
                  </a:cubicBezTo>
                  <a:lnTo>
                    <a:pt x="5366" y="1533"/>
                  </a:lnTo>
                  <a:cubicBezTo>
                    <a:pt x="5344" y="1552"/>
                    <a:pt x="5325" y="1572"/>
                    <a:pt x="5304" y="1593"/>
                  </a:cubicBezTo>
                  <a:lnTo>
                    <a:pt x="5246" y="1654"/>
                  </a:lnTo>
                  <a:cubicBezTo>
                    <a:pt x="4930" y="1975"/>
                    <a:pt x="4643" y="2322"/>
                    <a:pt x="4385" y="2691"/>
                  </a:cubicBezTo>
                  <a:cubicBezTo>
                    <a:pt x="4130" y="3056"/>
                    <a:pt x="3897" y="3434"/>
                    <a:pt x="3686" y="3825"/>
                  </a:cubicBezTo>
                  <a:cubicBezTo>
                    <a:pt x="3474" y="4212"/>
                    <a:pt x="3282" y="4609"/>
                    <a:pt x="3107" y="5010"/>
                  </a:cubicBezTo>
                  <a:cubicBezTo>
                    <a:pt x="2754" y="5814"/>
                    <a:pt x="2461" y="6636"/>
                    <a:pt x="2209" y="7469"/>
                  </a:cubicBezTo>
                  <a:cubicBezTo>
                    <a:pt x="2082" y="7886"/>
                    <a:pt x="1965" y="8304"/>
                    <a:pt x="1855" y="8724"/>
                  </a:cubicBezTo>
                  <a:cubicBezTo>
                    <a:pt x="1748" y="9144"/>
                    <a:pt x="1646" y="9566"/>
                    <a:pt x="1552" y="9989"/>
                  </a:cubicBezTo>
                  <a:cubicBezTo>
                    <a:pt x="1458" y="10411"/>
                    <a:pt x="1370" y="10836"/>
                    <a:pt x="1288" y="11261"/>
                  </a:cubicBezTo>
                  <a:cubicBezTo>
                    <a:pt x="1247" y="11473"/>
                    <a:pt x="1207" y="11685"/>
                    <a:pt x="1170" y="11899"/>
                  </a:cubicBezTo>
                  <a:cubicBezTo>
                    <a:pt x="1133" y="12111"/>
                    <a:pt x="1096" y="12324"/>
                    <a:pt x="1060" y="12537"/>
                  </a:cubicBezTo>
                  <a:cubicBezTo>
                    <a:pt x="1025" y="12751"/>
                    <a:pt x="990" y="12964"/>
                    <a:pt x="958" y="13177"/>
                  </a:cubicBezTo>
                  <a:cubicBezTo>
                    <a:pt x="926" y="13391"/>
                    <a:pt x="894" y="13604"/>
                    <a:pt x="862" y="13817"/>
                  </a:cubicBezTo>
                  <a:cubicBezTo>
                    <a:pt x="832" y="14032"/>
                    <a:pt x="801" y="14245"/>
                    <a:pt x="774" y="14460"/>
                  </a:cubicBezTo>
                  <a:cubicBezTo>
                    <a:pt x="746" y="14673"/>
                    <a:pt x="718" y="14888"/>
                    <a:pt x="691" y="15101"/>
                  </a:cubicBezTo>
                  <a:cubicBezTo>
                    <a:pt x="664" y="15316"/>
                    <a:pt x="639" y="15529"/>
                    <a:pt x="616" y="15744"/>
                  </a:cubicBezTo>
                  <a:cubicBezTo>
                    <a:pt x="592" y="15958"/>
                    <a:pt x="567" y="16173"/>
                    <a:pt x="546" y="16388"/>
                  </a:cubicBezTo>
                  <a:cubicBezTo>
                    <a:pt x="500" y="16816"/>
                    <a:pt x="457" y="17245"/>
                    <a:pt x="419" y="17674"/>
                  </a:cubicBezTo>
                  <a:cubicBezTo>
                    <a:pt x="341" y="18533"/>
                    <a:pt x="279" y="19392"/>
                    <a:pt x="225" y="20252"/>
                  </a:cubicBezTo>
                  <a:cubicBezTo>
                    <a:pt x="197" y="20683"/>
                    <a:pt x="174" y="21112"/>
                    <a:pt x="152" y="21543"/>
                  </a:cubicBezTo>
                  <a:cubicBezTo>
                    <a:pt x="132" y="21972"/>
                    <a:pt x="113" y="22402"/>
                    <a:pt x="96" y="22833"/>
                  </a:cubicBezTo>
                  <a:cubicBezTo>
                    <a:pt x="31" y="24554"/>
                    <a:pt x="0" y="26274"/>
                    <a:pt x="1" y="27995"/>
                  </a:cubicBezTo>
                  <a:cubicBezTo>
                    <a:pt x="4" y="29716"/>
                    <a:pt x="35" y="31437"/>
                    <a:pt x="96" y="33155"/>
                  </a:cubicBezTo>
                  <a:cubicBezTo>
                    <a:pt x="125" y="34015"/>
                    <a:pt x="162" y="34873"/>
                    <a:pt x="208" y="35733"/>
                  </a:cubicBezTo>
                  <a:cubicBezTo>
                    <a:pt x="231" y="36162"/>
                    <a:pt x="256" y="36592"/>
                    <a:pt x="284" y="37021"/>
                  </a:cubicBezTo>
                  <a:cubicBezTo>
                    <a:pt x="311" y="37450"/>
                    <a:pt x="340" y="37878"/>
                    <a:pt x="374" y="38309"/>
                  </a:cubicBezTo>
                  <a:lnTo>
                    <a:pt x="675" y="38288"/>
                  </a:lnTo>
                  <a:cubicBezTo>
                    <a:pt x="634" y="37432"/>
                    <a:pt x="602" y="36574"/>
                    <a:pt x="579" y="35717"/>
                  </a:cubicBezTo>
                  <a:cubicBezTo>
                    <a:pt x="555" y="34859"/>
                    <a:pt x="537" y="34002"/>
                    <a:pt x="525" y="33145"/>
                  </a:cubicBezTo>
                  <a:cubicBezTo>
                    <a:pt x="500" y="31429"/>
                    <a:pt x="501" y="29714"/>
                    <a:pt x="529" y="27999"/>
                  </a:cubicBezTo>
                  <a:cubicBezTo>
                    <a:pt x="535" y="27570"/>
                    <a:pt x="544" y="27142"/>
                    <a:pt x="555" y="26713"/>
                  </a:cubicBezTo>
                  <a:cubicBezTo>
                    <a:pt x="565" y="26285"/>
                    <a:pt x="578" y="25857"/>
                    <a:pt x="592" y="25427"/>
                  </a:cubicBezTo>
                  <a:cubicBezTo>
                    <a:pt x="606" y="24999"/>
                    <a:pt x="621" y="24571"/>
                    <a:pt x="639" y="24144"/>
                  </a:cubicBezTo>
                  <a:cubicBezTo>
                    <a:pt x="657" y="23716"/>
                    <a:pt x="677" y="23288"/>
                    <a:pt x="699" y="22860"/>
                  </a:cubicBezTo>
                  <a:cubicBezTo>
                    <a:pt x="723" y="22430"/>
                    <a:pt x="749" y="22002"/>
                    <a:pt x="774" y="21576"/>
                  </a:cubicBezTo>
                  <a:cubicBezTo>
                    <a:pt x="800" y="21148"/>
                    <a:pt x="829" y="20721"/>
                    <a:pt x="861" y="20293"/>
                  </a:cubicBezTo>
                  <a:cubicBezTo>
                    <a:pt x="924" y="19440"/>
                    <a:pt x="998" y="18588"/>
                    <a:pt x="1082" y="17735"/>
                  </a:cubicBezTo>
                  <a:cubicBezTo>
                    <a:pt x="1124" y="17310"/>
                    <a:pt x="1169" y="16885"/>
                    <a:pt x="1219" y="16459"/>
                  </a:cubicBezTo>
                  <a:cubicBezTo>
                    <a:pt x="1243" y="16247"/>
                    <a:pt x="1267" y="16035"/>
                    <a:pt x="1294" y="15823"/>
                  </a:cubicBezTo>
                  <a:cubicBezTo>
                    <a:pt x="1321" y="15611"/>
                    <a:pt x="1348" y="15399"/>
                    <a:pt x="1376" y="15187"/>
                  </a:cubicBezTo>
                  <a:cubicBezTo>
                    <a:pt x="1404" y="14975"/>
                    <a:pt x="1432" y="14763"/>
                    <a:pt x="1463" y="14552"/>
                  </a:cubicBezTo>
                  <a:cubicBezTo>
                    <a:pt x="1494" y="14341"/>
                    <a:pt x="1524" y="14129"/>
                    <a:pt x="1555" y="13918"/>
                  </a:cubicBezTo>
                  <a:cubicBezTo>
                    <a:pt x="1587" y="13706"/>
                    <a:pt x="1619" y="13495"/>
                    <a:pt x="1655" y="13285"/>
                  </a:cubicBezTo>
                  <a:cubicBezTo>
                    <a:pt x="1689" y="13075"/>
                    <a:pt x="1725" y="12864"/>
                    <a:pt x="1761" y="12654"/>
                  </a:cubicBezTo>
                  <a:cubicBezTo>
                    <a:pt x="1796" y="12444"/>
                    <a:pt x="1833" y="12233"/>
                    <a:pt x="1873" y="12024"/>
                  </a:cubicBezTo>
                  <a:cubicBezTo>
                    <a:pt x="1913" y="11814"/>
                    <a:pt x="1952" y="11605"/>
                    <a:pt x="1994" y="11396"/>
                  </a:cubicBezTo>
                  <a:cubicBezTo>
                    <a:pt x="2077" y="10979"/>
                    <a:pt x="2166" y="10562"/>
                    <a:pt x="2261" y="10147"/>
                  </a:cubicBezTo>
                  <a:cubicBezTo>
                    <a:pt x="2356" y="9732"/>
                    <a:pt x="2457" y="9319"/>
                    <a:pt x="2565" y="8908"/>
                  </a:cubicBezTo>
                  <a:cubicBezTo>
                    <a:pt x="2675" y="8496"/>
                    <a:pt x="2792" y="8089"/>
                    <a:pt x="2917" y="7684"/>
                  </a:cubicBezTo>
                  <a:cubicBezTo>
                    <a:pt x="3168" y="6874"/>
                    <a:pt x="3455" y="6077"/>
                    <a:pt x="3794" y="5309"/>
                  </a:cubicBezTo>
                  <a:cubicBezTo>
                    <a:pt x="4134" y="4541"/>
                    <a:pt x="4529" y="3800"/>
                    <a:pt x="5005" y="3126"/>
                  </a:cubicBezTo>
                  <a:cubicBezTo>
                    <a:pt x="5241" y="2791"/>
                    <a:pt x="5502" y="2477"/>
                    <a:pt x="5789" y="2184"/>
                  </a:cubicBezTo>
                  <a:lnTo>
                    <a:pt x="5841" y="2131"/>
                  </a:lnTo>
                  <a:cubicBezTo>
                    <a:pt x="5859" y="2111"/>
                    <a:pt x="5877" y="2094"/>
                    <a:pt x="5896" y="2077"/>
                  </a:cubicBezTo>
                  <a:lnTo>
                    <a:pt x="6006" y="1973"/>
                  </a:lnTo>
                  <a:cubicBezTo>
                    <a:pt x="6025" y="1956"/>
                    <a:pt x="6043" y="1939"/>
                    <a:pt x="6061" y="1921"/>
                  </a:cubicBezTo>
                  <a:lnTo>
                    <a:pt x="6118" y="1873"/>
                  </a:lnTo>
                  <a:lnTo>
                    <a:pt x="6233" y="1774"/>
                  </a:lnTo>
                  <a:cubicBezTo>
                    <a:pt x="6389" y="1650"/>
                    <a:pt x="6547" y="1528"/>
                    <a:pt x="6716" y="1423"/>
                  </a:cubicBezTo>
                  <a:lnTo>
                    <a:pt x="6779" y="1383"/>
                  </a:lnTo>
                  <a:cubicBezTo>
                    <a:pt x="6790" y="1376"/>
                    <a:pt x="6800" y="1369"/>
                    <a:pt x="6811" y="1363"/>
                  </a:cubicBezTo>
                  <a:lnTo>
                    <a:pt x="6843" y="1344"/>
                  </a:lnTo>
                  <a:lnTo>
                    <a:pt x="6970" y="1271"/>
                  </a:lnTo>
                  <a:lnTo>
                    <a:pt x="7002" y="1252"/>
                  </a:lnTo>
                  <a:lnTo>
                    <a:pt x="7035" y="1236"/>
                  </a:lnTo>
                  <a:lnTo>
                    <a:pt x="7102" y="1203"/>
                  </a:lnTo>
                  <a:lnTo>
                    <a:pt x="7167" y="1169"/>
                  </a:lnTo>
                  <a:lnTo>
                    <a:pt x="7200" y="1152"/>
                  </a:lnTo>
                  <a:lnTo>
                    <a:pt x="7235" y="1138"/>
                  </a:lnTo>
                  <a:lnTo>
                    <a:pt x="7369" y="1078"/>
                  </a:lnTo>
                  <a:lnTo>
                    <a:pt x="7402" y="1063"/>
                  </a:lnTo>
                  <a:cubicBezTo>
                    <a:pt x="7414" y="1059"/>
                    <a:pt x="7425" y="1055"/>
                    <a:pt x="7437" y="1050"/>
                  </a:cubicBezTo>
                  <a:lnTo>
                    <a:pt x="7506" y="1024"/>
                  </a:lnTo>
                  <a:lnTo>
                    <a:pt x="7575" y="999"/>
                  </a:lnTo>
                  <a:lnTo>
                    <a:pt x="7609" y="985"/>
                  </a:lnTo>
                  <a:cubicBezTo>
                    <a:pt x="7621" y="981"/>
                    <a:pt x="7632" y="977"/>
                    <a:pt x="7644" y="974"/>
                  </a:cubicBezTo>
                  <a:lnTo>
                    <a:pt x="7784" y="930"/>
                  </a:lnTo>
                  <a:lnTo>
                    <a:pt x="7820" y="918"/>
                  </a:lnTo>
                  <a:cubicBezTo>
                    <a:pt x="7831" y="916"/>
                    <a:pt x="7843" y="912"/>
                    <a:pt x="7854" y="909"/>
                  </a:cubicBezTo>
                  <a:lnTo>
                    <a:pt x="7926" y="891"/>
                  </a:lnTo>
                  <a:lnTo>
                    <a:pt x="7997" y="874"/>
                  </a:lnTo>
                  <a:lnTo>
                    <a:pt x="8033" y="865"/>
                  </a:lnTo>
                  <a:cubicBezTo>
                    <a:pt x="8045" y="861"/>
                    <a:pt x="8056" y="859"/>
                    <a:pt x="8069" y="857"/>
                  </a:cubicBezTo>
                  <a:cubicBezTo>
                    <a:pt x="8165" y="839"/>
                    <a:pt x="8261" y="816"/>
                    <a:pt x="8358" y="806"/>
                  </a:cubicBezTo>
                  <a:lnTo>
                    <a:pt x="8432" y="796"/>
                  </a:lnTo>
                  <a:cubicBezTo>
                    <a:pt x="8456" y="793"/>
                    <a:pt x="8479" y="788"/>
                    <a:pt x="8505" y="787"/>
                  </a:cubicBezTo>
                  <a:lnTo>
                    <a:pt x="8651" y="775"/>
                  </a:lnTo>
                  <a:cubicBezTo>
                    <a:pt x="8676" y="773"/>
                    <a:pt x="8700" y="770"/>
                    <a:pt x="8724" y="770"/>
                  </a:cubicBezTo>
                  <a:lnTo>
                    <a:pt x="8798" y="768"/>
                  </a:lnTo>
                  <a:lnTo>
                    <a:pt x="8947" y="764"/>
                  </a:lnTo>
                  <a:lnTo>
                    <a:pt x="9095" y="768"/>
                  </a:lnTo>
                  <a:lnTo>
                    <a:pt x="9169" y="770"/>
                  </a:lnTo>
                  <a:cubicBezTo>
                    <a:pt x="9193" y="770"/>
                    <a:pt x="9217" y="773"/>
                    <a:pt x="9242" y="775"/>
                  </a:cubicBezTo>
                  <a:lnTo>
                    <a:pt x="9389" y="787"/>
                  </a:lnTo>
                  <a:cubicBezTo>
                    <a:pt x="9414" y="788"/>
                    <a:pt x="9438" y="793"/>
                    <a:pt x="9463" y="796"/>
                  </a:cubicBezTo>
                  <a:lnTo>
                    <a:pt x="9536" y="806"/>
                  </a:lnTo>
                  <a:cubicBezTo>
                    <a:pt x="9633" y="816"/>
                    <a:pt x="9728" y="839"/>
                    <a:pt x="9824" y="857"/>
                  </a:cubicBezTo>
                  <a:cubicBezTo>
                    <a:pt x="9837" y="859"/>
                    <a:pt x="9849" y="861"/>
                    <a:pt x="9861" y="865"/>
                  </a:cubicBezTo>
                  <a:lnTo>
                    <a:pt x="9896" y="874"/>
                  </a:lnTo>
                  <a:lnTo>
                    <a:pt x="9967" y="891"/>
                  </a:lnTo>
                  <a:lnTo>
                    <a:pt x="10039" y="909"/>
                  </a:lnTo>
                  <a:cubicBezTo>
                    <a:pt x="10050" y="912"/>
                    <a:pt x="10063" y="916"/>
                    <a:pt x="10075" y="918"/>
                  </a:cubicBezTo>
                  <a:lnTo>
                    <a:pt x="10109" y="930"/>
                  </a:lnTo>
                  <a:lnTo>
                    <a:pt x="10250" y="974"/>
                  </a:lnTo>
                  <a:cubicBezTo>
                    <a:pt x="10261" y="977"/>
                    <a:pt x="10273" y="981"/>
                    <a:pt x="10284" y="985"/>
                  </a:cubicBezTo>
                  <a:lnTo>
                    <a:pt x="10319" y="999"/>
                  </a:lnTo>
                  <a:lnTo>
                    <a:pt x="10388" y="1024"/>
                  </a:lnTo>
                  <a:lnTo>
                    <a:pt x="10457" y="1050"/>
                  </a:lnTo>
                  <a:cubicBezTo>
                    <a:pt x="10468" y="1055"/>
                    <a:pt x="10480" y="1059"/>
                    <a:pt x="10491" y="1063"/>
                  </a:cubicBezTo>
                  <a:lnTo>
                    <a:pt x="10524" y="1078"/>
                  </a:lnTo>
                  <a:lnTo>
                    <a:pt x="10660" y="1138"/>
                  </a:lnTo>
                  <a:lnTo>
                    <a:pt x="10693" y="1152"/>
                  </a:lnTo>
                  <a:lnTo>
                    <a:pt x="10726" y="1169"/>
                  </a:lnTo>
                  <a:lnTo>
                    <a:pt x="10791" y="1203"/>
                  </a:lnTo>
                  <a:lnTo>
                    <a:pt x="10858" y="1236"/>
                  </a:lnTo>
                  <a:lnTo>
                    <a:pt x="10891" y="1252"/>
                  </a:lnTo>
                  <a:lnTo>
                    <a:pt x="10923" y="1271"/>
                  </a:lnTo>
                  <a:lnTo>
                    <a:pt x="11052" y="1344"/>
                  </a:lnTo>
                  <a:lnTo>
                    <a:pt x="11084" y="1363"/>
                  </a:lnTo>
                  <a:cubicBezTo>
                    <a:pt x="11094" y="1369"/>
                    <a:pt x="11104" y="1376"/>
                    <a:pt x="11116" y="1383"/>
                  </a:cubicBezTo>
                  <a:lnTo>
                    <a:pt x="11178" y="1423"/>
                  </a:lnTo>
                  <a:cubicBezTo>
                    <a:pt x="11347" y="1528"/>
                    <a:pt x="11505" y="1649"/>
                    <a:pt x="11661" y="1774"/>
                  </a:cubicBezTo>
                  <a:lnTo>
                    <a:pt x="11776" y="1873"/>
                  </a:lnTo>
                  <a:lnTo>
                    <a:pt x="11833" y="1921"/>
                  </a:lnTo>
                  <a:cubicBezTo>
                    <a:pt x="11852" y="1939"/>
                    <a:pt x="11870" y="1956"/>
                    <a:pt x="11889" y="1973"/>
                  </a:cubicBezTo>
                  <a:lnTo>
                    <a:pt x="11999" y="2077"/>
                  </a:lnTo>
                  <a:cubicBezTo>
                    <a:pt x="12018" y="2094"/>
                    <a:pt x="12036" y="2113"/>
                    <a:pt x="12054" y="2131"/>
                  </a:cubicBezTo>
                  <a:lnTo>
                    <a:pt x="12106" y="2184"/>
                  </a:lnTo>
                  <a:cubicBezTo>
                    <a:pt x="12392" y="2477"/>
                    <a:pt x="12654" y="2792"/>
                    <a:pt x="12889" y="3127"/>
                  </a:cubicBezTo>
                  <a:cubicBezTo>
                    <a:pt x="13366" y="3800"/>
                    <a:pt x="13760" y="4541"/>
                    <a:pt x="14100" y="5310"/>
                  </a:cubicBezTo>
                  <a:cubicBezTo>
                    <a:pt x="14440" y="6079"/>
                    <a:pt x="14726" y="6875"/>
                    <a:pt x="14978" y="7685"/>
                  </a:cubicBezTo>
                  <a:cubicBezTo>
                    <a:pt x="15103" y="8090"/>
                    <a:pt x="15219" y="8498"/>
                    <a:pt x="15329" y="8909"/>
                  </a:cubicBezTo>
                  <a:cubicBezTo>
                    <a:pt x="15438" y="9319"/>
                    <a:pt x="15537" y="9733"/>
                    <a:pt x="15633" y="10147"/>
                  </a:cubicBezTo>
                  <a:cubicBezTo>
                    <a:pt x="15729" y="10562"/>
                    <a:pt x="15816" y="10979"/>
                    <a:pt x="15900" y="11396"/>
                  </a:cubicBezTo>
                  <a:cubicBezTo>
                    <a:pt x="15942" y="11606"/>
                    <a:pt x="15983" y="11815"/>
                    <a:pt x="16021" y="12025"/>
                  </a:cubicBezTo>
                  <a:cubicBezTo>
                    <a:pt x="16060" y="12235"/>
                    <a:pt x="16097" y="12444"/>
                    <a:pt x="16134" y="12655"/>
                  </a:cubicBezTo>
                  <a:cubicBezTo>
                    <a:pt x="16171" y="12864"/>
                    <a:pt x="16207" y="13075"/>
                    <a:pt x="16240" y="13286"/>
                  </a:cubicBezTo>
                  <a:cubicBezTo>
                    <a:pt x="16273" y="13497"/>
                    <a:pt x="16306" y="13707"/>
                    <a:pt x="16338" y="13918"/>
                  </a:cubicBezTo>
                  <a:cubicBezTo>
                    <a:pt x="16372" y="14129"/>
                    <a:pt x="16402" y="14341"/>
                    <a:pt x="16432" y="14552"/>
                  </a:cubicBezTo>
                  <a:cubicBezTo>
                    <a:pt x="16461" y="14764"/>
                    <a:pt x="16489" y="14976"/>
                    <a:pt x="16518" y="15188"/>
                  </a:cubicBezTo>
                  <a:cubicBezTo>
                    <a:pt x="16547" y="15399"/>
                    <a:pt x="16575" y="15611"/>
                    <a:pt x="16600" y="15823"/>
                  </a:cubicBezTo>
                  <a:cubicBezTo>
                    <a:pt x="16626" y="16035"/>
                    <a:pt x="16651" y="16248"/>
                    <a:pt x="16676" y="16461"/>
                  </a:cubicBezTo>
                  <a:cubicBezTo>
                    <a:pt x="16724" y="16885"/>
                    <a:pt x="16770" y="17310"/>
                    <a:pt x="16812" y="17737"/>
                  </a:cubicBezTo>
                  <a:cubicBezTo>
                    <a:pt x="16897" y="18588"/>
                    <a:pt x="16971" y="19441"/>
                    <a:pt x="17033" y="20294"/>
                  </a:cubicBezTo>
                  <a:cubicBezTo>
                    <a:pt x="17065" y="20721"/>
                    <a:pt x="17093" y="21149"/>
                    <a:pt x="17120" y="21576"/>
                  </a:cubicBezTo>
                  <a:cubicBezTo>
                    <a:pt x="17147" y="22004"/>
                    <a:pt x="17171" y="22432"/>
                    <a:pt x="17193" y="22858"/>
                  </a:cubicBezTo>
                  <a:cubicBezTo>
                    <a:pt x="17216" y="23286"/>
                    <a:pt x="17235" y="23714"/>
                    <a:pt x="17253" y="24142"/>
                  </a:cubicBezTo>
                  <a:cubicBezTo>
                    <a:pt x="17271" y="24570"/>
                    <a:pt x="17286" y="24999"/>
                    <a:pt x="17300" y="25427"/>
                  </a:cubicBezTo>
                  <a:cubicBezTo>
                    <a:pt x="17316" y="25855"/>
                    <a:pt x="17327" y="26285"/>
                    <a:pt x="17337" y="26713"/>
                  </a:cubicBezTo>
                  <a:cubicBezTo>
                    <a:pt x="17348" y="27141"/>
                    <a:pt x="17355" y="27570"/>
                    <a:pt x="17363" y="27998"/>
                  </a:cubicBezTo>
                  <a:cubicBezTo>
                    <a:pt x="17388" y="29714"/>
                    <a:pt x="17391" y="31428"/>
                    <a:pt x="17367" y="33144"/>
                  </a:cubicBezTo>
                  <a:cubicBezTo>
                    <a:pt x="17355" y="34002"/>
                    <a:pt x="17337" y="34859"/>
                    <a:pt x="17313" y="35717"/>
                  </a:cubicBezTo>
                  <a:cubicBezTo>
                    <a:pt x="17290" y="36574"/>
                    <a:pt x="17259" y="37432"/>
                    <a:pt x="17217" y="38288"/>
                  </a:cubicBezTo>
                  <a:lnTo>
                    <a:pt x="17516" y="38309"/>
                  </a:lnTo>
                  <a:cubicBezTo>
                    <a:pt x="17552" y="37878"/>
                    <a:pt x="17580" y="37450"/>
                    <a:pt x="17608" y="37021"/>
                  </a:cubicBezTo>
                  <a:cubicBezTo>
                    <a:pt x="17635" y="36592"/>
                    <a:pt x="17659" y="36162"/>
                    <a:pt x="17682" y="35733"/>
                  </a:cubicBezTo>
                  <a:cubicBezTo>
                    <a:pt x="17728" y="34873"/>
                    <a:pt x="17765" y="34015"/>
                    <a:pt x="17796" y="33155"/>
                  </a:cubicBezTo>
                  <a:cubicBezTo>
                    <a:pt x="17856" y="31436"/>
                    <a:pt x="17887" y="29716"/>
                    <a:pt x="17889" y="27995"/>
                  </a:cubicBezTo>
                  <a:cubicBezTo>
                    <a:pt x="17893" y="26274"/>
                    <a:pt x="17861" y="24554"/>
                    <a:pt x="17795" y="22833"/>
                  </a:cubicBezTo>
                  <a:cubicBezTo>
                    <a:pt x="17779" y="22402"/>
                    <a:pt x="17760" y="21972"/>
                    <a:pt x="17738" y="21543"/>
                  </a:cubicBezTo>
                  <a:cubicBezTo>
                    <a:pt x="17717" y="21112"/>
                    <a:pt x="17692" y="20683"/>
                    <a:pt x="17666" y="20252"/>
                  </a:cubicBezTo>
                  <a:cubicBezTo>
                    <a:pt x="17612" y="19392"/>
                    <a:pt x="17549" y="18533"/>
                    <a:pt x="17471" y="17674"/>
                  </a:cubicBezTo>
                  <a:cubicBezTo>
                    <a:pt x="17433" y="17245"/>
                    <a:pt x="17391" y="16816"/>
                    <a:pt x="17346" y="16388"/>
                  </a:cubicBezTo>
                  <a:cubicBezTo>
                    <a:pt x="17323" y="16173"/>
                    <a:pt x="17300" y="15958"/>
                    <a:pt x="17276" y="15744"/>
                  </a:cubicBezTo>
                  <a:cubicBezTo>
                    <a:pt x="17250" y="15531"/>
                    <a:pt x="17225" y="15316"/>
                    <a:pt x="17199" y="15101"/>
                  </a:cubicBezTo>
                  <a:cubicBezTo>
                    <a:pt x="17174" y="14887"/>
                    <a:pt x="17147" y="14673"/>
                    <a:pt x="17118" y="14460"/>
                  </a:cubicBezTo>
                  <a:cubicBezTo>
                    <a:pt x="17088" y="14245"/>
                    <a:pt x="17058" y="14032"/>
                    <a:pt x="17028" y="13817"/>
                  </a:cubicBezTo>
                  <a:cubicBezTo>
                    <a:pt x="16998" y="13604"/>
                    <a:pt x="16967" y="13391"/>
                    <a:pt x="16932" y="13177"/>
                  </a:cubicBezTo>
                  <a:cubicBezTo>
                    <a:pt x="16899" y="12964"/>
                    <a:pt x="16865" y="12751"/>
                    <a:pt x="16830" y="12537"/>
                  </a:cubicBezTo>
                  <a:cubicBezTo>
                    <a:pt x="16796" y="12324"/>
                    <a:pt x="16760" y="12111"/>
                    <a:pt x="16720" y="11899"/>
                  </a:cubicBezTo>
                  <a:cubicBezTo>
                    <a:pt x="16682" y="11685"/>
                    <a:pt x="16644" y="11473"/>
                    <a:pt x="16603" y="11261"/>
                  </a:cubicBezTo>
                  <a:cubicBezTo>
                    <a:pt x="16521" y="10836"/>
                    <a:pt x="16434" y="10411"/>
                    <a:pt x="16338" y="9989"/>
                  </a:cubicBezTo>
                  <a:cubicBezTo>
                    <a:pt x="16244" y="9566"/>
                    <a:pt x="16144" y="9144"/>
                    <a:pt x="16034" y="8724"/>
                  </a:cubicBezTo>
                  <a:cubicBezTo>
                    <a:pt x="15926" y="8304"/>
                    <a:pt x="15808" y="7886"/>
                    <a:pt x="15682" y="7469"/>
                  </a:cubicBezTo>
                  <a:cubicBezTo>
                    <a:pt x="15429" y="6638"/>
                    <a:pt x="15135" y="5814"/>
                    <a:pt x="14784" y="5010"/>
                  </a:cubicBezTo>
                  <a:cubicBezTo>
                    <a:pt x="14607" y="4609"/>
                    <a:pt x="14416" y="4212"/>
                    <a:pt x="14205" y="3825"/>
                  </a:cubicBezTo>
                  <a:cubicBezTo>
                    <a:pt x="13993" y="3434"/>
                    <a:pt x="13759" y="3056"/>
                    <a:pt x="13505" y="2691"/>
                  </a:cubicBezTo>
                  <a:cubicBezTo>
                    <a:pt x="13247" y="2322"/>
                    <a:pt x="12959" y="1975"/>
                    <a:pt x="12645" y="1654"/>
                  </a:cubicBezTo>
                  <a:lnTo>
                    <a:pt x="12585" y="1593"/>
                  </a:lnTo>
                  <a:cubicBezTo>
                    <a:pt x="12565" y="1572"/>
                    <a:pt x="12545" y="1552"/>
                    <a:pt x="12525" y="1533"/>
                  </a:cubicBezTo>
                  <a:lnTo>
                    <a:pt x="12400" y="1416"/>
                  </a:lnTo>
                  <a:cubicBezTo>
                    <a:pt x="12379" y="1397"/>
                    <a:pt x="12359" y="1377"/>
                    <a:pt x="12337" y="1358"/>
                  </a:cubicBezTo>
                  <a:lnTo>
                    <a:pt x="12273" y="1303"/>
                  </a:lnTo>
                  <a:lnTo>
                    <a:pt x="12143" y="1190"/>
                  </a:lnTo>
                  <a:cubicBezTo>
                    <a:pt x="11964" y="1047"/>
                    <a:pt x="11781" y="907"/>
                    <a:pt x="11586" y="784"/>
                  </a:cubicBezTo>
                  <a:lnTo>
                    <a:pt x="11513" y="737"/>
                  </a:lnTo>
                  <a:cubicBezTo>
                    <a:pt x="11500" y="730"/>
                    <a:pt x="11489" y="722"/>
                    <a:pt x="11476" y="714"/>
                  </a:cubicBezTo>
                  <a:lnTo>
                    <a:pt x="11439" y="692"/>
                  </a:lnTo>
                  <a:lnTo>
                    <a:pt x="11288" y="607"/>
                  </a:lnTo>
                  <a:lnTo>
                    <a:pt x="11250" y="585"/>
                  </a:lnTo>
                  <a:lnTo>
                    <a:pt x="11212" y="564"/>
                  </a:lnTo>
                  <a:lnTo>
                    <a:pt x="11134" y="525"/>
                  </a:lnTo>
                  <a:lnTo>
                    <a:pt x="11056" y="485"/>
                  </a:lnTo>
                  <a:lnTo>
                    <a:pt x="11017" y="466"/>
                  </a:lnTo>
                  <a:lnTo>
                    <a:pt x="10978" y="448"/>
                  </a:lnTo>
                  <a:lnTo>
                    <a:pt x="10818" y="378"/>
                  </a:lnTo>
                  <a:lnTo>
                    <a:pt x="10777" y="360"/>
                  </a:lnTo>
                  <a:cubicBezTo>
                    <a:pt x="10765" y="355"/>
                    <a:pt x="10750" y="350"/>
                    <a:pt x="10738" y="345"/>
                  </a:cubicBezTo>
                  <a:lnTo>
                    <a:pt x="10655" y="313"/>
                  </a:lnTo>
                  <a:lnTo>
                    <a:pt x="10573" y="282"/>
                  </a:lnTo>
                  <a:lnTo>
                    <a:pt x="10532" y="267"/>
                  </a:lnTo>
                  <a:cubicBezTo>
                    <a:pt x="10519" y="262"/>
                    <a:pt x="10505" y="256"/>
                    <a:pt x="10491" y="253"/>
                  </a:cubicBezTo>
                  <a:lnTo>
                    <a:pt x="10324" y="200"/>
                  </a:lnTo>
                  <a:lnTo>
                    <a:pt x="10282" y="186"/>
                  </a:lnTo>
                  <a:cubicBezTo>
                    <a:pt x="10268" y="182"/>
                    <a:pt x="10253" y="179"/>
                    <a:pt x="10239" y="176"/>
                  </a:cubicBezTo>
                  <a:lnTo>
                    <a:pt x="10155" y="153"/>
                  </a:lnTo>
                  <a:lnTo>
                    <a:pt x="10070" y="133"/>
                  </a:lnTo>
                  <a:lnTo>
                    <a:pt x="10027" y="121"/>
                  </a:lnTo>
                  <a:cubicBezTo>
                    <a:pt x="10013" y="117"/>
                    <a:pt x="9999" y="115"/>
                    <a:pt x="9985" y="112"/>
                  </a:cubicBezTo>
                  <a:cubicBezTo>
                    <a:pt x="9870" y="90"/>
                    <a:pt x="9757" y="65"/>
                    <a:pt x="9640" y="51"/>
                  </a:cubicBezTo>
                  <a:lnTo>
                    <a:pt x="9553" y="39"/>
                  </a:lnTo>
                  <a:cubicBezTo>
                    <a:pt x="9525" y="35"/>
                    <a:pt x="9496" y="30"/>
                    <a:pt x="9467" y="29"/>
                  </a:cubicBezTo>
                  <a:lnTo>
                    <a:pt x="9293" y="14"/>
                  </a:lnTo>
                  <a:cubicBezTo>
                    <a:pt x="9263" y="12"/>
                    <a:pt x="9235" y="9"/>
                    <a:pt x="9206" y="7"/>
                  </a:cubicBezTo>
                  <a:lnTo>
                    <a:pt x="9119" y="6"/>
                  </a:lnTo>
                  <a:lnTo>
                    <a:pt x="8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9"/>
            <p:cNvSpPr/>
            <p:nvPr/>
          </p:nvSpPr>
          <p:spPr>
            <a:xfrm>
              <a:off x="3444850" y="2702325"/>
              <a:ext cx="450975" cy="885275"/>
            </a:xfrm>
            <a:custGeom>
              <a:avLst/>
              <a:gdLst/>
              <a:ahLst/>
              <a:cxnLst/>
              <a:rect l="l" t="t" r="r" b="b"/>
              <a:pathLst>
                <a:path w="18039" h="35411" extrusionOk="0">
                  <a:moveTo>
                    <a:pt x="9019" y="0"/>
                  </a:moveTo>
                  <a:cubicBezTo>
                    <a:pt x="1" y="0"/>
                    <a:pt x="2116" y="35410"/>
                    <a:pt x="2116" y="35410"/>
                  </a:cubicBezTo>
                  <a:lnTo>
                    <a:pt x="15922" y="35410"/>
                  </a:lnTo>
                  <a:cubicBezTo>
                    <a:pt x="15922" y="35410"/>
                    <a:pt x="18038" y="0"/>
                    <a:pt x="90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9"/>
            <p:cNvSpPr/>
            <p:nvPr/>
          </p:nvSpPr>
          <p:spPr>
            <a:xfrm>
              <a:off x="3446675" y="2630125"/>
              <a:ext cx="447375" cy="957725"/>
            </a:xfrm>
            <a:custGeom>
              <a:avLst/>
              <a:gdLst/>
              <a:ahLst/>
              <a:cxnLst/>
              <a:rect l="l" t="t" r="r" b="b"/>
              <a:pathLst>
                <a:path w="17895" h="38309" extrusionOk="0">
                  <a:moveTo>
                    <a:pt x="8947" y="1"/>
                  </a:moveTo>
                  <a:lnTo>
                    <a:pt x="8773" y="6"/>
                  </a:lnTo>
                  <a:lnTo>
                    <a:pt x="8685" y="7"/>
                  </a:lnTo>
                  <a:cubicBezTo>
                    <a:pt x="8657" y="9"/>
                    <a:pt x="8628" y="12"/>
                    <a:pt x="8598" y="14"/>
                  </a:cubicBezTo>
                  <a:lnTo>
                    <a:pt x="8425" y="29"/>
                  </a:lnTo>
                  <a:cubicBezTo>
                    <a:pt x="8395" y="30"/>
                    <a:pt x="8367" y="35"/>
                    <a:pt x="8338" y="39"/>
                  </a:cubicBezTo>
                  <a:lnTo>
                    <a:pt x="8251" y="51"/>
                  </a:lnTo>
                  <a:cubicBezTo>
                    <a:pt x="8136" y="65"/>
                    <a:pt x="8021" y="90"/>
                    <a:pt x="7907" y="112"/>
                  </a:cubicBezTo>
                  <a:cubicBezTo>
                    <a:pt x="7893" y="115"/>
                    <a:pt x="7878" y="117"/>
                    <a:pt x="7864" y="121"/>
                  </a:cubicBezTo>
                  <a:lnTo>
                    <a:pt x="7822" y="133"/>
                  </a:lnTo>
                  <a:lnTo>
                    <a:pt x="7737" y="153"/>
                  </a:lnTo>
                  <a:lnTo>
                    <a:pt x="7652" y="176"/>
                  </a:lnTo>
                  <a:cubicBezTo>
                    <a:pt x="7638" y="179"/>
                    <a:pt x="7624" y="182"/>
                    <a:pt x="7610" y="186"/>
                  </a:cubicBezTo>
                  <a:lnTo>
                    <a:pt x="7567" y="200"/>
                  </a:lnTo>
                  <a:lnTo>
                    <a:pt x="7401" y="253"/>
                  </a:lnTo>
                  <a:cubicBezTo>
                    <a:pt x="7387" y="256"/>
                    <a:pt x="7373" y="262"/>
                    <a:pt x="7359" y="267"/>
                  </a:cubicBezTo>
                  <a:lnTo>
                    <a:pt x="7318" y="282"/>
                  </a:lnTo>
                  <a:lnTo>
                    <a:pt x="7236" y="313"/>
                  </a:lnTo>
                  <a:lnTo>
                    <a:pt x="7155" y="345"/>
                  </a:lnTo>
                  <a:cubicBezTo>
                    <a:pt x="7141" y="350"/>
                    <a:pt x="7128" y="355"/>
                    <a:pt x="7114" y="360"/>
                  </a:cubicBezTo>
                  <a:lnTo>
                    <a:pt x="7074" y="378"/>
                  </a:lnTo>
                  <a:lnTo>
                    <a:pt x="6915" y="448"/>
                  </a:lnTo>
                  <a:lnTo>
                    <a:pt x="6875" y="466"/>
                  </a:lnTo>
                  <a:lnTo>
                    <a:pt x="6835" y="485"/>
                  </a:lnTo>
                  <a:lnTo>
                    <a:pt x="6757" y="525"/>
                  </a:lnTo>
                  <a:lnTo>
                    <a:pt x="6681" y="564"/>
                  </a:lnTo>
                  <a:lnTo>
                    <a:pt x="6641" y="585"/>
                  </a:lnTo>
                  <a:lnTo>
                    <a:pt x="6604" y="607"/>
                  </a:lnTo>
                  <a:lnTo>
                    <a:pt x="6453" y="692"/>
                  </a:lnTo>
                  <a:lnTo>
                    <a:pt x="6415" y="714"/>
                  </a:lnTo>
                  <a:cubicBezTo>
                    <a:pt x="6404" y="722"/>
                    <a:pt x="6391" y="729"/>
                    <a:pt x="6379" y="737"/>
                  </a:cubicBezTo>
                  <a:lnTo>
                    <a:pt x="6306" y="784"/>
                  </a:lnTo>
                  <a:cubicBezTo>
                    <a:pt x="6110" y="907"/>
                    <a:pt x="5927" y="1047"/>
                    <a:pt x="5749" y="1190"/>
                  </a:cubicBezTo>
                  <a:lnTo>
                    <a:pt x="5619" y="1303"/>
                  </a:lnTo>
                  <a:lnTo>
                    <a:pt x="5554" y="1358"/>
                  </a:lnTo>
                  <a:cubicBezTo>
                    <a:pt x="5534" y="1377"/>
                    <a:pt x="5512" y="1397"/>
                    <a:pt x="5491" y="1416"/>
                  </a:cubicBezTo>
                  <a:lnTo>
                    <a:pt x="5367" y="1533"/>
                  </a:lnTo>
                  <a:cubicBezTo>
                    <a:pt x="5346" y="1552"/>
                    <a:pt x="5327" y="1572"/>
                    <a:pt x="5306" y="1593"/>
                  </a:cubicBezTo>
                  <a:lnTo>
                    <a:pt x="5247" y="1654"/>
                  </a:lnTo>
                  <a:cubicBezTo>
                    <a:pt x="4932" y="1975"/>
                    <a:pt x="4644" y="2322"/>
                    <a:pt x="4386" y="2691"/>
                  </a:cubicBezTo>
                  <a:cubicBezTo>
                    <a:pt x="4132" y="3056"/>
                    <a:pt x="3898" y="3434"/>
                    <a:pt x="3688" y="3825"/>
                  </a:cubicBezTo>
                  <a:cubicBezTo>
                    <a:pt x="3475" y="4212"/>
                    <a:pt x="3284" y="4609"/>
                    <a:pt x="3109" y="5010"/>
                  </a:cubicBezTo>
                  <a:cubicBezTo>
                    <a:pt x="2756" y="5814"/>
                    <a:pt x="2462" y="6636"/>
                    <a:pt x="2211" y="7469"/>
                  </a:cubicBezTo>
                  <a:cubicBezTo>
                    <a:pt x="2084" y="7886"/>
                    <a:pt x="1967" y="8304"/>
                    <a:pt x="1857" y="8724"/>
                  </a:cubicBezTo>
                  <a:cubicBezTo>
                    <a:pt x="1748" y="9144"/>
                    <a:pt x="1647" y="9566"/>
                    <a:pt x="1553" y="9989"/>
                  </a:cubicBezTo>
                  <a:cubicBezTo>
                    <a:pt x="1458" y="10411"/>
                    <a:pt x="1371" y="10836"/>
                    <a:pt x="1290" y="11261"/>
                  </a:cubicBezTo>
                  <a:cubicBezTo>
                    <a:pt x="1247" y="11473"/>
                    <a:pt x="1208" y="11685"/>
                    <a:pt x="1171" y="11899"/>
                  </a:cubicBezTo>
                  <a:cubicBezTo>
                    <a:pt x="1134" y="12111"/>
                    <a:pt x="1098" y="12324"/>
                    <a:pt x="1062" y="12537"/>
                  </a:cubicBezTo>
                  <a:cubicBezTo>
                    <a:pt x="1025" y="12751"/>
                    <a:pt x="991" y="12964"/>
                    <a:pt x="959" y="13177"/>
                  </a:cubicBezTo>
                  <a:cubicBezTo>
                    <a:pt x="927" y="13391"/>
                    <a:pt x="895" y="13604"/>
                    <a:pt x="864" y="13817"/>
                  </a:cubicBezTo>
                  <a:cubicBezTo>
                    <a:pt x="832" y="14032"/>
                    <a:pt x="803" y="14245"/>
                    <a:pt x="775" y="14460"/>
                  </a:cubicBezTo>
                  <a:cubicBezTo>
                    <a:pt x="747" y="14673"/>
                    <a:pt x="720" y="14888"/>
                    <a:pt x="693" y="15101"/>
                  </a:cubicBezTo>
                  <a:cubicBezTo>
                    <a:pt x="666" y="15316"/>
                    <a:pt x="639" y="15529"/>
                    <a:pt x="616" y="15744"/>
                  </a:cubicBezTo>
                  <a:cubicBezTo>
                    <a:pt x="593" y="15958"/>
                    <a:pt x="568" y="16173"/>
                    <a:pt x="546" y="16388"/>
                  </a:cubicBezTo>
                  <a:cubicBezTo>
                    <a:pt x="501" y="16816"/>
                    <a:pt x="459" y="17245"/>
                    <a:pt x="421" y="17674"/>
                  </a:cubicBezTo>
                  <a:cubicBezTo>
                    <a:pt x="343" y="18533"/>
                    <a:pt x="279" y="19392"/>
                    <a:pt x="225" y="20252"/>
                  </a:cubicBezTo>
                  <a:cubicBezTo>
                    <a:pt x="199" y="20683"/>
                    <a:pt x="174" y="21112"/>
                    <a:pt x="154" y="21543"/>
                  </a:cubicBezTo>
                  <a:cubicBezTo>
                    <a:pt x="132" y="21972"/>
                    <a:pt x="113" y="22402"/>
                    <a:pt x="96" y="22833"/>
                  </a:cubicBezTo>
                  <a:cubicBezTo>
                    <a:pt x="33" y="24554"/>
                    <a:pt x="1" y="26274"/>
                    <a:pt x="3" y="27995"/>
                  </a:cubicBezTo>
                  <a:cubicBezTo>
                    <a:pt x="4" y="29716"/>
                    <a:pt x="36" y="31437"/>
                    <a:pt x="96" y="33155"/>
                  </a:cubicBezTo>
                  <a:cubicBezTo>
                    <a:pt x="126" y="34015"/>
                    <a:pt x="164" y="34873"/>
                    <a:pt x="209" y="35733"/>
                  </a:cubicBezTo>
                  <a:cubicBezTo>
                    <a:pt x="232" y="36162"/>
                    <a:pt x="257" y="36592"/>
                    <a:pt x="284" y="37021"/>
                  </a:cubicBezTo>
                  <a:cubicBezTo>
                    <a:pt x="311" y="37450"/>
                    <a:pt x="340" y="37878"/>
                    <a:pt x="375" y="38309"/>
                  </a:cubicBezTo>
                  <a:lnTo>
                    <a:pt x="675" y="38288"/>
                  </a:lnTo>
                  <a:cubicBezTo>
                    <a:pt x="634" y="37432"/>
                    <a:pt x="604" y="36574"/>
                    <a:pt x="579" y="35717"/>
                  </a:cubicBezTo>
                  <a:cubicBezTo>
                    <a:pt x="556" y="34859"/>
                    <a:pt x="538" y="34002"/>
                    <a:pt x="526" y="33145"/>
                  </a:cubicBezTo>
                  <a:cubicBezTo>
                    <a:pt x="501" y="31429"/>
                    <a:pt x="503" y="29714"/>
                    <a:pt x="531" y="27999"/>
                  </a:cubicBezTo>
                  <a:cubicBezTo>
                    <a:pt x="537" y="27570"/>
                    <a:pt x="545" y="27142"/>
                    <a:pt x="556" y="26713"/>
                  </a:cubicBezTo>
                  <a:cubicBezTo>
                    <a:pt x="567" y="26285"/>
                    <a:pt x="578" y="25857"/>
                    <a:pt x="592" y="25427"/>
                  </a:cubicBezTo>
                  <a:cubicBezTo>
                    <a:pt x="606" y="24999"/>
                    <a:pt x="621" y="24571"/>
                    <a:pt x="641" y="24144"/>
                  </a:cubicBezTo>
                  <a:cubicBezTo>
                    <a:pt x="659" y="23716"/>
                    <a:pt x="678" y="23288"/>
                    <a:pt x="701" y="22860"/>
                  </a:cubicBezTo>
                  <a:cubicBezTo>
                    <a:pt x="721" y="22432"/>
                    <a:pt x="745" y="22004"/>
                    <a:pt x="772" y="21576"/>
                  </a:cubicBezTo>
                  <a:cubicBezTo>
                    <a:pt x="799" y="21149"/>
                    <a:pt x="827" y="20721"/>
                    <a:pt x="859" y="20294"/>
                  </a:cubicBezTo>
                  <a:cubicBezTo>
                    <a:pt x="922" y="19441"/>
                    <a:pt x="996" y="18588"/>
                    <a:pt x="1080" y="17737"/>
                  </a:cubicBezTo>
                  <a:cubicBezTo>
                    <a:pt x="1122" y="17310"/>
                    <a:pt x="1167" y="16885"/>
                    <a:pt x="1217" y="16461"/>
                  </a:cubicBezTo>
                  <a:cubicBezTo>
                    <a:pt x="1241" y="16248"/>
                    <a:pt x="1265" y="16035"/>
                    <a:pt x="1292" y="15823"/>
                  </a:cubicBezTo>
                  <a:cubicBezTo>
                    <a:pt x="1319" y="15611"/>
                    <a:pt x="1347" y="15399"/>
                    <a:pt x="1374" y="15188"/>
                  </a:cubicBezTo>
                  <a:cubicBezTo>
                    <a:pt x="1402" y="14976"/>
                    <a:pt x="1430" y="14764"/>
                    <a:pt x="1461" y="14552"/>
                  </a:cubicBezTo>
                  <a:cubicBezTo>
                    <a:pt x="1491" y="14341"/>
                    <a:pt x="1522" y="14130"/>
                    <a:pt x="1554" y="13918"/>
                  </a:cubicBezTo>
                  <a:cubicBezTo>
                    <a:pt x="1585" y="13707"/>
                    <a:pt x="1617" y="13497"/>
                    <a:pt x="1652" y="13286"/>
                  </a:cubicBezTo>
                  <a:cubicBezTo>
                    <a:pt x="1687" y="13075"/>
                    <a:pt x="1723" y="12864"/>
                    <a:pt x="1758" y="12655"/>
                  </a:cubicBezTo>
                  <a:cubicBezTo>
                    <a:pt x="1794" y="12444"/>
                    <a:pt x="1831" y="12235"/>
                    <a:pt x="1871" y="12025"/>
                  </a:cubicBezTo>
                  <a:cubicBezTo>
                    <a:pt x="1911" y="11815"/>
                    <a:pt x="1950" y="11606"/>
                    <a:pt x="1992" y="11396"/>
                  </a:cubicBezTo>
                  <a:cubicBezTo>
                    <a:pt x="2075" y="10979"/>
                    <a:pt x="2163" y="10562"/>
                    <a:pt x="2259" y="10147"/>
                  </a:cubicBezTo>
                  <a:cubicBezTo>
                    <a:pt x="2354" y="9732"/>
                    <a:pt x="2455" y="9319"/>
                    <a:pt x="2563" y="8909"/>
                  </a:cubicBezTo>
                  <a:cubicBezTo>
                    <a:pt x="2672" y="8498"/>
                    <a:pt x="2789" y="8090"/>
                    <a:pt x="2915" y="7685"/>
                  </a:cubicBezTo>
                  <a:cubicBezTo>
                    <a:pt x="3166" y="6875"/>
                    <a:pt x="3452" y="6078"/>
                    <a:pt x="3792" y="5310"/>
                  </a:cubicBezTo>
                  <a:cubicBezTo>
                    <a:pt x="4132" y="4543"/>
                    <a:pt x="4527" y="3800"/>
                    <a:pt x="5003" y="3127"/>
                  </a:cubicBezTo>
                  <a:cubicBezTo>
                    <a:pt x="5238" y="2792"/>
                    <a:pt x="5500" y="2477"/>
                    <a:pt x="5786" y="2184"/>
                  </a:cubicBezTo>
                  <a:lnTo>
                    <a:pt x="5840" y="2131"/>
                  </a:lnTo>
                  <a:cubicBezTo>
                    <a:pt x="5858" y="2113"/>
                    <a:pt x="5875" y="2094"/>
                    <a:pt x="5894" y="2077"/>
                  </a:cubicBezTo>
                  <a:lnTo>
                    <a:pt x="6005" y="1973"/>
                  </a:lnTo>
                  <a:cubicBezTo>
                    <a:pt x="6023" y="1957"/>
                    <a:pt x="6041" y="1939"/>
                    <a:pt x="6060" y="1922"/>
                  </a:cubicBezTo>
                  <a:lnTo>
                    <a:pt x="6117" y="1874"/>
                  </a:lnTo>
                  <a:lnTo>
                    <a:pt x="6231" y="1775"/>
                  </a:lnTo>
                  <a:cubicBezTo>
                    <a:pt x="6388" y="1650"/>
                    <a:pt x="6547" y="1528"/>
                    <a:pt x="6715" y="1424"/>
                  </a:cubicBezTo>
                  <a:lnTo>
                    <a:pt x="6778" y="1383"/>
                  </a:lnTo>
                  <a:cubicBezTo>
                    <a:pt x="6788" y="1377"/>
                    <a:pt x="6798" y="1369"/>
                    <a:pt x="6810" y="1363"/>
                  </a:cubicBezTo>
                  <a:lnTo>
                    <a:pt x="6842" y="1345"/>
                  </a:lnTo>
                  <a:lnTo>
                    <a:pt x="6969" y="1271"/>
                  </a:lnTo>
                  <a:lnTo>
                    <a:pt x="7001" y="1253"/>
                  </a:lnTo>
                  <a:lnTo>
                    <a:pt x="7035" y="1236"/>
                  </a:lnTo>
                  <a:lnTo>
                    <a:pt x="7101" y="1203"/>
                  </a:lnTo>
                  <a:lnTo>
                    <a:pt x="7167" y="1170"/>
                  </a:lnTo>
                  <a:lnTo>
                    <a:pt x="7199" y="1153"/>
                  </a:lnTo>
                  <a:lnTo>
                    <a:pt x="7234" y="1138"/>
                  </a:lnTo>
                  <a:lnTo>
                    <a:pt x="7368" y="1079"/>
                  </a:lnTo>
                  <a:lnTo>
                    <a:pt x="7403" y="1064"/>
                  </a:lnTo>
                  <a:cubicBezTo>
                    <a:pt x="7414" y="1059"/>
                    <a:pt x="7426" y="1055"/>
                    <a:pt x="7437" y="1051"/>
                  </a:cubicBezTo>
                  <a:lnTo>
                    <a:pt x="7505" y="1024"/>
                  </a:lnTo>
                  <a:lnTo>
                    <a:pt x="7574" y="999"/>
                  </a:lnTo>
                  <a:lnTo>
                    <a:pt x="7608" y="986"/>
                  </a:lnTo>
                  <a:cubicBezTo>
                    <a:pt x="7620" y="982"/>
                    <a:pt x="7631" y="978"/>
                    <a:pt x="7644" y="974"/>
                  </a:cubicBezTo>
                  <a:lnTo>
                    <a:pt x="7783" y="930"/>
                  </a:lnTo>
                  <a:lnTo>
                    <a:pt x="7819" y="920"/>
                  </a:lnTo>
                  <a:cubicBezTo>
                    <a:pt x="7831" y="916"/>
                    <a:pt x="7842" y="913"/>
                    <a:pt x="7855" y="911"/>
                  </a:cubicBezTo>
                  <a:lnTo>
                    <a:pt x="7925" y="891"/>
                  </a:lnTo>
                  <a:lnTo>
                    <a:pt x="7997" y="874"/>
                  </a:lnTo>
                  <a:lnTo>
                    <a:pt x="8032" y="865"/>
                  </a:lnTo>
                  <a:cubicBezTo>
                    <a:pt x="8044" y="862"/>
                    <a:pt x="8057" y="859"/>
                    <a:pt x="8068" y="857"/>
                  </a:cubicBezTo>
                  <a:cubicBezTo>
                    <a:pt x="8164" y="839"/>
                    <a:pt x="8260" y="817"/>
                    <a:pt x="8358" y="806"/>
                  </a:cubicBezTo>
                  <a:lnTo>
                    <a:pt x="8431" y="797"/>
                  </a:lnTo>
                  <a:cubicBezTo>
                    <a:pt x="8455" y="793"/>
                    <a:pt x="8479" y="789"/>
                    <a:pt x="8504" y="788"/>
                  </a:cubicBezTo>
                  <a:lnTo>
                    <a:pt x="8651" y="775"/>
                  </a:lnTo>
                  <a:cubicBezTo>
                    <a:pt x="8675" y="774"/>
                    <a:pt x="8699" y="770"/>
                    <a:pt x="8725" y="770"/>
                  </a:cubicBezTo>
                  <a:lnTo>
                    <a:pt x="8798" y="769"/>
                  </a:lnTo>
                  <a:lnTo>
                    <a:pt x="8946" y="764"/>
                  </a:lnTo>
                  <a:lnTo>
                    <a:pt x="9094" y="769"/>
                  </a:lnTo>
                  <a:lnTo>
                    <a:pt x="9168" y="770"/>
                  </a:lnTo>
                  <a:cubicBezTo>
                    <a:pt x="9192" y="770"/>
                    <a:pt x="9217" y="774"/>
                    <a:pt x="9242" y="775"/>
                  </a:cubicBezTo>
                  <a:lnTo>
                    <a:pt x="9389" y="788"/>
                  </a:lnTo>
                  <a:cubicBezTo>
                    <a:pt x="9413" y="789"/>
                    <a:pt x="9438" y="793"/>
                    <a:pt x="9462" y="797"/>
                  </a:cubicBezTo>
                  <a:lnTo>
                    <a:pt x="9535" y="806"/>
                  </a:lnTo>
                  <a:cubicBezTo>
                    <a:pt x="9633" y="817"/>
                    <a:pt x="9729" y="839"/>
                    <a:pt x="9825" y="857"/>
                  </a:cubicBezTo>
                  <a:cubicBezTo>
                    <a:pt x="9836" y="859"/>
                    <a:pt x="9848" y="862"/>
                    <a:pt x="9860" y="865"/>
                  </a:cubicBezTo>
                  <a:lnTo>
                    <a:pt x="9896" y="874"/>
                  </a:lnTo>
                  <a:lnTo>
                    <a:pt x="9967" y="891"/>
                  </a:lnTo>
                  <a:lnTo>
                    <a:pt x="10038" y="911"/>
                  </a:lnTo>
                  <a:cubicBezTo>
                    <a:pt x="10050" y="913"/>
                    <a:pt x="10062" y="916"/>
                    <a:pt x="10074" y="920"/>
                  </a:cubicBezTo>
                  <a:lnTo>
                    <a:pt x="10108" y="930"/>
                  </a:lnTo>
                  <a:lnTo>
                    <a:pt x="10249" y="974"/>
                  </a:lnTo>
                  <a:cubicBezTo>
                    <a:pt x="10260" y="978"/>
                    <a:pt x="10272" y="982"/>
                    <a:pt x="10283" y="986"/>
                  </a:cubicBezTo>
                  <a:lnTo>
                    <a:pt x="10318" y="999"/>
                  </a:lnTo>
                  <a:lnTo>
                    <a:pt x="10387" y="1024"/>
                  </a:lnTo>
                  <a:lnTo>
                    <a:pt x="10456" y="1051"/>
                  </a:lnTo>
                  <a:cubicBezTo>
                    <a:pt x="10467" y="1055"/>
                    <a:pt x="10479" y="1059"/>
                    <a:pt x="10490" y="1064"/>
                  </a:cubicBezTo>
                  <a:lnTo>
                    <a:pt x="10524" y="1079"/>
                  </a:lnTo>
                  <a:lnTo>
                    <a:pt x="10659" y="1138"/>
                  </a:lnTo>
                  <a:lnTo>
                    <a:pt x="10692" y="1153"/>
                  </a:lnTo>
                  <a:lnTo>
                    <a:pt x="10725" y="1170"/>
                  </a:lnTo>
                  <a:lnTo>
                    <a:pt x="10791" y="1203"/>
                  </a:lnTo>
                  <a:lnTo>
                    <a:pt x="10857" y="1236"/>
                  </a:lnTo>
                  <a:lnTo>
                    <a:pt x="10890" y="1253"/>
                  </a:lnTo>
                  <a:lnTo>
                    <a:pt x="10922" y="1271"/>
                  </a:lnTo>
                  <a:lnTo>
                    <a:pt x="11051" y="1345"/>
                  </a:lnTo>
                  <a:lnTo>
                    <a:pt x="11083" y="1363"/>
                  </a:lnTo>
                  <a:cubicBezTo>
                    <a:pt x="11093" y="1369"/>
                    <a:pt x="11105" y="1377"/>
                    <a:pt x="11115" y="1383"/>
                  </a:cubicBezTo>
                  <a:lnTo>
                    <a:pt x="11178" y="1424"/>
                  </a:lnTo>
                  <a:cubicBezTo>
                    <a:pt x="11346" y="1528"/>
                    <a:pt x="11505" y="1650"/>
                    <a:pt x="11661" y="1775"/>
                  </a:cubicBezTo>
                  <a:lnTo>
                    <a:pt x="11775" y="1874"/>
                  </a:lnTo>
                  <a:lnTo>
                    <a:pt x="11832" y="1922"/>
                  </a:lnTo>
                  <a:cubicBezTo>
                    <a:pt x="11851" y="1939"/>
                    <a:pt x="11869" y="1957"/>
                    <a:pt x="11888" y="1973"/>
                  </a:cubicBezTo>
                  <a:lnTo>
                    <a:pt x="11999" y="2077"/>
                  </a:lnTo>
                  <a:cubicBezTo>
                    <a:pt x="12017" y="2094"/>
                    <a:pt x="12035" y="2113"/>
                    <a:pt x="12053" y="2131"/>
                  </a:cubicBezTo>
                  <a:lnTo>
                    <a:pt x="12105" y="2184"/>
                  </a:lnTo>
                  <a:cubicBezTo>
                    <a:pt x="12391" y="2477"/>
                    <a:pt x="12653" y="2792"/>
                    <a:pt x="12889" y="3127"/>
                  </a:cubicBezTo>
                  <a:cubicBezTo>
                    <a:pt x="13366" y="3800"/>
                    <a:pt x="13761" y="4541"/>
                    <a:pt x="14101" y="5310"/>
                  </a:cubicBezTo>
                  <a:cubicBezTo>
                    <a:pt x="14439" y="6079"/>
                    <a:pt x="14727" y="6875"/>
                    <a:pt x="14977" y="7685"/>
                  </a:cubicBezTo>
                  <a:cubicBezTo>
                    <a:pt x="15102" y="8090"/>
                    <a:pt x="15220" y="8498"/>
                    <a:pt x="15328" y="8909"/>
                  </a:cubicBezTo>
                  <a:cubicBezTo>
                    <a:pt x="15437" y="9319"/>
                    <a:pt x="15538" y="9733"/>
                    <a:pt x="15634" y="10147"/>
                  </a:cubicBezTo>
                  <a:cubicBezTo>
                    <a:pt x="15729" y="10562"/>
                    <a:pt x="15816" y="10979"/>
                    <a:pt x="15899" y="11396"/>
                  </a:cubicBezTo>
                  <a:cubicBezTo>
                    <a:pt x="15943" y="11606"/>
                    <a:pt x="15984" y="11815"/>
                    <a:pt x="16021" y="12025"/>
                  </a:cubicBezTo>
                  <a:cubicBezTo>
                    <a:pt x="16059" y="12235"/>
                    <a:pt x="16097" y="12444"/>
                    <a:pt x="16134" y="12655"/>
                  </a:cubicBezTo>
                  <a:cubicBezTo>
                    <a:pt x="16171" y="12864"/>
                    <a:pt x="16207" y="13075"/>
                    <a:pt x="16240" y="13286"/>
                  </a:cubicBezTo>
                  <a:cubicBezTo>
                    <a:pt x="16274" y="13497"/>
                    <a:pt x="16306" y="13707"/>
                    <a:pt x="16339" y="13918"/>
                  </a:cubicBezTo>
                  <a:cubicBezTo>
                    <a:pt x="16371" y="14129"/>
                    <a:pt x="16403" y="14341"/>
                    <a:pt x="16432" y="14552"/>
                  </a:cubicBezTo>
                  <a:cubicBezTo>
                    <a:pt x="16460" y="14764"/>
                    <a:pt x="16490" y="14976"/>
                    <a:pt x="16518" y="15188"/>
                  </a:cubicBezTo>
                  <a:cubicBezTo>
                    <a:pt x="16547" y="15399"/>
                    <a:pt x="16574" y="15611"/>
                    <a:pt x="16599" y="15823"/>
                  </a:cubicBezTo>
                  <a:cubicBezTo>
                    <a:pt x="16625" y="16035"/>
                    <a:pt x="16652" y="16248"/>
                    <a:pt x="16676" y="16461"/>
                  </a:cubicBezTo>
                  <a:cubicBezTo>
                    <a:pt x="16725" y="16885"/>
                    <a:pt x="16769" y="17310"/>
                    <a:pt x="16813" y="17737"/>
                  </a:cubicBezTo>
                  <a:cubicBezTo>
                    <a:pt x="16897" y="18588"/>
                    <a:pt x="16970" y="19441"/>
                    <a:pt x="17034" y="20294"/>
                  </a:cubicBezTo>
                  <a:cubicBezTo>
                    <a:pt x="17064" y="20721"/>
                    <a:pt x="17094" y="21149"/>
                    <a:pt x="17121" y="21576"/>
                  </a:cubicBezTo>
                  <a:cubicBezTo>
                    <a:pt x="17146" y="22004"/>
                    <a:pt x="17170" y="22432"/>
                    <a:pt x="17193" y="22858"/>
                  </a:cubicBezTo>
                  <a:cubicBezTo>
                    <a:pt x="17215" y="23286"/>
                    <a:pt x="17236" y="23714"/>
                    <a:pt x="17253" y="24142"/>
                  </a:cubicBezTo>
                  <a:cubicBezTo>
                    <a:pt x="17270" y="24570"/>
                    <a:pt x="17287" y="24999"/>
                    <a:pt x="17301" y="25427"/>
                  </a:cubicBezTo>
                  <a:cubicBezTo>
                    <a:pt x="17315" y="25855"/>
                    <a:pt x="17328" y="26285"/>
                    <a:pt x="17338" y="26713"/>
                  </a:cubicBezTo>
                  <a:cubicBezTo>
                    <a:pt x="17347" y="27141"/>
                    <a:pt x="17356" y="27570"/>
                    <a:pt x="17363" y="27998"/>
                  </a:cubicBezTo>
                  <a:cubicBezTo>
                    <a:pt x="17389" y="29714"/>
                    <a:pt x="17390" y="31428"/>
                    <a:pt x="17367" y="33144"/>
                  </a:cubicBezTo>
                  <a:cubicBezTo>
                    <a:pt x="17356" y="34002"/>
                    <a:pt x="17337" y="34859"/>
                    <a:pt x="17314" y="35717"/>
                  </a:cubicBezTo>
                  <a:cubicBezTo>
                    <a:pt x="17289" y="36574"/>
                    <a:pt x="17259" y="37432"/>
                    <a:pt x="17218" y="38288"/>
                  </a:cubicBezTo>
                  <a:lnTo>
                    <a:pt x="17519" y="38309"/>
                  </a:lnTo>
                  <a:cubicBezTo>
                    <a:pt x="17554" y="37878"/>
                    <a:pt x="17582" y="37450"/>
                    <a:pt x="17610" y="37021"/>
                  </a:cubicBezTo>
                  <a:cubicBezTo>
                    <a:pt x="17637" y="36592"/>
                    <a:pt x="17661" y="36162"/>
                    <a:pt x="17684" y="35733"/>
                  </a:cubicBezTo>
                  <a:cubicBezTo>
                    <a:pt x="17730" y="34873"/>
                    <a:pt x="17767" y="34015"/>
                    <a:pt x="17798" y="33155"/>
                  </a:cubicBezTo>
                  <a:cubicBezTo>
                    <a:pt x="17856" y="31437"/>
                    <a:pt x="17887" y="29716"/>
                    <a:pt x="17891" y="27995"/>
                  </a:cubicBezTo>
                  <a:cubicBezTo>
                    <a:pt x="17895" y="26274"/>
                    <a:pt x="17863" y="24554"/>
                    <a:pt x="17796" y="22833"/>
                  </a:cubicBezTo>
                  <a:cubicBezTo>
                    <a:pt x="17781" y="22402"/>
                    <a:pt x="17762" y="21972"/>
                    <a:pt x="17740" y="21543"/>
                  </a:cubicBezTo>
                  <a:cubicBezTo>
                    <a:pt x="17718" y="21112"/>
                    <a:pt x="17694" y="20683"/>
                    <a:pt x="17667" y="20252"/>
                  </a:cubicBezTo>
                  <a:cubicBezTo>
                    <a:pt x="17614" y="19392"/>
                    <a:pt x="17551" y="18533"/>
                    <a:pt x="17473" y="17674"/>
                  </a:cubicBezTo>
                  <a:cubicBezTo>
                    <a:pt x="17435" y="17245"/>
                    <a:pt x="17393" y="16816"/>
                    <a:pt x="17348" y="16388"/>
                  </a:cubicBezTo>
                  <a:cubicBezTo>
                    <a:pt x="17325" y="16173"/>
                    <a:pt x="17302" y="15958"/>
                    <a:pt x="17278" y="15744"/>
                  </a:cubicBezTo>
                  <a:cubicBezTo>
                    <a:pt x="17252" y="15531"/>
                    <a:pt x="17227" y="15316"/>
                    <a:pt x="17201" y="15101"/>
                  </a:cubicBezTo>
                  <a:cubicBezTo>
                    <a:pt x="17176" y="14887"/>
                    <a:pt x="17149" y="14673"/>
                    <a:pt x="17119" y="14460"/>
                  </a:cubicBezTo>
                  <a:cubicBezTo>
                    <a:pt x="17090" y="14245"/>
                    <a:pt x="17059" y="14032"/>
                    <a:pt x="17030" y="13817"/>
                  </a:cubicBezTo>
                  <a:cubicBezTo>
                    <a:pt x="16999" y="13604"/>
                    <a:pt x="16969" y="13391"/>
                    <a:pt x="16934" y="13177"/>
                  </a:cubicBezTo>
                  <a:cubicBezTo>
                    <a:pt x="16901" y="12964"/>
                    <a:pt x="16866" y="12751"/>
                    <a:pt x="16832" y="12537"/>
                  </a:cubicBezTo>
                  <a:cubicBezTo>
                    <a:pt x="16797" y="12324"/>
                    <a:pt x="16760" y="12111"/>
                    <a:pt x="16722" y="11899"/>
                  </a:cubicBezTo>
                  <a:cubicBezTo>
                    <a:pt x="16684" y="11685"/>
                    <a:pt x="16645" y="11473"/>
                    <a:pt x="16605" y="11261"/>
                  </a:cubicBezTo>
                  <a:cubicBezTo>
                    <a:pt x="16524" y="10836"/>
                    <a:pt x="16436" y="10411"/>
                    <a:pt x="16341" y="9989"/>
                  </a:cubicBezTo>
                  <a:cubicBezTo>
                    <a:pt x="16247" y="9566"/>
                    <a:pt x="16146" y="9144"/>
                    <a:pt x="16036" y="8724"/>
                  </a:cubicBezTo>
                  <a:cubicBezTo>
                    <a:pt x="15927" y="8304"/>
                    <a:pt x="15810" y="7886"/>
                    <a:pt x="15683" y="7469"/>
                  </a:cubicBezTo>
                  <a:cubicBezTo>
                    <a:pt x="15430" y="6638"/>
                    <a:pt x="15137" y="5814"/>
                    <a:pt x="14785" y="5010"/>
                  </a:cubicBezTo>
                  <a:cubicBezTo>
                    <a:pt x="14609" y="4609"/>
                    <a:pt x="14417" y="4212"/>
                    <a:pt x="14207" y="3825"/>
                  </a:cubicBezTo>
                  <a:cubicBezTo>
                    <a:pt x="13995" y="3434"/>
                    <a:pt x="13762" y="3056"/>
                    <a:pt x="13507" y="2691"/>
                  </a:cubicBezTo>
                  <a:cubicBezTo>
                    <a:pt x="13248" y="2322"/>
                    <a:pt x="12961" y="1975"/>
                    <a:pt x="12647" y="1654"/>
                  </a:cubicBezTo>
                  <a:lnTo>
                    <a:pt x="12587" y="1593"/>
                  </a:lnTo>
                  <a:cubicBezTo>
                    <a:pt x="12566" y="1572"/>
                    <a:pt x="12547" y="1552"/>
                    <a:pt x="12527" y="1533"/>
                  </a:cubicBezTo>
                  <a:lnTo>
                    <a:pt x="12401" y="1416"/>
                  </a:lnTo>
                  <a:cubicBezTo>
                    <a:pt x="12381" y="1397"/>
                    <a:pt x="12361" y="1377"/>
                    <a:pt x="12339" y="1358"/>
                  </a:cubicBezTo>
                  <a:lnTo>
                    <a:pt x="12275" y="1303"/>
                  </a:lnTo>
                  <a:lnTo>
                    <a:pt x="12145" y="1190"/>
                  </a:lnTo>
                  <a:cubicBezTo>
                    <a:pt x="11966" y="1047"/>
                    <a:pt x="11783" y="907"/>
                    <a:pt x="11588" y="784"/>
                  </a:cubicBezTo>
                  <a:lnTo>
                    <a:pt x="11515" y="737"/>
                  </a:lnTo>
                  <a:cubicBezTo>
                    <a:pt x="11502" y="730"/>
                    <a:pt x="11491" y="722"/>
                    <a:pt x="11478" y="714"/>
                  </a:cubicBezTo>
                  <a:lnTo>
                    <a:pt x="11441" y="692"/>
                  </a:lnTo>
                  <a:lnTo>
                    <a:pt x="11290" y="607"/>
                  </a:lnTo>
                  <a:lnTo>
                    <a:pt x="11252" y="585"/>
                  </a:lnTo>
                  <a:lnTo>
                    <a:pt x="11213" y="564"/>
                  </a:lnTo>
                  <a:lnTo>
                    <a:pt x="11135" y="525"/>
                  </a:lnTo>
                  <a:lnTo>
                    <a:pt x="11058" y="485"/>
                  </a:lnTo>
                  <a:lnTo>
                    <a:pt x="11019" y="466"/>
                  </a:lnTo>
                  <a:lnTo>
                    <a:pt x="10980" y="448"/>
                  </a:lnTo>
                  <a:lnTo>
                    <a:pt x="10820" y="378"/>
                  </a:lnTo>
                  <a:lnTo>
                    <a:pt x="10780" y="360"/>
                  </a:lnTo>
                  <a:cubicBezTo>
                    <a:pt x="10766" y="355"/>
                    <a:pt x="10752" y="350"/>
                    <a:pt x="10739" y="345"/>
                  </a:cubicBezTo>
                  <a:lnTo>
                    <a:pt x="10658" y="313"/>
                  </a:lnTo>
                  <a:lnTo>
                    <a:pt x="10576" y="282"/>
                  </a:lnTo>
                  <a:lnTo>
                    <a:pt x="10534" y="267"/>
                  </a:lnTo>
                  <a:cubicBezTo>
                    <a:pt x="10521" y="262"/>
                    <a:pt x="10507" y="256"/>
                    <a:pt x="10493" y="253"/>
                  </a:cubicBezTo>
                  <a:lnTo>
                    <a:pt x="10326" y="200"/>
                  </a:lnTo>
                  <a:lnTo>
                    <a:pt x="10285" y="186"/>
                  </a:lnTo>
                  <a:cubicBezTo>
                    <a:pt x="10271" y="182"/>
                    <a:pt x="10257" y="179"/>
                    <a:pt x="10241" y="176"/>
                  </a:cubicBezTo>
                  <a:lnTo>
                    <a:pt x="10157" y="153"/>
                  </a:lnTo>
                  <a:lnTo>
                    <a:pt x="10073" y="133"/>
                  </a:lnTo>
                  <a:lnTo>
                    <a:pt x="10029" y="121"/>
                  </a:lnTo>
                  <a:cubicBezTo>
                    <a:pt x="10015" y="117"/>
                    <a:pt x="10001" y="115"/>
                    <a:pt x="9987" y="112"/>
                  </a:cubicBezTo>
                  <a:cubicBezTo>
                    <a:pt x="9872" y="90"/>
                    <a:pt x="9758" y="65"/>
                    <a:pt x="9642" y="51"/>
                  </a:cubicBezTo>
                  <a:lnTo>
                    <a:pt x="9555" y="39"/>
                  </a:lnTo>
                  <a:cubicBezTo>
                    <a:pt x="9527" y="35"/>
                    <a:pt x="9498" y="30"/>
                    <a:pt x="9468" y="29"/>
                  </a:cubicBezTo>
                  <a:lnTo>
                    <a:pt x="9295" y="14"/>
                  </a:lnTo>
                  <a:cubicBezTo>
                    <a:pt x="9265" y="12"/>
                    <a:pt x="9237" y="9"/>
                    <a:pt x="9208" y="7"/>
                  </a:cubicBezTo>
                  <a:lnTo>
                    <a:pt x="9121" y="6"/>
                  </a:lnTo>
                  <a:lnTo>
                    <a:pt x="89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9"/>
            <p:cNvSpPr/>
            <p:nvPr/>
          </p:nvSpPr>
          <p:spPr>
            <a:xfrm>
              <a:off x="3932250" y="2702325"/>
              <a:ext cx="451000" cy="885275"/>
            </a:xfrm>
            <a:custGeom>
              <a:avLst/>
              <a:gdLst/>
              <a:ahLst/>
              <a:cxnLst/>
              <a:rect l="l" t="t" r="r" b="b"/>
              <a:pathLst>
                <a:path w="18040" h="35411" extrusionOk="0">
                  <a:moveTo>
                    <a:pt x="9020" y="0"/>
                  </a:moveTo>
                  <a:cubicBezTo>
                    <a:pt x="1" y="0"/>
                    <a:pt x="2117" y="35410"/>
                    <a:pt x="2117" y="35410"/>
                  </a:cubicBezTo>
                  <a:lnTo>
                    <a:pt x="15924" y="35410"/>
                  </a:lnTo>
                  <a:cubicBezTo>
                    <a:pt x="15924" y="35410"/>
                    <a:pt x="18040" y="0"/>
                    <a:pt x="9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9"/>
            <p:cNvSpPr/>
            <p:nvPr/>
          </p:nvSpPr>
          <p:spPr>
            <a:xfrm>
              <a:off x="3934125" y="2630100"/>
              <a:ext cx="447325" cy="957725"/>
            </a:xfrm>
            <a:custGeom>
              <a:avLst/>
              <a:gdLst/>
              <a:ahLst/>
              <a:cxnLst/>
              <a:rect l="l" t="t" r="r" b="b"/>
              <a:pathLst>
                <a:path w="17893" h="38309" extrusionOk="0">
                  <a:moveTo>
                    <a:pt x="8945" y="1"/>
                  </a:moveTo>
                  <a:lnTo>
                    <a:pt x="8772" y="5"/>
                  </a:lnTo>
                  <a:lnTo>
                    <a:pt x="8685" y="7"/>
                  </a:lnTo>
                  <a:cubicBezTo>
                    <a:pt x="8655" y="8"/>
                    <a:pt x="8626" y="12"/>
                    <a:pt x="8598" y="13"/>
                  </a:cubicBezTo>
                  <a:lnTo>
                    <a:pt x="8424" y="29"/>
                  </a:lnTo>
                  <a:cubicBezTo>
                    <a:pt x="8395" y="30"/>
                    <a:pt x="8365" y="35"/>
                    <a:pt x="8337" y="39"/>
                  </a:cubicBezTo>
                  <a:lnTo>
                    <a:pt x="8250" y="51"/>
                  </a:lnTo>
                  <a:cubicBezTo>
                    <a:pt x="8134" y="63"/>
                    <a:pt x="8020" y="90"/>
                    <a:pt x="7905" y="112"/>
                  </a:cubicBezTo>
                  <a:cubicBezTo>
                    <a:pt x="7891" y="114"/>
                    <a:pt x="7877" y="117"/>
                    <a:pt x="7863" y="121"/>
                  </a:cubicBezTo>
                  <a:lnTo>
                    <a:pt x="7820" y="131"/>
                  </a:lnTo>
                  <a:lnTo>
                    <a:pt x="7735" y="153"/>
                  </a:lnTo>
                  <a:lnTo>
                    <a:pt x="7651" y="174"/>
                  </a:lnTo>
                  <a:cubicBezTo>
                    <a:pt x="7637" y="178"/>
                    <a:pt x="7622" y="182"/>
                    <a:pt x="7608" y="186"/>
                  </a:cubicBezTo>
                  <a:lnTo>
                    <a:pt x="7567" y="199"/>
                  </a:lnTo>
                  <a:lnTo>
                    <a:pt x="7399" y="252"/>
                  </a:lnTo>
                  <a:cubicBezTo>
                    <a:pt x="7385" y="256"/>
                    <a:pt x="7371" y="261"/>
                    <a:pt x="7357" y="265"/>
                  </a:cubicBezTo>
                  <a:lnTo>
                    <a:pt x="7316" y="282"/>
                  </a:lnTo>
                  <a:lnTo>
                    <a:pt x="7235" y="312"/>
                  </a:lnTo>
                  <a:lnTo>
                    <a:pt x="7153" y="343"/>
                  </a:lnTo>
                  <a:cubicBezTo>
                    <a:pt x="7140" y="349"/>
                    <a:pt x="7126" y="355"/>
                    <a:pt x="7112" y="360"/>
                  </a:cubicBezTo>
                  <a:lnTo>
                    <a:pt x="7072" y="378"/>
                  </a:lnTo>
                  <a:lnTo>
                    <a:pt x="6913" y="448"/>
                  </a:lnTo>
                  <a:lnTo>
                    <a:pt x="6873" y="466"/>
                  </a:lnTo>
                  <a:lnTo>
                    <a:pt x="6834" y="485"/>
                  </a:lnTo>
                  <a:lnTo>
                    <a:pt x="6757" y="524"/>
                  </a:lnTo>
                  <a:lnTo>
                    <a:pt x="6679" y="564"/>
                  </a:lnTo>
                  <a:lnTo>
                    <a:pt x="6639" y="585"/>
                  </a:lnTo>
                  <a:lnTo>
                    <a:pt x="6602" y="605"/>
                  </a:lnTo>
                  <a:lnTo>
                    <a:pt x="6452" y="692"/>
                  </a:lnTo>
                  <a:lnTo>
                    <a:pt x="6414" y="714"/>
                  </a:lnTo>
                  <a:cubicBezTo>
                    <a:pt x="6402" y="721"/>
                    <a:pt x="6390" y="729"/>
                    <a:pt x="6377" y="737"/>
                  </a:cubicBezTo>
                  <a:lnTo>
                    <a:pt x="6305" y="784"/>
                  </a:lnTo>
                  <a:cubicBezTo>
                    <a:pt x="6108" y="906"/>
                    <a:pt x="5926" y="1046"/>
                    <a:pt x="5748" y="1190"/>
                  </a:cubicBezTo>
                  <a:lnTo>
                    <a:pt x="5617" y="1301"/>
                  </a:lnTo>
                  <a:lnTo>
                    <a:pt x="5552" y="1357"/>
                  </a:lnTo>
                  <a:cubicBezTo>
                    <a:pt x="5532" y="1377"/>
                    <a:pt x="5511" y="1397"/>
                    <a:pt x="5491" y="1416"/>
                  </a:cubicBezTo>
                  <a:lnTo>
                    <a:pt x="5366" y="1532"/>
                  </a:lnTo>
                  <a:cubicBezTo>
                    <a:pt x="5345" y="1552"/>
                    <a:pt x="5325" y="1572"/>
                    <a:pt x="5306" y="1593"/>
                  </a:cubicBezTo>
                  <a:lnTo>
                    <a:pt x="5246" y="1653"/>
                  </a:lnTo>
                  <a:cubicBezTo>
                    <a:pt x="4931" y="1974"/>
                    <a:pt x="4643" y="2322"/>
                    <a:pt x="4386" y="2691"/>
                  </a:cubicBezTo>
                  <a:cubicBezTo>
                    <a:pt x="4130" y="3055"/>
                    <a:pt x="3898" y="3433"/>
                    <a:pt x="3686" y="3823"/>
                  </a:cubicBezTo>
                  <a:cubicBezTo>
                    <a:pt x="3475" y="4211"/>
                    <a:pt x="3283" y="4609"/>
                    <a:pt x="3107" y="5010"/>
                  </a:cubicBezTo>
                  <a:cubicBezTo>
                    <a:pt x="2756" y="5813"/>
                    <a:pt x="2462" y="6636"/>
                    <a:pt x="2209" y="7469"/>
                  </a:cubicBezTo>
                  <a:cubicBezTo>
                    <a:pt x="2082" y="7886"/>
                    <a:pt x="1964" y="8303"/>
                    <a:pt x="1855" y="8724"/>
                  </a:cubicBezTo>
                  <a:cubicBezTo>
                    <a:pt x="1748" y="9144"/>
                    <a:pt x="1647" y="9565"/>
                    <a:pt x="1552" y="9988"/>
                  </a:cubicBezTo>
                  <a:cubicBezTo>
                    <a:pt x="1458" y="10411"/>
                    <a:pt x="1370" y="10835"/>
                    <a:pt x="1289" y="11259"/>
                  </a:cubicBezTo>
                  <a:cubicBezTo>
                    <a:pt x="1247" y="11473"/>
                    <a:pt x="1207" y="11685"/>
                    <a:pt x="1170" y="11898"/>
                  </a:cubicBezTo>
                  <a:cubicBezTo>
                    <a:pt x="1133" y="12110"/>
                    <a:pt x="1097" y="12324"/>
                    <a:pt x="1060" y="12537"/>
                  </a:cubicBezTo>
                  <a:cubicBezTo>
                    <a:pt x="1025" y="12750"/>
                    <a:pt x="991" y="12962"/>
                    <a:pt x="958" y="13177"/>
                  </a:cubicBezTo>
                  <a:cubicBezTo>
                    <a:pt x="925" y="13390"/>
                    <a:pt x="893" y="13604"/>
                    <a:pt x="862" y="13817"/>
                  </a:cubicBezTo>
                  <a:cubicBezTo>
                    <a:pt x="830" y="14032"/>
                    <a:pt x="801" y="14245"/>
                    <a:pt x="773" y="14458"/>
                  </a:cubicBezTo>
                  <a:cubicBezTo>
                    <a:pt x="745" y="14673"/>
                    <a:pt x="718" y="14886"/>
                    <a:pt x="691" y="15101"/>
                  </a:cubicBezTo>
                  <a:cubicBezTo>
                    <a:pt x="664" y="15316"/>
                    <a:pt x="639" y="15529"/>
                    <a:pt x="615" y="15744"/>
                  </a:cubicBezTo>
                  <a:cubicBezTo>
                    <a:pt x="592" y="15958"/>
                    <a:pt x="566" y="16173"/>
                    <a:pt x="544" y="16386"/>
                  </a:cubicBezTo>
                  <a:cubicBezTo>
                    <a:pt x="500" y="16815"/>
                    <a:pt x="457" y="17245"/>
                    <a:pt x="419" y="17674"/>
                  </a:cubicBezTo>
                  <a:cubicBezTo>
                    <a:pt x="341" y="18532"/>
                    <a:pt x="279" y="19392"/>
                    <a:pt x="224" y="20252"/>
                  </a:cubicBezTo>
                  <a:cubicBezTo>
                    <a:pt x="197" y="20682"/>
                    <a:pt x="173" y="21112"/>
                    <a:pt x="152" y="21542"/>
                  </a:cubicBezTo>
                  <a:cubicBezTo>
                    <a:pt x="130" y="21971"/>
                    <a:pt x="111" y="22402"/>
                    <a:pt x="95" y="22833"/>
                  </a:cubicBezTo>
                  <a:cubicBezTo>
                    <a:pt x="31" y="24553"/>
                    <a:pt x="0" y="26274"/>
                    <a:pt x="1" y="27995"/>
                  </a:cubicBezTo>
                  <a:cubicBezTo>
                    <a:pt x="4" y="29716"/>
                    <a:pt x="35" y="31435"/>
                    <a:pt x="95" y="33155"/>
                  </a:cubicBezTo>
                  <a:cubicBezTo>
                    <a:pt x="125" y="34015"/>
                    <a:pt x="162" y="34873"/>
                    <a:pt x="208" y="35733"/>
                  </a:cubicBezTo>
                  <a:cubicBezTo>
                    <a:pt x="231" y="36162"/>
                    <a:pt x="256" y="36590"/>
                    <a:pt x="282" y="37021"/>
                  </a:cubicBezTo>
                  <a:cubicBezTo>
                    <a:pt x="309" y="37450"/>
                    <a:pt x="339" y="37878"/>
                    <a:pt x="373" y="38308"/>
                  </a:cubicBezTo>
                  <a:lnTo>
                    <a:pt x="675" y="38288"/>
                  </a:lnTo>
                  <a:cubicBezTo>
                    <a:pt x="632" y="37432"/>
                    <a:pt x="602" y="36574"/>
                    <a:pt x="579" y="35716"/>
                  </a:cubicBezTo>
                  <a:cubicBezTo>
                    <a:pt x="555" y="34859"/>
                    <a:pt x="537" y="34002"/>
                    <a:pt x="524" y="33143"/>
                  </a:cubicBezTo>
                  <a:cubicBezTo>
                    <a:pt x="500" y="31428"/>
                    <a:pt x="501" y="29713"/>
                    <a:pt x="529" y="27999"/>
                  </a:cubicBezTo>
                  <a:cubicBezTo>
                    <a:pt x="535" y="27570"/>
                    <a:pt x="543" y="27142"/>
                    <a:pt x="555" y="26712"/>
                  </a:cubicBezTo>
                  <a:cubicBezTo>
                    <a:pt x="565" y="26284"/>
                    <a:pt x="576" y="25856"/>
                    <a:pt x="590" y="25427"/>
                  </a:cubicBezTo>
                  <a:cubicBezTo>
                    <a:pt x="604" y="24999"/>
                    <a:pt x="621" y="24571"/>
                    <a:pt x="639" y="24143"/>
                  </a:cubicBezTo>
                  <a:cubicBezTo>
                    <a:pt x="657" y="23715"/>
                    <a:pt x="677" y="23287"/>
                    <a:pt x="699" y="22859"/>
                  </a:cubicBezTo>
                  <a:cubicBezTo>
                    <a:pt x="721" y="22431"/>
                    <a:pt x="745" y="22003"/>
                    <a:pt x="772" y="21577"/>
                  </a:cubicBezTo>
                  <a:cubicBezTo>
                    <a:pt x="799" y="21149"/>
                    <a:pt x="827" y="20722"/>
                    <a:pt x="859" y="20294"/>
                  </a:cubicBezTo>
                  <a:cubicBezTo>
                    <a:pt x="921" y="19441"/>
                    <a:pt x="995" y="18589"/>
                    <a:pt x="1080" y="17736"/>
                  </a:cubicBezTo>
                  <a:cubicBezTo>
                    <a:pt x="1120" y="17311"/>
                    <a:pt x="1166" y="16886"/>
                    <a:pt x="1216" y="16460"/>
                  </a:cubicBezTo>
                  <a:cubicBezTo>
                    <a:pt x="1241" y="16248"/>
                    <a:pt x="1265" y="16035"/>
                    <a:pt x="1292" y="15824"/>
                  </a:cubicBezTo>
                  <a:cubicBezTo>
                    <a:pt x="1318" y="15612"/>
                    <a:pt x="1347" y="15400"/>
                    <a:pt x="1373" y="15188"/>
                  </a:cubicBezTo>
                  <a:cubicBezTo>
                    <a:pt x="1402" y="14976"/>
                    <a:pt x="1430" y="14764"/>
                    <a:pt x="1460" y="14553"/>
                  </a:cubicBezTo>
                  <a:cubicBezTo>
                    <a:pt x="1491" y="14341"/>
                    <a:pt x="1522" y="14130"/>
                    <a:pt x="1552" y="13919"/>
                  </a:cubicBezTo>
                  <a:cubicBezTo>
                    <a:pt x="1584" y="13707"/>
                    <a:pt x="1616" y="13496"/>
                    <a:pt x="1652" y="13286"/>
                  </a:cubicBezTo>
                  <a:cubicBezTo>
                    <a:pt x="1686" y="13075"/>
                    <a:pt x="1722" y="12865"/>
                    <a:pt x="1758" y="12655"/>
                  </a:cubicBezTo>
                  <a:cubicBezTo>
                    <a:pt x="1794" y="12444"/>
                    <a:pt x="1831" y="12234"/>
                    <a:pt x="1870" y="12025"/>
                  </a:cubicBezTo>
                  <a:cubicBezTo>
                    <a:pt x="1910" y="11815"/>
                    <a:pt x="1950" y="11606"/>
                    <a:pt x="1992" y="11397"/>
                  </a:cubicBezTo>
                  <a:cubicBezTo>
                    <a:pt x="2075" y="10978"/>
                    <a:pt x="2163" y="10562"/>
                    <a:pt x="2259" y="10147"/>
                  </a:cubicBezTo>
                  <a:cubicBezTo>
                    <a:pt x="2352" y="9733"/>
                    <a:pt x="2454" y="9320"/>
                    <a:pt x="2563" y="8909"/>
                  </a:cubicBezTo>
                  <a:cubicBezTo>
                    <a:pt x="2671" y="8497"/>
                    <a:pt x="2789" y="8090"/>
                    <a:pt x="2914" y="7685"/>
                  </a:cubicBezTo>
                  <a:cubicBezTo>
                    <a:pt x="3166" y="6875"/>
                    <a:pt x="3452" y="6078"/>
                    <a:pt x="3792" y="5310"/>
                  </a:cubicBezTo>
                  <a:cubicBezTo>
                    <a:pt x="4132" y="4542"/>
                    <a:pt x="4526" y="3801"/>
                    <a:pt x="5003" y="3127"/>
                  </a:cubicBezTo>
                  <a:cubicBezTo>
                    <a:pt x="5238" y="2792"/>
                    <a:pt x="5500" y="2478"/>
                    <a:pt x="5786" y="2185"/>
                  </a:cubicBezTo>
                  <a:lnTo>
                    <a:pt x="5840" y="2130"/>
                  </a:lnTo>
                  <a:cubicBezTo>
                    <a:pt x="5857" y="2112"/>
                    <a:pt x="5874" y="2095"/>
                    <a:pt x="5893" y="2077"/>
                  </a:cubicBezTo>
                  <a:lnTo>
                    <a:pt x="6003" y="1974"/>
                  </a:lnTo>
                  <a:cubicBezTo>
                    <a:pt x="6022" y="1957"/>
                    <a:pt x="6040" y="1939"/>
                    <a:pt x="6059" y="1922"/>
                  </a:cubicBezTo>
                  <a:lnTo>
                    <a:pt x="6117" y="1874"/>
                  </a:lnTo>
                  <a:lnTo>
                    <a:pt x="6231" y="1775"/>
                  </a:lnTo>
                  <a:cubicBezTo>
                    <a:pt x="6388" y="1650"/>
                    <a:pt x="6546" y="1529"/>
                    <a:pt x="6715" y="1424"/>
                  </a:cubicBezTo>
                  <a:lnTo>
                    <a:pt x="6777" y="1383"/>
                  </a:lnTo>
                  <a:cubicBezTo>
                    <a:pt x="6788" y="1377"/>
                    <a:pt x="6798" y="1370"/>
                    <a:pt x="6809" y="1364"/>
                  </a:cubicBezTo>
                  <a:lnTo>
                    <a:pt x="6841" y="1345"/>
                  </a:lnTo>
                  <a:lnTo>
                    <a:pt x="6969" y="1271"/>
                  </a:lnTo>
                  <a:lnTo>
                    <a:pt x="7001" y="1253"/>
                  </a:lnTo>
                  <a:lnTo>
                    <a:pt x="7034" y="1236"/>
                  </a:lnTo>
                  <a:lnTo>
                    <a:pt x="7101" y="1203"/>
                  </a:lnTo>
                  <a:lnTo>
                    <a:pt x="7166" y="1170"/>
                  </a:lnTo>
                  <a:lnTo>
                    <a:pt x="7199" y="1153"/>
                  </a:lnTo>
                  <a:lnTo>
                    <a:pt x="7233" y="1138"/>
                  </a:lnTo>
                  <a:lnTo>
                    <a:pt x="7368" y="1079"/>
                  </a:lnTo>
                  <a:lnTo>
                    <a:pt x="7402" y="1064"/>
                  </a:lnTo>
                  <a:cubicBezTo>
                    <a:pt x="7412" y="1060"/>
                    <a:pt x="7424" y="1055"/>
                    <a:pt x="7435" y="1051"/>
                  </a:cubicBezTo>
                  <a:lnTo>
                    <a:pt x="7504" y="1025"/>
                  </a:lnTo>
                  <a:lnTo>
                    <a:pt x="7573" y="998"/>
                  </a:lnTo>
                  <a:lnTo>
                    <a:pt x="7608" y="986"/>
                  </a:lnTo>
                  <a:cubicBezTo>
                    <a:pt x="7619" y="982"/>
                    <a:pt x="7631" y="978"/>
                    <a:pt x="7643" y="974"/>
                  </a:cubicBezTo>
                  <a:lnTo>
                    <a:pt x="7783" y="931"/>
                  </a:lnTo>
                  <a:lnTo>
                    <a:pt x="7818" y="919"/>
                  </a:lnTo>
                  <a:cubicBezTo>
                    <a:pt x="7830" y="915"/>
                    <a:pt x="7841" y="913"/>
                    <a:pt x="7853" y="910"/>
                  </a:cubicBezTo>
                  <a:lnTo>
                    <a:pt x="7925" y="892"/>
                  </a:lnTo>
                  <a:lnTo>
                    <a:pt x="7996" y="873"/>
                  </a:lnTo>
                  <a:lnTo>
                    <a:pt x="8032" y="864"/>
                  </a:lnTo>
                  <a:cubicBezTo>
                    <a:pt x="8043" y="862"/>
                    <a:pt x="8055" y="859"/>
                    <a:pt x="8068" y="858"/>
                  </a:cubicBezTo>
                  <a:cubicBezTo>
                    <a:pt x="8163" y="839"/>
                    <a:pt x="8259" y="817"/>
                    <a:pt x="8358" y="807"/>
                  </a:cubicBezTo>
                  <a:lnTo>
                    <a:pt x="8430" y="797"/>
                  </a:lnTo>
                  <a:cubicBezTo>
                    <a:pt x="8455" y="793"/>
                    <a:pt x="8479" y="789"/>
                    <a:pt x="8503" y="788"/>
                  </a:cubicBezTo>
                  <a:lnTo>
                    <a:pt x="8650" y="776"/>
                  </a:lnTo>
                  <a:cubicBezTo>
                    <a:pt x="8674" y="774"/>
                    <a:pt x="8699" y="770"/>
                    <a:pt x="8723" y="770"/>
                  </a:cubicBezTo>
                  <a:lnTo>
                    <a:pt x="8797" y="769"/>
                  </a:lnTo>
                  <a:lnTo>
                    <a:pt x="8945" y="765"/>
                  </a:lnTo>
                  <a:lnTo>
                    <a:pt x="9093" y="769"/>
                  </a:lnTo>
                  <a:lnTo>
                    <a:pt x="9168" y="770"/>
                  </a:lnTo>
                  <a:cubicBezTo>
                    <a:pt x="9192" y="771"/>
                    <a:pt x="9216" y="774"/>
                    <a:pt x="9240" y="776"/>
                  </a:cubicBezTo>
                  <a:lnTo>
                    <a:pt x="9389" y="788"/>
                  </a:lnTo>
                  <a:cubicBezTo>
                    <a:pt x="9413" y="789"/>
                    <a:pt x="9437" y="794"/>
                    <a:pt x="9461" y="797"/>
                  </a:cubicBezTo>
                  <a:lnTo>
                    <a:pt x="9534" y="807"/>
                  </a:lnTo>
                  <a:cubicBezTo>
                    <a:pt x="9631" y="817"/>
                    <a:pt x="9727" y="839"/>
                    <a:pt x="9823" y="858"/>
                  </a:cubicBezTo>
                  <a:cubicBezTo>
                    <a:pt x="9836" y="860"/>
                    <a:pt x="9847" y="862"/>
                    <a:pt x="9860" y="864"/>
                  </a:cubicBezTo>
                  <a:lnTo>
                    <a:pt x="9894" y="875"/>
                  </a:lnTo>
                  <a:lnTo>
                    <a:pt x="9966" y="892"/>
                  </a:lnTo>
                  <a:lnTo>
                    <a:pt x="10038" y="910"/>
                  </a:lnTo>
                  <a:cubicBezTo>
                    <a:pt x="10049" y="913"/>
                    <a:pt x="10062" y="915"/>
                    <a:pt x="10073" y="919"/>
                  </a:cubicBezTo>
                  <a:lnTo>
                    <a:pt x="10108" y="931"/>
                  </a:lnTo>
                  <a:lnTo>
                    <a:pt x="10248" y="974"/>
                  </a:lnTo>
                  <a:cubicBezTo>
                    <a:pt x="10260" y="978"/>
                    <a:pt x="10271" y="982"/>
                    <a:pt x="10283" y="986"/>
                  </a:cubicBezTo>
                  <a:lnTo>
                    <a:pt x="10317" y="998"/>
                  </a:lnTo>
                  <a:lnTo>
                    <a:pt x="10386" y="1025"/>
                  </a:lnTo>
                  <a:lnTo>
                    <a:pt x="10455" y="1051"/>
                  </a:lnTo>
                  <a:cubicBezTo>
                    <a:pt x="10467" y="1055"/>
                    <a:pt x="10478" y="1060"/>
                    <a:pt x="10490" y="1064"/>
                  </a:cubicBezTo>
                  <a:lnTo>
                    <a:pt x="10523" y="1079"/>
                  </a:lnTo>
                  <a:lnTo>
                    <a:pt x="10658" y="1138"/>
                  </a:lnTo>
                  <a:lnTo>
                    <a:pt x="10692" y="1153"/>
                  </a:lnTo>
                  <a:lnTo>
                    <a:pt x="10725" y="1170"/>
                  </a:lnTo>
                  <a:lnTo>
                    <a:pt x="10790" y="1204"/>
                  </a:lnTo>
                  <a:lnTo>
                    <a:pt x="10856" y="1237"/>
                  </a:lnTo>
                  <a:lnTo>
                    <a:pt x="10890" y="1254"/>
                  </a:lnTo>
                  <a:lnTo>
                    <a:pt x="10922" y="1272"/>
                  </a:lnTo>
                  <a:lnTo>
                    <a:pt x="11051" y="1346"/>
                  </a:lnTo>
                  <a:lnTo>
                    <a:pt x="11083" y="1364"/>
                  </a:lnTo>
                  <a:cubicBezTo>
                    <a:pt x="11094" y="1370"/>
                    <a:pt x="11104" y="1378"/>
                    <a:pt x="11114" y="1384"/>
                  </a:cubicBezTo>
                  <a:lnTo>
                    <a:pt x="11177" y="1425"/>
                  </a:lnTo>
                  <a:cubicBezTo>
                    <a:pt x="11346" y="1529"/>
                    <a:pt x="11504" y="1651"/>
                    <a:pt x="11660" y="1776"/>
                  </a:cubicBezTo>
                  <a:lnTo>
                    <a:pt x="11775" y="1875"/>
                  </a:lnTo>
                  <a:lnTo>
                    <a:pt x="11832" y="1923"/>
                  </a:lnTo>
                  <a:cubicBezTo>
                    <a:pt x="11850" y="1940"/>
                    <a:pt x="11869" y="1958"/>
                    <a:pt x="11887" y="1974"/>
                  </a:cubicBezTo>
                  <a:lnTo>
                    <a:pt x="11999" y="2078"/>
                  </a:lnTo>
                  <a:cubicBezTo>
                    <a:pt x="12016" y="2096"/>
                    <a:pt x="12034" y="2114"/>
                    <a:pt x="12052" y="2132"/>
                  </a:cubicBezTo>
                  <a:lnTo>
                    <a:pt x="12106" y="2187"/>
                  </a:lnTo>
                  <a:cubicBezTo>
                    <a:pt x="12392" y="2478"/>
                    <a:pt x="12653" y="2793"/>
                    <a:pt x="12888" y="3128"/>
                  </a:cubicBezTo>
                  <a:cubicBezTo>
                    <a:pt x="13364" y="3801"/>
                    <a:pt x="13759" y="4542"/>
                    <a:pt x="14099" y="5311"/>
                  </a:cubicBezTo>
                  <a:cubicBezTo>
                    <a:pt x="14439" y="6080"/>
                    <a:pt x="14725" y="6876"/>
                    <a:pt x="14976" y="7686"/>
                  </a:cubicBezTo>
                  <a:cubicBezTo>
                    <a:pt x="15102" y="8091"/>
                    <a:pt x="15218" y="8499"/>
                    <a:pt x="15328" y="8910"/>
                  </a:cubicBezTo>
                  <a:cubicBezTo>
                    <a:pt x="15436" y="9320"/>
                    <a:pt x="15536" y="9734"/>
                    <a:pt x="15632" y="10148"/>
                  </a:cubicBezTo>
                  <a:cubicBezTo>
                    <a:pt x="15728" y="10563"/>
                    <a:pt x="15816" y="10980"/>
                    <a:pt x="15899" y="11397"/>
                  </a:cubicBezTo>
                  <a:cubicBezTo>
                    <a:pt x="15941" y="11607"/>
                    <a:pt x="15982" y="11816"/>
                    <a:pt x="16020" y="12026"/>
                  </a:cubicBezTo>
                  <a:cubicBezTo>
                    <a:pt x="16058" y="12236"/>
                    <a:pt x="16096" y="12445"/>
                    <a:pt x="16133" y="12656"/>
                  </a:cubicBezTo>
                  <a:cubicBezTo>
                    <a:pt x="16170" y="12865"/>
                    <a:pt x="16205" y="13076"/>
                    <a:pt x="16239" y="13287"/>
                  </a:cubicBezTo>
                  <a:cubicBezTo>
                    <a:pt x="16272" y="13498"/>
                    <a:pt x="16305" y="13708"/>
                    <a:pt x="16338" y="13919"/>
                  </a:cubicBezTo>
                  <a:cubicBezTo>
                    <a:pt x="16370" y="14130"/>
                    <a:pt x="16401" y="14342"/>
                    <a:pt x="16430" y="14553"/>
                  </a:cubicBezTo>
                  <a:cubicBezTo>
                    <a:pt x="16460" y="14765"/>
                    <a:pt x="16489" y="14977"/>
                    <a:pt x="16517" y="15189"/>
                  </a:cubicBezTo>
                  <a:cubicBezTo>
                    <a:pt x="16545" y="15400"/>
                    <a:pt x="16573" y="15612"/>
                    <a:pt x="16599" y="15824"/>
                  </a:cubicBezTo>
                  <a:cubicBezTo>
                    <a:pt x="16624" y="16036"/>
                    <a:pt x="16650" y="16249"/>
                    <a:pt x="16674" y="16462"/>
                  </a:cubicBezTo>
                  <a:cubicBezTo>
                    <a:pt x="16723" y="16886"/>
                    <a:pt x="16769" y="17311"/>
                    <a:pt x="16811" y="17738"/>
                  </a:cubicBezTo>
                  <a:cubicBezTo>
                    <a:pt x="16895" y="18589"/>
                    <a:pt x="16969" y="19442"/>
                    <a:pt x="17032" y="20295"/>
                  </a:cubicBezTo>
                  <a:cubicBezTo>
                    <a:pt x="17064" y="20722"/>
                    <a:pt x="17092" y="21150"/>
                    <a:pt x="17119" y="21577"/>
                  </a:cubicBezTo>
                  <a:cubicBezTo>
                    <a:pt x="17146" y="22005"/>
                    <a:pt x="17170" y="22433"/>
                    <a:pt x="17192" y="22859"/>
                  </a:cubicBezTo>
                  <a:cubicBezTo>
                    <a:pt x="17215" y="23287"/>
                    <a:pt x="17234" y="23715"/>
                    <a:pt x="17252" y="24143"/>
                  </a:cubicBezTo>
                  <a:cubicBezTo>
                    <a:pt x="17270" y="24571"/>
                    <a:pt x="17285" y="25000"/>
                    <a:pt x="17300" y="25428"/>
                  </a:cubicBezTo>
                  <a:cubicBezTo>
                    <a:pt x="17314" y="25856"/>
                    <a:pt x="17327" y="26286"/>
                    <a:pt x="17336" y="26714"/>
                  </a:cubicBezTo>
                  <a:cubicBezTo>
                    <a:pt x="17346" y="27142"/>
                    <a:pt x="17355" y="27571"/>
                    <a:pt x="17362" y="27999"/>
                  </a:cubicBezTo>
                  <a:cubicBezTo>
                    <a:pt x="17388" y="29715"/>
                    <a:pt x="17390" y="31429"/>
                    <a:pt x="17367" y="33145"/>
                  </a:cubicBezTo>
                  <a:cubicBezTo>
                    <a:pt x="17354" y="34003"/>
                    <a:pt x="17336" y="34860"/>
                    <a:pt x="17313" y="35718"/>
                  </a:cubicBezTo>
                  <a:cubicBezTo>
                    <a:pt x="17289" y="36575"/>
                    <a:pt x="17258" y="37433"/>
                    <a:pt x="17217" y="38289"/>
                  </a:cubicBezTo>
                  <a:lnTo>
                    <a:pt x="17517" y="38308"/>
                  </a:lnTo>
                  <a:cubicBezTo>
                    <a:pt x="17552" y="37878"/>
                    <a:pt x="17581" y="37450"/>
                    <a:pt x="17608" y="37021"/>
                  </a:cubicBezTo>
                  <a:cubicBezTo>
                    <a:pt x="17635" y="36591"/>
                    <a:pt x="17660" y="36162"/>
                    <a:pt x="17683" y="35733"/>
                  </a:cubicBezTo>
                  <a:cubicBezTo>
                    <a:pt x="17728" y="34873"/>
                    <a:pt x="17765" y="34015"/>
                    <a:pt x="17796" y="33155"/>
                  </a:cubicBezTo>
                  <a:cubicBezTo>
                    <a:pt x="17856" y="31435"/>
                    <a:pt x="17888" y="29716"/>
                    <a:pt x="17889" y="27995"/>
                  </a:cubicBezTo>
                  <a:cubicBezTo>
                    <a:pt x="17893" y="26274"/>
                    <a:pt x="17861" y="24553"/>
                    <a:pt x="17796" y="22833"/>
                  </a:cubicBezTo>
                  <a:cubicBezTo>
                    <a:pt x="17779" y="22402"/>
                    <a:pt x="17760" y="21971"/>
                    <a:pt x="17738" y="21542"/>
                  </a:cubicBezTo>
                  <a:cubicBezTo>
                    <a:pt x="17717" y="21112"/>
                    <a:pt x="17692" y="20682"/>
                    <a:pt x="17667" y="20252"/>
                  </a:cubicBezTo>
                  <a:cubicBezTo>
                    <a:pt x="17613" y="19392"/>
                    <a:pt x="17549" y="18532"/>
                    <a:pt x="17471" y="17674"/>
                  </a:cubicBezTo>
                  <a:cubicBezTo>
                    <a:pt x="17433" y="17245"/>
                    <a:pt x="17392" y="16815"/>
                    <a:pt x="17346" y="16386"/>
                  </a:cubicBezTo>
                  <a:cubicBezTo>
                    <a:pt x="17323" y="16173"/>
                    <a:pt x="17300" y="15958"/>
                    <a:pt x="17276" y="15744"/>
                  </a:cubicBezTo>
                  <a:cubicBezTo>
                    <a:pt x="17250" y="15529"/>
                    <a:pt x="17225" y="15316"/>
                    <a:pt x="17199" y="15101"/>
                  </a:cubicBezTo>
                  <a:cubicBezTo>
                    <a:pt x="17174" y="14886"/>
                    <a:pt x="17147" y="14673"/>
                    <a:pt x="17118" y="14458"/>
                  </a:cubicBezTo>
                  <a:cubicBezTo>
                    <a:pt x="17088" y="14245"/>
                    <a:pt x="17059" y="14032"/>
                    <a:pt x="17028" y="13817"/>
                  </a:cubicBezTo>
                  <a:cubicBezTo>
                    <a:pt x="16997" y="13604"/>
                    <a:pt x="16967" y="13390"/>
                    <a:pt x="16932" y="13177"/>
                  </a:cubicBezTo>
                  <a:cubicBezTo>
                    <a:pt x="16899" y="12964"/>
                    <a:pt x="16865" y="12749"/>
                    <a:pt x="16830" y="12537"/>
                  </a:cubicBezTo>
                  <a:cubicBezTo>
                    <a:pt x="16796" y="12324"/>
                    <a:pt x="16759" y="12110"/>
                    <a:pt x="16720" y="11898"/>
                  </a:cubicBezTo>
                  <a:cubicBezTo>
                    <a:pt x="16682" y="11685"/>
                    <a:pt x="16644" y="11473"/>
                    <a:pt x="16601" y="11259"/>
                  </a:cubicBezTo>
                  <a:cubicBezTo>
                    <a:pt x="16521" y="10835"/>
                    <a:pt x="16434" y="10411"/>
                    <a:pt x="16338" y="9988"/>
                  </a:cubicBezTo>
                  <a:cubicBezTo>
                    <a:pt x="16245" y="9565"/>
                    <a:pt x="16144" y="9144"/>
                    <a:pt x="16035" y="8724"/>
                  </a:cubicBezTo>
                  <a:cubicBezTo>
                    <a:pt x="15927" y="8303"/>
                    <a:pt x="15808" y="7886"/>
                    <a:pt x="15682" y="7469"/>
                  </a:cubicBezTo>
                  <a:cubicBezTo>
                    <a:pt x="15430" y="6636"/>
                    <a:pt x="15135" y="5813"/>
                    <a:pt x="14784" y="5010"/>
                  </a:cubicBezTo>
                  <a:cubicBezTo>
                    <a:pt x="14607" y="4609"/>
                    <a:pt x="14416" y="4211"/>
                    <a:pt x="14205" y="3823"/>
                  </a:cubicBezTo>
                  <a:cubicBezTo>
                    <a:pt x="13994" y="3433"/>
                    <a:pt x="13760" y="3055"/>
                    <a:pt x="13506" y="2691"/>
                  </a:cubicBezTo>
                  <a:cubicBezTo>
                    <a:pt x="13248" y="2322"/>
                    <a:pt x="12960" y="1974"/>
                    <a:pt x="12645" y="1653"/>
                  </a:cubicBezTo>
                  <a:lnTo>
                    <a:pt x="12586" y="1593"/>
                  </a:lnTo>
                  <a:cubicBezTo>
                    <a:pt x="12566" y="1572"/>
                    <a:pt x="12547" y="1552"/>
                    <a:pt x="12525" y="1532"/>
                  </a:cubicBezTo>
                  <a:lnTo>
                    <a:pt x="12401" y="1416"/>
                  </a:lnTo>
                  <a:cubicBezTo>
                    <a:pt x="12379" y="1397"/>
                    <a:pt x="12359" y="1377"/>
                    <a:pt x="12338" y="1357"/>
                  </a:cubicBezTo>
                  <a:lnTo>
                    <a:pt x="12273" y="1301"/>
                  </a:lnTo>
                  <a:lnTo>
                    <a:pt x="12143" y="1190"/>
                  </a:lnTo>
                  <a:cubicBezTo>
                    <a:pt x="11965" y="1047"/>
                    <a:pt x="11783" y="906"/>
                    <a:pt x="11586" y="784"/>
                  </a:cubicBezTo>
                  <a:lnTo>
                    <a:pt x="11513" y="737"/>
                  </a:lnTo>
                  <a:cubicBezTo>
                    <a:pt x="11502" y="730"/>
                    <a:pt x="11489" y="721"/>
                    <a:pt x="11477" y="714"/>
                  </a:cubicBezTo>
                  <a:lnTo>
                    <a:pt x="11439" y="692"/>
                  </a:lnTo>
                  <a:lnTo>
                    <a:pt x="11288" y="605"/>
                  </a:lnTo>
                  <a:lnTo>
                    <a:pt x="11251" y="585"/>
                  </a:lnTo>
                  <a:lnTo>
                    <a:pt x="11212" y="564"/>
                  </a:lnTo>
                  <a:lnTo>
                    <a:pt x="11135" y="524"/>
                  </a:lnTo>
                  <a:lnTo>
                    <a:pt x="11057" y="485"/>
                  </a:lnTo>
                  <a:lnTo>
                    <a:pt x="11017" y="466"/>
                  </a:lnTo>
                  <a:lnTo>
                    <a:pt x="10978" y="448"/>
                  </a:lnTo>
                  <a:lnTo>
                    <a:pt x="10818" y="378"/>
                  </a:lnTo>
                  <a:lnTo>
                    <a:pt x="10778" y="360"/>
                  </a:lnTo>
                  <a:cubicBezTo>
                    <a:pt x="10764" y="353"/>
                    <a:pt x="10752" y="349"/>
                    <a:pt x="10738" y="343"/>
                  </a:cubicBezTo>
                  <a:lnTo>
                    <a:pt x="10656" y="312"/>
                  </a:lnTo>
                  <a:lnTo>
                    <a:pt x="10574" y="282"/>
                  </a:lnTo>
                  <a:lnTo>
                    <a:pt x="10533" y="265"/>
                  </a:lnTo>
                  <a:cubicBezTo>
                    <a:pt x="10519" y="261"/>
                    <a:pt x="10505" y="256"/>
                    <a:pt x="10491" y="252"/>
                  </a:cubicBezTo>
                  <a:lnTo>
                    <a:pt x="10324" y="199"/>
                  </a:lnTo>
                  <a:lnTo>
                    <a:pt x="10283" y="186"/>
                  </a:lnTo>
                  <a:cubicBezTo>
                    <a:pt x="10269" y="182"/>
                    <a:pt x="10255" y="178"/>
                    <a:pt x="10241" y="174"/>
                  </a:cubicBezTo>
                  <a:lnTo>
                    <a:pt x="10155" y="153"/>
                  </a:lnTo>
                  <a:lnTo>
                    <a:pt x="10071" y="131"/>
                  </a:lnTo>
                  <a:lnTo>
                    <a:pt x="10029" y="121"/>
                  </a:lnTo>
                  <a:cubicBezTo>
                    <a:pt x="10015" y="117"/>
                    <a:pt x="9999" y="114"/>
                    <a:pt x="9985" y="112"/>
                  </a:cubicBezTo>
                  <a:cubicBezTo>
                    <a:pt x="9870" y="90"/>
                    <a:pt x="9756" y="65"/>
                    <a:pt x="9640" y="51"/>
                  </a:cubicBezTo>
                  <a:lnTo>
                    <a:pt x="9555" y="39"/>
                  </a:lnTo>
                  <a:cubicBezTo>
                    <a:pt x="9525" y="35"/>
                    <a:pt x="9496" y="30"/>
                    <a:pt x="9468" y="29"/>
                  </a:cubicBezTo>
                  <a:lnTo>
                    <a:pt x="9294" y="13"/>
                  </a:lnTo>
                  <a:cubicBezTo>
                    <a:pt x="9265" y="12"/>
                    <a:pt x="9235" y="8"/>
                    <a:pt x="9207" y="7"/>
                  </a:cubicBezTo>
                  <a:lnTo>
                    <a:pt x="9119" y="5"/>
                  </a:lnTo>
                  <a:lnTo>
                    <a:pt x="89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9"/>
            <p:cNvSpPr/>
            <p:nvPr/>
          </p:nvSpPr>
          <p:spPr>
            <a:xfrm>
              <a:off x="4419700" y="2702325"/>
              <a:ext cx="450950" cy="885275"/>
            </a:xfrm>
            <a:custGeom>
              <a:avLst/>
              <a:gdLst/>
              <a:ahLst/>
              <a:cxnLst/>
              <a:rect l="l" t="t" r="r" b="b"/>
              <a:pathLst>
                <a:path w="18038" h="35411" extrusionOk="0">
                  <a:moveTo>
                    <a:pt x="9020" y="0"/>
                  </a:moveTo>
                  <a:cubicBezTo>
                    <a:pt x="0" y="0"/>
                    <a:pt x="2116" y="35410"/>
                    <a:pt x="2116" y="35410"/>
                  </a:cubicBezTo>
                  <a:lnTo>
                    <a:pt x="15922" y="35410"/>
                  </a:lnTo>
                  <a:cubicBezTo>
                    <a:pt x="15922" y="35410"/>
                    <a:pt x="18038" y="0"/>
                    <a:pt x="9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9"/>
            <p:cNvSpPr/>
            <p:nvPr/>
          </p:nvSpPr>
          <p:spPr>
            <a:xfrm>
              <a:off x="4421575" y="2630100"/>
              <a:ext cx="447300" cy="957750"/>
            </a:xfrm>
            <a:custGeom>
              <a:avLst/>
              <a:gdLst/>
              <a:ahLst/>
              <a:cxnLst/>
              <a:rect l="l" t="t" r="r" b="b"/>
              <a:pathLst>
                <a:path w="17892" h="38310" extrusionOk="0">
                  <a:moveTo>
                    <a:pt x="8943" y="1"/>
                  </a:moveTo>
                  <a:lnTo>
                    <a:pt x="8770" y="6"/>
                  </a:lnTo>
                  <a:lnTo>
                    <a:pt x="8683" y="8"/>
                  </a:lnTo>
                  <a:cubicBezTo>
                    <a:pt x="8653" y="10"/>
                    <a:pt x="8624" y="12"/>
                    <a:pt x="8596" y="15"/>
                  </a:cubicBezTo>
                  <a:lnTo>
                    <a:pt x="8422" y="29"/>
                  </a:lnTo>
                  <a:cubicBezTo>
                    <a:pt x="8393" y="31"/>
                    <a:pt x="8363" y="36"/>
                    <a:pt x="8335" y="40"/>
                  </a:cubicBezTo>
                  <a:lnTo>
                    <a:pt x="8248" y="52"/>
                  </a:lnTo>
                  <a:cubicBezTo>
                    <a:pt x="8132" y="65"/>
                    <a:pt x="8019" y="90"/>
                    <a:pt x="7904" y="113"/>
                  </a:cubicBezTo>
                  <a:cubicBezTo>
                    <a:pt x="7889" y="116"/>
                    <a:pt x="7875" y="118"/>
                    <a:pt x="7861" y="122"/>
                  </a:cubicBezTo>
                  <a:lnTo>
                    <a:pt x="7818" y="132"/>
                  </a:lnTo>
                  <a:lnTo>
                    <a:pt x="7734" y="154"/>
                  </a:lnTo>
                  <a:lnTo>
                    <a:pt x="7649" y="176"/>
                  </a:lnTo>
                  <a:cubicBezTo>
                    <a:pt x="7635" y="180"/>
                    <a:pt x="7620" y="183"/>
                    <a:pt x="7606" y="187"/>
                  </a:cubicBezTo>
                  <a:lnTo>
                    <a:pt x="7565" y="200"/>
                  </a:lnTo>
                  <a:lnTo>
                    <a:pt x="7398" y="254"/>
                  </a:lnTo>
                  <a:cubicBezTo>
                    <a:pt x="7384" y="257"/>
                    <a:pt x="7370" y="261"/>
                    <a:pt x="7355" y="266"/>
                  </a:cubicBezTo>
                  <a:lnTo>
                    <a:pt x="7315" y="283"/>
                  </a:lnTo>
                  <a:lnTo>
                    <a:pt x="7233" y="314"/>
                  </a:lnTo>
                  <a:lnTo>
                    <a:pt x="7151" y="344"/>
                  </a:lnTo>
                  <a:cubicBezTo>
                    <a:pt x="7138" y="349"/>
                    <a:pt x="7124" y="355"/>
                    <a:pt x="7110" y="361"/>
                  </a:cubicBezTo>
                  <a:lnTo>
                    <a:pt x="7071" y="378"/>
                  </a:lnTo>
                  <a:lnTo>
                    <a:pt x="6911" y="449"/>
                  </a:lnTo>
                  <a:lnTo>
                    <a:pt x="6871" y="467"/>
                  </a:lnTo>
                  <a:lnTo>
                    <a:pt x="6833" y="486"/>
                  </a:lnTo>
                  <a:lnTo>
                    <a:pt x="6759" y="524"/>
                  </a:lnTo>
                  <a:lnTo>
                    <a:pt x="6681" y="564"/>
                  </a:lnTo>
                  <a:lnTo>
                    <a:pt x="6643" y="585"/>
                  </a:lnTo>
                  <a:lnTo>
                    <a:pt x="6604" y="606"/>
                  </a:lnTo>
                  <a:lnTo>
                    <a:pt x="6454" y="692"/>
                  </a:lnTo>
                  <a:lnTo>
                    <a:pt x="6417" y="714"/>
                  </a:lnTo>
                  <a:cubicBezTo>
                    <a:pt x="6404" y="721"/>
                    <a:pt x="6392" y="730"/>
                    <a:pt x="6379" y="738"/>
                  </a:cubicBezTo>
                  <a:lnTo>
                    <a:pt x="6307" y="784"/>
                  </a:lnTo>
                  <a:cubicBezTo>
                    <a:pt x="6114" y="909"/>
                    <a:pt x="5927" y="1044"/>
                    <a:pt x="5750" y="1190"/>
                  </a:cubicBezTo>
                  <a:lnTo>
                    <a:pt x="5621" y="1303"/>
                  </a:lnTo>
                  <a:lnTo>
                    <a:pt x="5555" y="1357"/>
                  </a:lnTo>
                  <a:cubicBezTo>
                    <a:pt x="5534" y="1377"/>
                    <a:pt x="5513" y="1397"/>
                    <a:pt x="5493" y="1416"/>
                  </a:cubicBezTo>
                  <a:lnTo>
                    <a:pt x="5368" y="1532"/>
                  </a:lnTo>
                  <a:cubicBezTo>
                    <a:pt x="5347" y="1552"/>
                    <a:pt x="5328" y="1573"/>
                    <a:pt x="5308" y="1593"/>
                  </a:cubicBezTo>
                  <a:lnTo>
                    <a:pt x="5248" y="1654"/>
                  </a:lnTo>
                  <a:cubicBezTo>
                    <a:pt x="4933" y="1976"/>
                    <a:pt x="4646" y="2322"/>
                    <a:pt x="4388" y="2691"/>
                  </a:cubicBezTo>
                  <a:cubicBezTo>
                    <a:pt x="4134" y="3055"/>
                    <a:pt x="3900" y="3433"/>
                    <a:pt x="3689" y="3824"/>
                  </a:cubicBezTo>
                  <a:cubicBezTo>
                    <a:pt x="3477" y="4211"/>
                    <a:pt x="3285" y="4609"/>
                    <a:pt x="3109" y="5010"/>
                  </a:cubicBezTo>
                  <a:cubicBezTo>
                    <a:pt x="2758" y="5813"/>
                    <a:pt x="2464" y="6636"/>
                    <a:pt x="2211" y="7469"/>
                  </a:cubicBezTo>
                  <a:cubicBezTo>
                    <a:pt x="2086" y="7886"/>
                    <a:pt x="1968" y="8305"/>
                    <a:pt x="1858" y="8724"/>
                  </a:cubicBezTo>
                  <a:cubicBezTo>
                    <a:pt x="1750" y="9144"/>
                    <a:pt x="1648" y="9565"/>
                    <a:pt x="1554" y="9988"/>
                  </a:cubicBezTo>
                  <a:cubicBezTo>
                    <a:pt x="1460" y="10411"/>
                    <a:pt x="1372" y="10835"/>
                    <a:pt x="1291" y="11261"/>
                  </a:cubicBezTo>
                  <a:cubicBezTo>
                    <a:pt x="1249" y="11473"/>
                    <a:pt x="1209" y="11686"/>
                    <a:pt x="1172" y="11898"/>
                  </a:cubicBezTo>
                  <a:cubicBezTo>
                    <a:pt x="1135" y="12112"/>
                    <a:pt x="1098" y="12324"/>
                    <a:pt x="1062" y="12537"/>
                  </a:cubicBezTo>
                  <a:cubicBezTo>
                    <a:pt x="1027" y="12750"/>
                    <a:pt x="993" y="12964"/>
                    <a:pt x="960" y="13177"/>
                  </a:cubicBezTo>
                  <a:cubicBezTo>
                    <a:pt x="927" y="13390"/>
                    <a:pt x="895" y="13604"/>
                    <a:pt x="864" y="13818"/>
                  </a:cubicBezTo>
                  <a:cubicBezTo>
                    <a:pt x="832" y="14032"/>
                    <a:pt x="803" y="14245"/>
                    <a:pt x="775" y="14460"/>
                  </a:cubicBezTo>
                  <a:cubicBezTo>
                    <a:pt x="747" y="14673"/>
                    <a:pt x="720" y="14888"/>
                    <a:pt x="693" y="15101"/>
                  </a:cubicBezTo>
                  <a:cubicBezTo>
                    <a:pt x="666" y="15316"/>
                    <a:pt x="641" y="15530"/>
                    <a:pt x="617" y="15744"/>
                  </a:cubicBezTo>
                  <a:cubicBezTo>
                    <a:pt x="594" y="15958"/>
                    <a:pt x="568" y="16173"/>
                    <a:pt x="546" y="16387"/>
                  </a:cubicBezTo>
                  <a:cubicBezTo>
                    <a:pt x="502" y="16815"/>
                    <a:pt x="459" y="17245"/>
                    <a:pt x="421" y="17674"/>
                  </a:cubicBezTo>
                  <a:cubicBezTo>
                    <a:pt x="343" y="18532"/>
                    <a:pt x="279" y="19392"/>
                    <a:pt x="226" y="20252"/>
                  </a:cubicBezTo>
                  <a:cubicBezTo>
                    <a:pt x="199" y="20682"/>
                    <a:pt x="175" y="21112"/>
                    <a:pt x="154" y="21542"/>
                  </a:cubicBezTo>
                  <a:cubicBezTo>
                    <a:pt x="132" y="21973"/>
                    <a:pt x="113" y="22402"/>
                    <a:pt x="97" y="22833"/>
                  </a:cubicBezTo>
                  <a:cubicBezTo>
                    <a:pt x="33" y="24553"/>
                    <a:pt x="1" y="26274"/>
                    <a:pt x="3" y="27995"/>
                  </a:cubicBezTo>
                  <a:cubicBezTo>
                    <a:pt x="5" y="29716"/>
                    <a:pt x="37" y="31437"/>
                    <a:pt x="97" y="33155"/>
                  </a:cubicBezTo>
                  <a:cubicBezTo>
                    <a:pt x="126" y="34015"/>
                    <a:pt x="164" y="34874"/>
                    <a:pt x="209" y="35733"/>
                  </a:cubicBezTo>
                  <a:cubicBezTo>
                    <a:pt x="232" y="36162"/>
                    <a:pt x="258" y="36591"/>
                    <a:pt x="284" y="37021"/>
                  </a:cubicBezTo>
                  <a:cubicBezTo>
                    <a:pt x="311" y="37450"/>
                    <a:pt x="341" y="37878"/>
                    <a:pt x="375" y="38308"/>
                  </a:cubicBezTo>
                  <a:lnTo>
                    <a:pt x="675" y="38288"/>
                  </a:lnTo>
                  <a:cubicBezTo>
                    <a:pt x="634" y="37433"/>
                    <a:pt x="604" y="36575"/>
                    <a:pt x="580" y="35718"/>
                  </a:cubicBezTo>
                  <a:cubicBezTo>
                    <a:pt x="557" y="34859"/>
                    <a:pt x="539" y="34002"/>
                    <a:pt x="526" y="33145"/>
                  </a:cubicBezTo>
                  <a:cubicBezTo>
                    <a:pt x="502" y="31429"/>
                    <a:pt x="503" y="29713"/>
                    <a:pt x="531" y="27999"/>
                  </a:cubicBezTo>
                  <a:cubicBezTo>
                    <a:pt x="537" y="27570"/>
                    <a:pt x="545" y="27142"/>
                    <a:pt x="557" y="26714"/>
                  </a:cubicBezTo>
                  <a:cubicBezTo>
                    <a:pt x="567" y="26284"/>
                    <a:pt x="578" y="25856"/>
                    <a:pt x="592" y="25427"/>
                  </a:cubicBezTo>
                  <a:cubicBezTo>
                    <a:pt x="606" y="24999"/>
                    <a:pt x="622" y="24571"/>
                    <a:pt x="641" y="24143"/>
                  </a:cubicBezTo>
                  <a:cubicBezTo>
                    <a:pt x="659" y="23715"/>
                    <a:pt x="678" y="23287"/>
                    <a:pt x="701" y="22859"/>
                  </a:cubicBezTo>
                  <a:cubicBezTo>
                    <a:pt x="723" y="22431"/>
                    <a:pt x="748" y="22003"/>
                    <a:pt x="774" y="21577"/>
                  </a:cubicBezTo>
                  <a:cubicBezTo>
                    <a:pt x="799" y="21149"/>
                    <a:pt x="829" y="20722"/>
                    <a:pt x="861" y="20295"/>
                  </a:cubicBezTo>
                  <a:cubicBezTo>
                    <a:pt x="923" y="19441"/>
                    <a:pt x="996" y="18589"/>
                    <a:pt x="1082" y="17736"/>
                  </a:cubicBezTo>
                  <a:cubicBezTo>
                    <a:pt x="1122" y="17311"/>
                    <a:pt x="1168" y="16886"/>
                    <a:pt x="1218" y="16460"/>
                  </a:cubicBezTo>
                  <a:cubicBezTo>
                    <a:pt x="1241" y="16248"/>
                    <a:pt x="1267" y="16036"/>
                    <a:pt x="1294" y="15824"/>
                  </a:cubicBezTo>
                  <a:cubicBezTo>
                    <a:pt x="1320" y="15612"/>
                    <a:pt x="1347" y="15400"/>
                    <a:pt x="1375" y="15188"/>
                  </a:cubicBezTo>
                  <a:cubicBezTo>
                    <a:pt x="1404" y="14976"/>
                    <a:pt x="1432" y="14764"/>
                    <a:pt x="1462" y="14553"/>
                  </a:cubicBezTo>
                  <a:cubicBezTo>
                    <a:pt x="1493" y="14342"/>
                    <a:pt x="1524" y="14130"/>
                    <a:pt x="1554" y="13919"/>
                  </a:cubicBezTo>
                  <a:cubicBezTo>
                    <a:pt x="1586" y="13707"/>
                    <a:pt x="1618" y="13496"/>
                    <a:pt x="1654" y="13286"/>
                  </a:cubicBezTo>
                  <a:cubicBezTo>
                    <a:pt x="1688" y="13076"/>
                    <a:pt x="1724" y="12865"/>
                    <a:pt x="1760" y="12655"/>
                  </a:cubicBezTo>
                  <a:cubicBezTo>
                    <a:pt x="1796" y="12445"/>
                    <a:pt x="1833" y="12234"/>
                    <a:pt x="1872" y="12025"/>
                  </a:cubicBezTo>
                  <a:cubicBezTo>
                    <a:pt x="1912" y="11815"/>
                    <a:pt x="1952" y="11606"/>
                    <a:pt x="1994" y="11397"/>
                  </a:cubicBezTo>
                  <a:cubicBezTo>
                    <a:pt x="2077" y="10980"/>
                    <a:pt x="2165" y="10563"/>
                    <a:pt x="2261" y="10148"/>
                  </a:cubicBezTo>
                  <a:cubicBezTo>
                    <a:pt x="2355" y="9733"/>
                    <a:pt x="2456" y="9320"/>
                    <a:pt x="2565" y="8909"/>
                  </a:cubicBezTo>
                  <a:cubicBezTo>
                    <a:pt x="2673" y="8497"/>
                    <a:pt x="2791" y="8090"/>
                    <a:pt x="2916" y="7685"/>
                  </a:cubicBezTo>
                  <a:cubicBezTo>
                    <a:pt x="3167" y="6875"/>
                    <a:pt x="3454" y="6078"/>
                    <a:pt x="3794" y="5310"/>
                  </a:cubicBezTo>
                  <a:cubicBezTo>
                    <a:pt x="4134" y="4542"/>
                    <a:pt x="4528" y="3801"/>
                    <a:pt x="5005" y="3127"/>
                  </a:cubicBezTo>
                  <a:cubicBezTo>
                    <a:pt x="5240" y="2792"/>
                    <a:pt x="5501" y="2478"/>
                    <a:pt x="5787" y="2185"/>
                  </a:cubicBezTo>
                  <a:lnTo>
                    <a:pt x="5840" y="2132"/>
                  </a:lnTo>
                  <a:cubicBezTo>
                    <a:pt x="5858" y="2112"/>
                    <a:pt x="5876" y="2095"/>
                    <a:pt x="5894" y="2078"/>
                  </a:cubicBezTo>
                  <a:lnTo>
                    <a:pt x="6005" y="1974"/>
                  </a:lnTo>
                  <a:cubicBezTo>
                    <a:pt x="6023" y="1957"/>
                    <a:pt x="6042" y="1940"/>
                    <a:pt x="6060" y="1922"/>
                  </a:cubicBezTo>
                  <a:lnTo>
                    <a:pt x="6118" y="1874"/>
                  </a:lnTo>
                  <a:lnTo>
                    <a:pt x="6231" y="1775"/>
                  </a:lnTo>
                  <a:cubicBezTo>
                    <a:pt x="6388" y="1651"/>
                    <a:pt x="6547" y="1529"/>
                    <a:pt x="6715" y="1424"/>
                  </a:cubicBezTo>
                  <a:lnTo>
                    <a:pt x="6778" y="1384"/>
                  </a:lnTo>
                  <a:cubicBezTo>
                    <a:pt x="6790" y="1377"/>
                    <a:pt x="6800" y="1370"/>
                    <a:pt x="6810" y="1364"/>
                  </a:cubicBezTo>
                  <a:lnTo>
                    <a:pt x="6842" y="1345"/>
                  </a:lnTo>
                  <a:lnTo>
                    <a:pt x="6970" y="1272"/>
                  </a:lnTo>
                  <a:lnTo>
                    <a:pt x="7002" y="1253"/>
                  </a:lnTo>
                  <a:lnTo>
                    <a:pt x="7035" y="1237"/>
                  </a:lnTo>
                  <a:lnTo>
                    <a:pt x="7100" y="1204"/>
                  </a:lnTo>
                  <a:lnTo>
                    <a:pt x="7166" y="1170"/>
                  </a:lnTo>
                  <a:lnTo>
                    <a:pt x="7200" y="1153"/>
                  </a:lnTo>
                  <a:lnTo>
                    <a:pt x="7233" y="1139"/>
                  </a:lnTo>
                  <a:lnTo>
                    <a:pt x="7368" y="1079"/>
                  </a:lnTo>
                  <a:lnTo>
                    <a:pt x="7401" y="1064"/>
                  </a:lnTo>
                  <a:cubicBezTo>
                    <a:pt x="7413" y="1060"/>
                    <a:pt x="7424" y="1056"/>
                    <a:pt x="7436" y="1051"/>
                  </a:cubicBezTo>
                  <a:lnTo>
                    <a:pt x="7505" y="1025"/>
                  </a:lnTo>
                  <a:lnTo>
                    <a:pt x="7574" y="1000"/>
                  </a:lnTo>
                  <a:lnTo>
                    <a:pt x="7608" y="986"/>
                  </a:lnTo>
                  <a:cubicBezTo>
                    <a:pt x="7620" y="982"/>
                    <a:pt x="7631" y="978"/>
                    <a:pt x="7643" y="975"/>
                  </a:cubicBezTo>
                  <a:lnTo>
                    <a:pt x="7783" y="931"/>
                  </a:lnTo>
                  <a:lnTo>
                    <a:pt x="7818" y="919"/>
                  </a:lnTo>
                  <a:cubicBezTo>
                    <a:pt x="7829" y="917"/>
                    <a:pt x="7842" y="913"/>
                    <a:pt x="7854" y="910"/>
                  </a:cubicBezTo>
                  <a:lnTo>
                    <a:pt x="7925" y="892"/>
                  </a:lnTo>
                  <a:lnTo>
                    <a:pt x="7997" y="875"/>
                  </a:lnTo>
                  <a:lnTo>
                    <a:pt x="8031" y="864"/>
                  </a:lnTo>
                  <a:cubicBezTo>
                    <a:pt x="8044" y="862"/>
                    <a:pt x="8056" y="860"/>
                    <a:pt x="8068" y="858"/>
                  </a:cubicBezTo>
                  <a:cubicBezTo>
                    <a:pt x="8164" y="840"/>
                    <a:pt x="8260" y="817"/>
                    <a:pt x="8357" y="807"/>
                  </a:cubicBezTo>
                  <a:lnTo>
                    <a:pt x="8430" y="797"/>
                  </a:lnTo>
                  <a:cubicBezTo>
                    <a:pt x="8454" y="794"/>
                    <a:pt x="8478" y="789"/>
                    <a:pt x="8503" y="788"/>
                  </a:cubicBezTo>
                  <a:lnTo>
                    <a:pt x="8651" y="776"/>
                  </a:lnTo>
                  <a:cubicBezTo>
                    <a:pt x="8675" y="774"/>
                    <a:pt x="8699" y="771"/>
                    <a:pt x="8724" y="771"/>
                  </a:cubicBezTo>
                  <a:lnTo>
                    <a:pt x="8798" y="769"/>
                  </a:lnTo>
                  <a:lnTo>
                    <a:pt x="8946" y="765"/>
                  </a:lnTo>
                  <a:lnTo>
                    <a:pt x="9094" y="769"/>
                  </a:lnTo>
                  <a:lnTo>
                    <a:pt x="9167" y="771"/>
                  </a:lnTo>
                  <a:cubicBezTo>
                    <a:pt x="9193" y="771"/>
                    <a:pt x="9217" y="774"/>
                    <a:pt x="9241" y="776"/>
                  </a:cubicBezTo>
                  <a:lnTo>
                    <a:pt x="9388" y="788"/>
                  </a:lnTo>
                  <a:cubicBezTo>
                    <a:pt x="9414" y="789"/>
                    <a:pt x="9437" y="794"/>
                    <a:pt x="9461" y="797"/>
                  </a:cubicBezTo>
                  <a:lnTo>
                    <a:pt x="9534" y="807"/>
                  </a:lnTo>
                  <a:cubicBezTo>
                    <a:pt x="9632" y="817"/>
                    <a:pt x="9728" y="840"/>
                    <a:pt x="9824" y="858"/>
                  </a:cubicBezTo>
                  <a:cubicBezTo>
                    <a:pt x="9835" y="860"/>
                    <a:pt x="9848" y="862"/>
                    <a:pt x="9859" y="866"/>
                  </a:cubicBezTo>
                  <a:lnTo>
                    <a:pt x="9895" y="875"/>
                  </a:lnTo>
                  <a:lnTo>
                    <a:pt x="9967" y="892"/>
                  </a:lnTo>
                  <a:lnTo>
                    <a:pt x="10037" y="910"/>
                  </a:lnTo>
                  <a:cubicBezTo>
                    <a:pt x="10050" y="913"/>
                    <a:pt x="10061" y="917"/>
                    <a:pt x="10073" y="919"/>
                  </a:cubicBezTo>
                  <a:lnTo>
                    <a:pt x="10109" y="931"/>
                  </a:lnTo>
                  <a:lnTo>
                    <a:pt x="10248" y="975"/>
                  </a:lnTo>
                  <a:cubicBezTo>
                    <a:pt x="10261" y="978"/>
                    <a:pt x="10272" y="982"/>
                    <a:pt x="10284" y="986"/>
                  </a:cubicBezTo>
                  <a:lnTo>
                    <a:pt x="10318" y="1000"/>
                  </a:lnTo>
                  <a:lnTo>
                    <a:pt x="10387" y="1025"/>
                  </a:lnTo>
                  <a:lnTo>
                    <a:pt x="10455" y="1051"/>
                  </a:lnTo>
                  <a:cubicBezTo>
                    <a:pt x="10466" y="1056"/>
                    <a:pt x="10479" y="1060"/>
                    <a:pt x="10489" y="1064"/>
                  </a:cubicBezTo>
                  <a:lnTo>
                    <a:pt x="10524" y="1079"/>
                  </a:lnTo>
                  <a:lnTo>
                    <a:pt x="10658" y="1139"/>
                  </a:lnTo>
                  <a:lnTo>
                    <a:pt x="10692" y="1153"/>
                  </a:lnTo>
                  <a:lnTo>
                    <a:pt x="10726" y="1170"/>
                  </a:lnTo>
                  <a:lnTo>
                    <a:pt x="10791" y="1204"/>
                  </a:lnTo>
                  <a:lnTo>
                    <a:pt x="10857" y="1237"/>
                  </a:lnTo>
                  <a:lnTo>
                    <a:pt x="10890" y="1254"/>
                  </a:lnTo>
                  <a:lnTo>
                    <a:pt x="10922" y="1272"/>
                  </a:lnTo>
                  <a:lnTo>
                    <a:pt x="11050" y="1346"/>
                  </a:lnTo>
                  <a:lnTo>
                    <a:pt x="11082" y="1364"/>
                  </a:lnTo>
                  <a:cubicBezTo>
                    <a:pt x="11092" y="1370"/>
                    <a:pt x="11102" y="1378"/>
                    <a:pt x="11114" y="1384"/>
                  </a:cubicBezTo>
                  <a:lnTo>
                    <a:pt x="11177" y="1425"/>
                  </a:lnTo>
                  <a:cubicBezTo>
                    <a:pt x="11345" y="1529"/>
                    <a:pt x="11504" y="1651"/>
                    <a:pt x="11659" y="1776"/>
                  </a:cubicBezTo>
                  <a:lnTo>
                    <a:pt x="11774" y="1875"/>
                  </a:lnTo>
                  <a:lnTo>
                    <a:pt x="11831" y="1923"/>
                  </a:lnTo>
                  <a:cubicBezTo>
                    <a:pt x="11850" y="1940"/>
                    <a:pt x="11868" y="1958"/>
                    <a:pt x="11887" y="1974"/>
                  </a:cubicBezTo>
                  <a:lnTo>
                    <a:pt x="11997" y="2078"/>
                  </a:lnTo>
                  <a:cubicBezTo>
                    <a:pt x="12016" y="2095"/>
                    <a:pt x="12032" y="2114"/>
                    <a:pt x="12050" y="2132"/>
                  </a:cubicBezTo>
                  <a:lnTo>
                    <a:pt x="12104" y="2185"/>
                  </a:lnTo>
                  <a:cubicBezTo>
                    <a:pt x="12390" y="2478"/>
                    <a:pt x="12652" y="2793"/>
                    <a:pt x="12887" y="3128"/>
                  </a:cubicBezTo>
                  <a:cubicBezTo>
                    <a:pt x="13364" y="3801"/>
                    <a:pt x="13758" y="4542"/>
                    <a:pt x="14098" y="5311"/>
                  </a:cubicBezTo>
                  <a:cubicBezTo>
                    <a:pt x="14437" y="6080"/>
                    <a:pt x="14724" y="6876"/>
                    <a:pt x="14975" y="7686"/>
                  </a:cubicBezTo>
                  <a:cubicBezTo>
                    <a:pt x="15100" y="8091"/>
                    <a:pt x="15217" y="8499"/>
                    <a:pt x="15326" y="8910"/>
                  </a:cubicBezTo>
                  <a:cubicBezTo>
                    <a:pt x="15434" y="9320"/>
                    <a:pt x="15535" y="9734"/>
                    <a:pt x="15631" y="10148"/>
                  </a:cubicBezTo>
                  <a:cubicBezTo>
                    <a:pt x="15727" y="10563"/>
                    <a:pt x="15814" y="10980"/>
                    <a:pt x="15898" y="11397"/>
                  </a:cubicBezTo>
                  <a:cubicBezTo>
                    <a:pt x="15940" y="11607"/>
                    <a:pt x="15981" y="11816"/>
                    <a:pt x="16020" y="12026"/>
                  </a:cubicBezTo>
                  <a:cubicBezTo>
                    <a:pt x="16057" y="12236"/>
                    <a:pt x="16095" y="12445"/>
                    <a:pt x="16132" y="12656"/>
                  </a:cubicBezTo>
                  <a:cubicBezTo>
                    <a:pt x="16169" y="12865"/>
                    <a:pt x="16205" y="13076"/>
                    <a:pt x="16238" y="13287"/>
                  </a:cubicBezTo>
                  <a:cubicBezTo>
                    <a:pt x="16271" y="13498"/>
                    <a:pt x="16304" y="13708"/>
                    <a:pt x="16336" y="13919"/>
                  </a:cubicBezTo>
                  <a:cubicBezTo>
                    <a:pt x="16370" y="14130"/>
                    <a:pt x="16400" y="14342"/>
                    <a:pt x="16430" y="14553"/>
                  </a:cubicBezTo>
                  <a:cubicBezTo>
                    <a:pt x="16458" y="14765"/>
                    <a:pt x="16487" y="14977"/>
                    <a:pt x="16515" y="15189"/>
                  </a:cubicBezTo>
                  <a:cubicBezTo>
                    <a:pt x="16545" y="15400"/>
                    <a:pt x="16573" y="15612"/>
                    <a:pt x="16597" y="15824"/>
                  </a:cubicBezTo>
                  <a:cubicBezTo>
                    <a:pt x="16623" y="16036"/>
                    <a:pt x="16649" y="16249"/>
                    <a:pt x="16674" y="16462"/>
                  </a:cubicBezTo>
                  <a:cubicBezTo>
                    <a:pt x="16722" y="16886"/>
                    <a:pt x="16768" y="17311"/>
                    <a:pt x="16810" y="17738"/>
                  </a:cubicBezTo>
                  <a:cubicBezTo>
                    <a:pt x="16895" y="18589"/>
                    <a:pt x="16968" y="19442"/>
                    <a:pt x="17031" y="20295"/>
                  </a:cubicBezTo>
                  <a:cubicBezTo>
                    <a:pt x="17062" y="20722"/>
                    <a:pt x="17091" y="21150"/>
                    <a:pt x="17118" y="21577"/>
                  </a:cubicBezTo>
                  <a:cubicBezTo>
                    <a:pt x="17145" y="22005"/>
                    <a:pt x="17169" y="22433"/>
                    <a:pt x="17191" y="22859"/>
                  </a:cubicBezTo>
                  <a:cubicBezTo>
                    <a:pt x="17213" y="23287"/>
                    <a:pt x="17233" y="23715"/>
                    <a:pt x="17251" y="24143"/>
                  </a:cubicBezTo>
                  <a:cubicBezTo>
                    <a:pt x="17268" y="24571"/>
                    <a:pt x="17284" y="25000"/>
                    <a:pt x="17298" y="25428"/>
                  </a:cubicBezTo>
                  <a:cubicBezTo>
                    <a:pt x="17314" y="25856"/>
                    <a:pt x="17325" y="26286"/>
                    <a:pt x="17335" y="26714"/>
                  </a:cubicBezTo>
                  <a:cubicBezTo>
                    <a:pt x="17346" y="27142"/>
                    <a:pt x="17353" y="27571"/>
                    <a:pt x="17361" y="27999"/>
                  </a:cubicBezTo>
                  <a:cubicBezTo>
                    <a:pt x="17387" y="29715"/>
                    <a:pt x="17388" y="31429"/>
                    <a:pt x="17365" y="33145"/>
                  </a:cubicBezTo>
                  <a:cubicBezTo>
                    <a:pt x="17353" y="34003"/>
                    <a:pt x="17334" y="34860"/>
                    <a:pt x="17311" y="35718"/>
                  </a:cubicBezTo>
                  <a:cubicBezTo>
                    <a:pt x="17288" y="36575"/>
                    <a:pt x="17258" y="37433"/>
                    <a:pt x="17215" y="38289"/>
                  </a:cubicBezTo>
                  <a:lnTo>
                    <a:pt x="17516" y="38310"/>
                  </a:lnTo>
                  <a:cubicBezTo>
                    <a:pt x="17550" y="37879"/>
                    <a:pt x="17579" y="37450"/>
                    <a:pt x="17606" y="37021"/>
                  </a:cubicBezTo>
                  <a:cubicBezTo>
                    <a:pt x="17633" y="36591"/>
                    <a:pt x="17659" y="36162"/>
                    <a:pt x="17682" y="35733"/>
                  </a:cubicBezTo>
                  <a:cubicBezTo>
                    <a:pt x="17726" y="34874"/>
                    <a:pt x="17765" y="34015"/>
                    <a:pt x="17794" y="33156"/>
                  </a:cubicBezTo>
                  <a:cubicBezTo>
                    <a:pt x="17853" y="31437"/>
                    <a:pt x="17885" y="29717"/>
                    <a:pt x="17887" y="27996"/>
                  </a:cubicBezTo>
                  <a:cubicBezTo>
                    <a:pt x="17891" y="26274"/>
                    <a:pt x="17861" y="24553"/>
                    <a:pt x="17794" y="22834"/>
                  </a:cubicBezTo>
                  <a:cubicBezTo>
                    <a:pt x="17777" y="22403"/>
                    <a:pt x="17758" y="21973"/>
                    <a:pt x="17737" y="21542"/>
                  </a:cubicBezTo>
                  <a:cubicBezTo>
                    <a:pt x="17715" y="21113"/>
                    <a:pt x="17692" y="20682"/>
                    <a:pt x="17665" y="20253"/>
                  </a:cubicBezTo>
                  <a:cubicBezTo>
                    <a:pt x="17611" y="19393"/>
                    <a:pt x="17548" y="18534"/>
                    <a:pt x="17471" y="17675"/>
                  </a:cubicBezTo>
                  <a:cubicBezTo>
                    <a:pt x="17433" y="17246"/>
                    <a:pt x="17390" y="16817"/>
                    <a:pt x="17344" y="16387"/>
                  </a:cubicBezTo>
                  <a:cubicBezTo>
                    <a:pt x="17323" y="16173"/>
                    <a:pt x="17300" y="15958"/>
                    <a:pt x="17274" y="15745"/>
                  </a:cubicBezTo>
                  <a:cubicBezTo>
                    <a:pt x="17249" y="15530"/>
                    <a:pt x="17223" y="15317"/>
                    <a:pt x="17197" y="15102"/>
                  </a:cubicBezTo>
                  <a:cubicBezTo>
                    <a:pt x="17172" y="14888"/>
                    <a:pt x="17145" y="14674"/>
                    <a:pt x="17116" y="14460"/>
                  </a:cubicBezTo>
                  <a:cubicBezTo>
                    <a:pt x="17086" y="14246"/>
                    <a:pt x="17057" y="14032"/>
                    <a:pt x="17026" y="13818"/>
                  </a:cubicBezTo>
                  <a:cubicBezTo>
                    <a:pt x="16996" y="13605"/>
                    <a:pt x="16965" y="13390"/>
                    <a:pt x="16930" y="13177"/>
                  </a:cubicBezTo>
                  <a:cubicBezTo>
                    <a:pt x="16897" y="12964"/>
                    <a:pt x="16863" y="12750"/>
                    <a:pt x="16828" y="12538"/>
                  </a:cubicBezTo>
                  <a:cubicBezTo>
                    <a:pt x="16794" y="12325"/>
                    <a:pt x="16757" y="12112"/>
                    <a:pt x="16718" y="11900"/>
                  </a:cubicBezTo>
                  <a:cubicBezTo>
                    <a:pt x="16680" y="11686"/>
                    <a:pt x="16642" y="11473"/>
                    <a:pt x="16601" y="11261"/>
                  </a:cubicBezTo>
                  <a:cubicBezTo>
                    <a:pt x="16519" y="10835"/>
                    <a:pt x="16431" y="10412"/>
                    <a:pt x="16336" y="9990"/>
                  </a:cubicBezTo>
                  <a:cubicBezTo>
                    <a:pt x="16243" y="9567"/>
                    <a:pt x="16142" y="9145"/>
                    <a:pt x="16034" y="8725"/>
                  </a:cubicBezTo>
                  <a:cubicBezTo>
                    <a:pt x="15925" y="8305"/>
                    <a:pt x="15806" y="7886"/>
                    <a:pt x="15680" y="7470"/>
                  </a:cubicBezTo>
                  <a:cubicBezTo>
                    <a:pt x="15428" y="6637"/>
                    <a:pt x="15133" y="5815"/>
                    <a:pt x="14782" y="5011"/>
                  </a:cubicBezTo>
                  <a:cubicBezTo>
                    <a:pt x="14605" y="4609"/>
                    <a:pt x="14414" y="4213"/>
                    <a:pt x="14203" y="3824"/>
                  </a:cubicBezTo>
                  <a:cubicBezTo>
                    <a:pt x="13992" y="3433"/>
                    <a:pt x="13758" y="3055"/>
                    <a:pt x="13503" y="2692"/>
                  </a:cubicBezTo>
                  <a:cubicBezTo>
                    <a:pt x="13246" y="2323"/>
                    <a:pt x="12957" y="1976"/>
                    <a:pt x="12643" y="1654"/>
                  </a:cubicBezTo>
                  <a:lnTo>
                    <a:pt x="12583" y="1594"/>
                  </a:lnTo>
                  <a:cubicBezTo>
                    <a:pt x="12564" y="1573"/>
                    <a:pt x="12545" y="1553"/>
                    <a:pt x="12523" y="1534"/>
                  </a:cubicBezTo>
                  <a:lnTo>
                    <a:pt x="12399" y="1416"/>
                  </a:lnTo>
                  <a:cubicBezTo>
                    <a:pt x="12377" y="1397"/>
                    <a:pt x="12357" y="1378"/>
                    <a:pt x="12337" y="1359"/>
                  </a:cubicBezTo>
                  <a:lnTo>
                    <a:pt x="12271" y="1303"/>
                  </a:lnTo>
                  <a:lnTo>
                    <a:pt x="12141" y="1191"/>
                  </a:lnTo>
                  <a:cubicBezTo>
                    <a:pt x="11963" y="1047"/>
                    <a:pt x="11781" y="908"/>
                    <a:pt x="11584" y="785"/>
                  </a:cubicBezTo>
                  <a:lnTo>
                    <a:pt x="11511" y="738"/>
                  </a:lnTo>
                  <a:cubicBezTo>
                    <a:pt x="11500" y="730"/>
                    <a:pt x="11487" y="723"/>
                    <a:pt x="11475" y="715"/>
                  </a:cubicBezTo>
                  <a:lnTo>
                    <a:pt x="11437" y="693"/>
                  </a:lnTo>
                  <a:lnTo>
                    <a:pt x="11286" y="606"/>
                  </a:lnTo>
                  <a:lnTo>
                    <a:pt x="11249" y="585"/>
                  </a:lnTo>
                  <a:lnTo>
                    <a:pt x="11210" y="565"/>
                  </a:lnTo>
                  <a:lnTo>
                    <a:pt x="11133" y="526"/>
                  </a:lnTo>
                  <a:lnTo>
                    <a:pt x="11055" y="486"/>
                  </a:lnTo>
                  <a:lnTo>
                    <a:pt x="11016" y="467"/>
                  </a:lnTo>
                  <a:lnTo>
                    <a:pt x="10976" y="449"/>
                  </a:lnTo>
                  <a:lnTo>
                    <a:pt x="10816" y="378"/>
                  </a:lnTo>
                  <a:lnTo>
                    <a:pt x="10777" y="361"/>
                  </a:lnTo>
                  <a:cubicBezTo>
                    <a:pt x="10763" y="355"/>
                    <a:pt x="10750" y="349"/>
                    <a:pt x="10736" y="344"/>
                  </a:cubicBezTo>
                  <a:lnTo>
                    <a:pt x="10654" y="314"/>
                  </a:lnTo>
                  <a:lnTo>
                    <a:pt x="10572" y="283"/>
                  </a:lnTo>
                  <a:lnTo>
                    <a:pt x="10531" y="266"/>
                  </a:lnTo>
                  <a:cubicBezTo>
                    <a:pt x="10517" y="261"/>
                    <a:pt x="10503" y="257"/>
                    <a:pt x="10489" y="254"/>
                  </a:cubicBezTo>
                  <a:lnTo>
                    <a:pt x="10323" y="200"/>
                  </a:lnTo>
                  <a:lnTo>
                    <a:pt x="10281" y="187"/>
                  </a:lnTo>
                  <a:cubicBezTo>
                    <a:pt x="10267" y="183"/>
                    <a:pt x="10253" y="180"/>
                    <a:pt x="10239" y="176"/>
                  </a:cubicBezTo>
                  <a:lnTo>
                    <a:pt x="10153" y="154"/>
                  </a:lnTo>
                  <a:lnTo>
                    <a:pt x="10069" y="132"/>
                  </a:lnTo>
                  <a:lnTo>
                    <a:pt x="10027" y="122"/>
                  </a:lnTo>
                  <a:cubicBezTo>
                    <a:pt x="10013" y="118"/>
                    <a:pt x="9997" y="116"/>
                    <a:pt x="9983" y="113"/>
                  </a:cubicBezTo>
                  <a:cubicBezTo>
                    <a:pt x="9870" y="90"/>
                    <a:pt x="9755" y="66"/>
                    <a:pt x="9638" y="52"/>
                  </a:cubicBezTo>
                  <a:lnTo>
                    <a:pt x="9553" y="40"/>
                  </a:lnTo>
                  <a:cubicBezTo>
                    <a:pt x="9523" y="36"/>
                    <a:pt x="9495" y="31"/>
                    <a:pt x="9466" y="29"/>
                  </a:cubicBezTo>
                  <a:lnTo>
                    <a:pt x="9292" y="15"/>
                  </a:lnTo>
                  <a:cubicBezTo>
                    <a:pt x="9263" y="12"/>
                    <a:pt x="9233" y="10"/>
                    <a:pt x="9205" y="8"/>
                  </a:cubicBezTo>
                  <a:lnTo>
                    <a:pt x="9117" y="6"/>
                  </a:lnTo>
                  <a:lnTo>
                    <a:pt x="89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9"/>
            <p:cNvSpPr/>
            <p:nvPr/>
          </p:nvSpPr>
          <p:spPr>
            <a:xfrm>
              <a:off x="3380500" y="2587725"/>
              <a:ext cx="106375" cy="183375"/>
            </a:xfrm>
            <a:custGeom>
              <a:avLst/>
              <a:gdLst/>
              <a:ahLst/>
              <a:cxnLst/>
              <a:rect l="l" t="t" r="r" b="b"/>
              <a:pathLst>
                <a:path w="4255" h="7335" extrusionOk="0">
                  <a:moveTo>
                    <a:pt x="2128" y="0"/>
                  </a:moveTo>
                  <a:cubicBezTo>
                    <a:pt x="1567" y="2322"/>
                    <a:pt x="1" y="3668"/>
                    <a:pt x="1" y="3668"/>
                  </a:cubicBezTo>
                  <a:cubicBezTo>
                    <a:pt x="1" y="3668"/>
                    <a:pt x="1567" y="5015"/>
                    <a:pt x="2128" y="7335"/>
                  </a:cubicBezTo>
                  <a:cubicBezTo>
                    <a:pt x="2688" y="5015"/>
                    <a:pt x="4255" y="3668"/>
                    <a:pt x="4255" y="3668"/>
                  </a:cubicBezTo>
                  <a:cubicBezTo>
                    <a:pt x="4255" y="3668"/>
                    <a:pt x="2688" y="2322"/>
                    <a:pt x="2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9"/>
            <p:cNvSpPr/>
            <p:nvPr/>
          </p:nvSpPr>
          <p:spPr>
            <a:xfrm>
              <a:off x="3860850" y="2587725"/>
              <a:ext cx="106400" cy="183375"/>
            </a:xfrm>
            <a:custGeom>
              <a:avLst/>
              <a:gdLst/>
              <a:ahLst/>
              <a:cxnLst/>
              <a:rect l="l" t="t" r="r" b="b"/>
              <a:pathLst>
                <a:path w="4256" h="7335" extrusionOk="0">
                  <a:moveTo>
                    <a:pt x="2128" y="0"/>
                  </a:moveTo>
                  <a:cubicBezTo>
                    <a:pt x="1567" y="2322"/>
                    <a:pt x="0" y="3668"/>
                    <a:pt x="0" y="3668"/>
                  </a:cubicBezTo>
                  <a:cubicBezTo>
                    <a:pt x="0" y="3668"/>
                    <a:pt x="1567" y="5015"/>
                    <a:pt x="2128" y="7335"/>
                  </a:cubicBezTo>
                  <a:cubicBezTo>
                    <a:pt x="2688" y="5015"/>
                    <a:pt x="4256" y="3668"/>
                    <a:pt x="4256" y="3668"/>
                  </a:cubicBezTo>
                  <a:cubicBezTo>
                    <a:pt x="4256" y="3668"/>
                    <a:pt x="2690" y="2322"/>
                    <a:pt x="21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9"/>
            <p:cNvSpPr/>
            <p:nvPr/>
          </p:nvSpPr>
          <p:spPr>
            <a:xfrm>
              <a:off x="4341200" y="2587725"/>
              <a:ext cx="106400" cy="183375"/>
            </a:xfrm>
            <a:custGeom>
              <a:avLst/>
              <a:gdLst/>
              <a:ahLst/>
              <a:cxnLst/>
              <a:rect l="l" t="t" r="r" b="b"/>
              <a:pathLst>
                <a:path w="4256" h="7335" extrusionOk="0">
                  <a:moveTo>
                    <a:pt x="2127" y="0"/>
                  </a:moveTo>
                  <a:cubicBezTo>
                    <a:pt x="1568" y="2322"/>
                    <a:pt x="0" y="3668"/>
                    <a:pt x="0" y="3668"/>
                  </a:cubicBezTo>
                  <a:cubicBezTo>
                    <a:pt x="0" y="3668"/>
                    <a:pt x="1568" y="5015"/>
                    <a:pt x="2127" y="7335"/>
                  </a:cubicBezTo>
                  <a:cubicBezTo>
                    <a:pt x="2688" y="5015"/>
                    <a:pt x="4256" y="3668"/>
                    <a:pt x="4256" y="3668"/>
                  </a:cubicBezTo>
                  <a:cubicBezTo>
                    <a:pt x="4256" y="3668"/>
                    <a:pt x="2688" y="2322"/>
                    <a:pt x="21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9"/>
            <p:cNvSpPr/>
            <p:nvPr/>
          </p:nvSpPr>
          <p:spPr>
            <a:xfrm>
              <a:off x="2836000" y="2238925"/>
              <a:ext cx="2156075" cy="210600"/>
            </a:xfrm>
            <a:custGeom>
              <a:avLst/>
              <a:gdLst/>
              <a:ahLst/>
              <a:cxnLst/>
              <a:rect l="l" t="t" r="r" b="b"/>
              <a:pathLst>
                <a:path w="86243" h="8424" extrusionOk="0">
                  <a:moveTo>
                    <a:pt x="0" y="1"/>
                  </a:moveTo>
                  <a:lnTo>
                    <a:pt x="1615" y="8423"/>
                  </a:lnTo>
                  <a:lnTo>
                    <a:pt x="84628" y="8423"/>
                  </a:lnTo>
                  <a:lnTo>
                    <a:pt x="862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9"/>
            <p:cNvSpPr/>
            <p:nvPr/>
          </p:nvSpPr>
          <p:spPr>
            <a:xfrm>
              <a:off x="2913850" y="2309300"/>
              <a:ext cx="93450" cy="33800"/>
            </a:xfrm>
            <a:custGeom>
              <a:avLst/>
              <a:gdLst/>
              <a:ahLst/>
              <a:cxnLst/>
              <a:rect l="l" t="t" r="r" b="b"/>
              <a:pathLst>
                <a:path w="3738" h="1352" extrusionOk="0">
                  <a:moveTo>
                    <a:pt x="1869" y="0"/>
                  </a:moveTo>
                  <a:cubicBezTo>
                    <a:pt x="1116" y="0"/>
                    <a:pt x="444" y="263"/>
                    <a:pt x="1" y="676"/>
                  </a:cubicBezTo>
                  <a:cubicBezTo>
                    <a:pt x="444" y="1088"/>
                    <a:pt x="1116" y="1352"/>
                    <a:pt x="1869" y="1352"/>
                  </a:cubicBezTo>
                  <a:cubicBezTo>
                    <a:pt x="2622" y="1352"/>
                    <a:pt x="3294" y="1088"/>
                    <a:pt x="3738" y="676"/>
                  </a:cubicBezTo>
                  <a:cubicBezTo>
                    <a:pt x="3294" y="263"/>
                    <a:pt x="2622" y="0"/>
                    <a:pt x="1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9"/>
            <p:cNvSpPr/>
            <p:nvPr/>
          </p:nvSpPr>
          <p:spPr>
            <a:xfrm>
              <a:off x="3041000" y="2309300"/>
              <a:ext cx="93450" cy="33800"/>
            </a:xfrm>
            <a:custGeom>
              <a:avLst/>
              <a:gdLst/>
              <a:ahLst/>
              <a:cxnLst/>
              <a:rect l="l" t="t" r="r" b="b"/>
              <a:pathLst>
                <a:path w="3738" h="1352" extrusionOk="0">
                  <a:moveTo>
                    <a:pt x="1868" y="0"/>
                  </a:moveTo>
                  <a:cubicBezTo>
                    <a:pt x="1116" y="0"/>
                    <a:pt x="443" y="263"/>
                    <a:pt x="1" y="676"/>
                  </a:cubicBezTo>
                  <a:cubicBezTo>
                    <a:pt x="444" y="1088"/>
                    <a:pt x="1116" y="1352"/>
                    <a:pt x="1868" y="1352"/>
                  </a:cubicBezTo>
                  <a:cubicBezTo>
                    <a:pt x="2621" y="1352"/>
                    <a:pt x="3294" y="1088"/>
                    <a:pt x="3737" y="676"/>
                  </a:cubicBezTo>
                  <a:cubicBezTo>
                    <a:pt x="3293" y="263"/>
                    <a:pt x="2621"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9"/>
            <p:cNvSpPr/>
            <p:nvPr/>
          </p:nvSpPr>
          <p:spPr>
            <a:xfrm>
              <a:off x="3168125" y="2309300"/>
              <a:ext cx="93425" cy="33800"/>
            </a:xfrm>
            <a:custGeom>
              <a:avLst/>
              <a:gdLst/>
              <a:ahLst/>
              <a:cxnLst/>
              <a:rect l="l" t="t" r="r" b="b"/>
              <a:pathLst>
                <a:path w="3737" h="1352" extrusionOk="0">
                  <a:moveTo>
                    <a:pt x="1868" y="0"/>
                  </a:moveTo>
                  <a:cubicBezTo>
                    <a:pt x="837" y="0"/>
                    <a:pt x="0" y="302"/>
                    <a:pt x="0" y="676"/>
                  </a:cubicBezTo>
                  <a:cubicBezTo>
                    <a:pt x="0" y="1049"/>
                    <a:pt x="837" y="1352"/>
                    <a:pt x="1868" y="1352"/>
                  </a:cubicBezTo>
                  <a:cubicBezTo>
                    <a:pt x="2900" y="1352"/>
                    <a:pt x="3737" y="1049"/>
                    <a:pt x="3737" y="676"/>
                  </a:cubicBezTo>
                  <a:cubicBezTo>
                    <a:pt x="3737" y="302"/>
                    <a:pt x="2900"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9"/>
            <p:cNvSpPr/>
            <p:nvPr/>
          </p:nvSpPr>
          <p:spPr>
            <a:xfrm>
              <a:off x="3295225" y="2309300"/>
              <a:ext cx="93475" cy="33800"/>
            </a:xfrm>
            <a:custGeom>
              <a:avLst/>
              <a:gdLst/>
              <a:ahLst/>
              <a:cxnLst/>
              <a:rect l="l" t="t" r="r" b="b"/>
              <a:pathLst>
                <a:path w="3739" h="1352" extrusionOk="0">
                  <a:moveTo>
                    <a:pt x="1870" y="0"/>
                  </a:moveTo>
                  <a:cubicBezTo>
                    <a:pt x="837" y="0"/>
                    <a:pt x="1" y="302"/>
                    <a:pt x="1" y="676"/>
                  </a:cubicBezTo>
                  <a:cubicBezTo>
                    <a:pt x="1" y="1049"/>
                    <a:pt x="837" y="1352"/>
                    <a:pt x="1870" y="1352"/>
                  </a:cubicBezTo>
                  <a:cubicBezTo>
                    <a:pt x="2902" y="1352"/>
                    <a:pt x="3739" y="1049"/>
                    <a:pt x="3739" y="676"/>
                  </a:cubicBezTo>
                  <a:cubicBezTo>
                    <a:pt x="3739" y="302"/>
                    <a:pt x="2902"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9"/>
            <p:cNvSpPr/>
            <p:nvPr/>
          </p:nvSpPr>
          <p:spPr>
            <a:xfrm>
              <a:off x="3422375" y="2309300"/>
              <a:ext cx="93450" cy="33800"/>
            </a:xfrm>
            <a:custGeom>
              <a:avLst/>
              <a:gdLst/>
              <a:ahLst/>
              <a:cxnLst/>
              <a:rect l="l" t="t" r="r" b="b"/>
              <a:pathLst>
                <a:path w="3738" h="1352" extrusionOk="0">
                  <a:moveTo>
                    <a:pt x="1868" y="0"/>
                  </a:moveTo>
                  <a:cubicBezTo>
                    <a:pt x="837" y="0"/>
                    <a:pt x="0" y="302"/>
                    <a:pt x="0" y="676"/>
                  </a:cubicBezTo>
                  <a:cubicBezTo>
                    <a:pt x="0" y="1049"/>
                    <a:pt x="837" y="1352"/>
                    <a:pt x="1868" y="1352"/>
                  </a:cubicBezTo>
                  <a:cubicBezTo>
                    <a:pt x="2900" y="1352"/>
                    <a:pt x="3737" y="1049"/>
                    <a:pt x="3737" y="676"/>
                  </a:cubicBezTo>
                  <a:cubicBezTo>
                    <a:pt x="3737" y="302"/>
                    <a:pt x="2900"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9"/>
            <p:cNvSpPr/>
            <p:nvPr/>
          </p:nvSpPr>
          <p:spPr>
            <a:xfrm>
              <a:off x="3549475" y="2309300"/>
              <a:ext cx="93450" cy="33800"/>
            </a:xfrm>
            <a:custGeom>
              <a:avLst/>
              <a:gdLst/>
              <a:ahLst/>
              <a:cxnLst/>
              <a:rect l="l" t="t" r="r" b="b"/>
              <a:pathLst>
                <a:path w="3738" h="1352" extrusionOk="0">
                  <a:moveTo>
                    <a:pt x="1870" y="0"/>
                  </a:moveTo>
                  <a:cubicBezTo>
                    <a:pt x="1117" y="0"/>
                    <a:pt x="444" y="263"/>
                    <a:pt x="1" y="676"/>
                  </a:cubicBezTo>
                  <a:cubicBezTo>
                    <a:pt x="446" y="1088"/>
                    <a:pt x="1117" y="1352"/>
                    <a:pt x="1870" y="1352"/>
                  </a:cubicBezTo>
                  <a:cubicBezTo>
                    <a:pt x="2622" y="1352"/>
                    <a:pt x="3294" y="1088"/>
                    <a:pt x="3738" y="676"/>
                  </a:cubicBezTo>
                  <a:cubicBezTo>
                    <a:pt x="3296" y="263"/>
                    <a:pt x="2622"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9"/>
            <p:cNvSpPr/>
            <p:nvPr/>
          </p:nvSpPr>
          <p:spPr>
            <a:xfrm>
              <a:off x="3676625" y="2309300"/>
              <a:ext cx="93450" cy="33800"/>
            </a:xfrm>
            <a:custGeom>
              <a:avLst/>
              <a:gdLst/>
              <a:ahLst/>
              <a:cxnLst/>
              <a:rect l="l" t="t" r="r" b="b"/>
              <a:pathLst>
                <a:path w="3738" h="1352" extrusionOk="0">
                  <a:moveTo>
                    <a:pt x="1868" y="0"/>
                  </a:moveTo>
                  <a:cubicBezTo>
                    <a:pt x="1116" y="0"/>
                    <a:pt x="444" y="263"/>
                    <a:pt x="1" y="676"/>
                  </a:cubicBezTo>
                  <a:cubicBezTo>
                    <a:pt x="444" y="1088"/>
                    <a:pt x="1116" y="1352"/>
                    <a:pt x="1868" y="1352"/>
                  </a:cubicBezTo>
                  <a:cubicBezTo>
                    <a:pt x="2622" y="1352"/>
                    <a:pt x="3294" y="1088"/>
                    <a:pt x="3737" y="676"/>
                  </a:cubicBezTo>
                  <a:cubicBezTo>
                    <a:pt x="3294" y="263"/>
                    <a:pt x="2622"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9"/>
            <p:cNvSpPr/>
            <p:nvPr/>
          </p:nvSpPr>
          <p:spPr>
            <a:xfrm>
              <a:off x="3803750" y="2309300"/>
              <a:ext cx="93425" cy="33800"/>
            </a:xfrm>
            <a:custGeom>
              <a:avLst/>
              <a:gdLst/>
              <a:ahLst/>
              <a:cxnLst/>
              <a:rect l="l" t="t" r="r" b="b"/>
              <a:pathLst>
                <a:path w="3737" h="1352" extrusionOk="0">
                  <a:moveTo>
                    <a:pt x="1869" y="0"/>
                  </a:moveTo>
                  <a:cubicBezTo>
                    <a:pt x="1117" y="0"/>
                    <a:pt x="444" y="263"/>
                    <a:pt x="0" y="676"/>
                  </a:cubicBezTo>
                  <a:cubicBezTo>
                    <a:pt x="445" y="1088"/>
                    <a:pt x="1117" y="1352"/>
                    <a:pt x="1869" y="1352"/>
                  </a:cubicBezTo>
                  <a:cubicBezTo>
                    <a:pt x="2622" y="1352"/>
                    <a:pt x="3294" y="1088"/>
                    <a:pt x="3737" y="676"/>
                  </a:cubicBezTo>
                  <a:cubicBezTo>
                    <a:pt x="3294" y="263"/>
                    <a:pt x="2622" y="0"/>
                    <a:pt x="1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9"/>
            <p:cNvSpPr/>
            <p:nvPr/>
          </p:nvSpPr>
          <p:spPr>
            <a:xfrm>
              <a:off x="3930900" y="2309300"/>
              <a:ext cx="93425" cy="33800"/>
            </a:xfrm>
            <a:custGeom>
              <a:avLst/>
              <a:gdLst/>
              <a:ahLst/>
              <a:cxnLst/>
              <a:rect l="l" t="t" r="r" b="b"/>
              <a:pathLst>
                <a:path w="3737" h="1352" extrusionOk="0">
                  <a:moveTo>
                    <a:pt x="1868" y="0"/>
                  </a:moveTo>
                  <a:cubicBezTo>
                    <a:pt x="1115" y="0"/>
                    <a:pt x="443" y="263"/>
                    <a:pt x="0" y="676"/>
                  </a:cubicBezTo>
                  <a:cubicBezTo>
                    <a:pt x="443" y="1088"/>
                    <a:pt x="1115" y="1352"/>
                    <a:pt x="1868" y="1352"/>
                  </a:cubicBezTo>
                  <a:cubicBezTo>
                    <a:pt x="2622" y="1352"/>
                    <a:pt x="3293" y="1088"/>
                    <a:pt x="3737" y="676"/>
                  </a:cubicBezTo>
                  <a:cubicBezTo>
                    <a:pt x="3293" y="263"/>
                    <a:pt x="2622"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9"/>
            <p:cNvSpPr/>
            <p:nvPr/>
          </p:nvSpPr>
          <p:spPr>
            <a:xfrm>
              <a:off x="4058000" y="2309300"/>
              <a:ext cx="93450" cy="33800"/>
            </a:xfrm>
            <a:custGeom>
              <a:avLst/>
              <a:gdLst/>
              <a:ahLst/>
              <a:cxnLst/>
              <a:rect l="l" t="t" r="r" b="b"/>
              <a:pathLst>
                <a:path w="3738" h="1352" extrusionOk="0">
                  <a:moveTo>
                    <a:pt x="1870" y="0"/>
                  </a:moveTo>
                  <a:cubicBezTo>
                    <a:pt x="1117" y="0"/>
                    <a:pt x="444" y="263"/>
                    <a:pt x="1" y="676"/>
                  </a:cubicBezTo>
                  <a:cubicBezTo>
                    <a:pt x="445" y="1088"/>
                    <a:pt x="1117" y="1352"/>
                    <a:pt x="1870" y="1352"/>
                  </a:cubicBezTo>
                  <a:cubicBezTo>
                    <a:pt x="2622" y="1352"/>
                    <a:pt x="3295" y="1088"/>
                    <a:pt x="3737" y="676"/>
                  </a:cubicBezTo>
                  <a:cubicBezTo>
                    <a:pt x="3295" y="263"/>
                    <a:pt x="2622"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9"/>
            <p:cNvSpPr/>
            <p:nvPr/>
          </p:nvSpPr>
          <p:spPr>
            <a:xfrm>
              <a:off x="4185175" y="2309300"/>
              <a:ext cx="93450" cy="33800"/>
            </a:xfrm>
            <a:custGeom>
              <a:avLst/>
              <a:gdLst/>
              <a:ahLst/>
              <a:cxnLst/>
              <a:rect l="l" t="t" r="r" b="b"/>
              <a:pathLst>
                <a:path w="3738" h="1352" extrusionOk="0">
                  <a:moveTo>
                    <a:pt x="1868" y="0"/>
                  </a:moveTo>
                  <a:cubicBezTo>
                    <a:pt x="1116" y="0"/>
                    <a:pt x="444" y="263"/>
                    <a:pt x="1" y="676"/>
                  </a:cubicBezTo>
                  <a:cubicBezTo>
                    <a:pt x="444" y="1088"/>
                    <a:pt x="1116" y="1352"/>
                    <a:pt x="1868" y="1352"/>
                  </a:cubicBezTo>
                  <a:cubicBezTo>
                    <a:pt x="2621" y="1352"/>
                    <a:pt x="3294" y="1088"/>
                    <a:pt x="3737" y="676"/>
                  </a:cubicBezTo>
                  <a:cubicBezTo>
                    <a:pt x="3293" y="263"/>
                    <a:pt x="2621"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9"/>
            <p:cNvSpPr/>
            <p:nvPr/>
          </p:nvSpPr>
          <p:spPr>
            <a:xfrm>
              <a:off x="4312250" y="2309300"/>
              <a:ext cx="93450" cy="33800"/>
            </a:xfrm>
            <a:custGeom>
              <a:avLst/>
              <a:gdLst/>
              <a:ahLst/>
              <a:cxnLst/>
              <a:rect l="l" t="t" r="r" b="b"/>
              <a:pathLst>
                <a:path w="3738" h="1352" extrusionOk="0">
                  <a:moveTo>
                    <a:pt x="1870" y="0"/>
                  </a:moveTo>
                  <a:cubicBezTo>
                    <a:pt x="1117" y="0"/>
                    <a:pt x="444" y="263"/>
                    <a:pt x="1" y="676"/>
                  </a:cubicBezTo>
                  <a:cubicBezTo>
                    <a:pt x="445" y="1088"/>
                    <a:pt x="1117" y="1352"/>
                    <a:pt x="1870" y="1352"/>
                  </a:cubicBezTo>
                  <a:cubicBezTo>
                    <a:pt x="2622" y="1352"/>
                    <a:pt x="3296" y="1088"/>
                    <a:pt x="3738" y="676"/>
                  </a:cubicBezTo>
                  <a:cubicBezTo>
                    <a:pt x="3296" y="263"/>
                    <a:pt x="2622"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9"/>
            <p:cNvSpPr/>
            <p:nvPr/>
          </p:nvSpPr>
          <p:spPr>
            <a:xfrm>
              <a:off x="4439400" y="2309300"/>
              <a:ext cx="93450" cy="33800"/>
            </a:xfrm>
            <a:custGeom>
              <a:avLst/>
              <a:gdLst/>
              <a:ahLst/>
              <a:cxnLst/>
              <a:rect l="l" t="t" r="r" b="b"/>
              <a:pathLst>
                <a:path w="3738" h="1352" extrusionOk="0">
                  <a:moveTo>
                    <a:pt x="1868" y="0"/>
                  </a:moveTo>
                  <a:cubicBezTo>
                    <a:pt x="837" y="0"/>
                    <a:pt x="1" y="302"/>
                    <a:pt x="1" y="676"/>
                  </a:cubicBezTo>
                  <a:cubicBezTo>
                    <a:pt x="1" y="1049"/>
                    <a:pt x="837" y="1352"/>
                    <a:pt x="1868" y="1352"/>
                  </a:cubicBezTo>
                  <a:cubicBezTo>
                    <a:pt x="2901" y="1352"/>
                    <a:pt x="3737" y="1049"/>
                    <a:pt x="3737" y="676"/>
                  </a:cubicBezTo>
                  <a:cubicBezTo>
                    <a:pt x="3737" y="302"/>
                    <a:pt x="2901" y="0"/>
                    <a:pt x="1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9"/>
            <p:cNvSpPr/>
            <p:nvPr/>
          </p:nvSpPr>
          <p:spPr>
            <a:xfrm>
              <a:off x="4566525" y="2309300"/>
              <a:ext cx="93475" cy="33800"/>
            </a:xfrm>
            <a:custGeom>
              <a:avLst/>
              <a:gdLst/>
              <a:ahLst/>
              <a:cxnLst/>
              <a:rect l="l" t="t" r="r" b="b"/>
              <a:pathLst>
                <a:path w="3739" h="1352" extrusionOk="0">
                  <a:moveTo>
                    <a:pt x="1869" y="0"/>
                  </a:moveTo>
                  <a:cubicBezTo>
                    <a:pt x="837" y="0"/>
                    <a:pt x="0" y="302"/>
                    <a:pt x="0" y="676"/>
                  </a:cubicBezTo>
                  <a:cubicBezTo>
                    <a:pt x="0" y="1049"/>
                    <a:pt x="837" y="1352"/>
                    <a:pt x="1869" y="1352"/>
                  </a:cubicBezTo>
                  <a:cubicBezTo>
                    <a:pt x="2901" y="1352"/>
                    <a:pt x="3738" y="1049"/>
                    <a:pt x="3738" y="676"/>
                  </a:cubicBezTo>
                  <a:cubicBezTo>
                    <a:pt x="3738" y="302"/>
                    <a:pt x="2901" y="0"/>
                    <a:pt x="1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9"/>
            <p:cNvSpPr/>
            <p:nvPr/>
          </p:nvSpPr>
          <p:spPr>
            <a:xfrm>
              <a:off x="4693650" y="2309300"/>
              <a:ext cx="93450" cy="33800"/>
            </a:xfrm>
            <a:custGeom>
              <a:avLst/>
              <a:gdLst/>
              <a:ahLst/>
              <a:cxnLst/>
              <a:rect l="l" t="t" r="r" b="b"/>
              <a:pathLst>
                <a:path w="3738" h="1352" extrusionOk="0">
                  <a:moveTo>
                    <a:pt x="1869" y="0"/>
                  </a:moveTo>
                  <a:cubicBezTo>
                    <a:pt x="838" y="0"/>
                    <a:pt x="1" y="302"/>
                    <a:pt x="1" y="676"/>
                  </a:cubicBezTo>
                  <a:cubicBezTo>
                    <a:pt x="1" y="1049"/>
                    <a:pt x="838" y="1352"/>
                    <a:pt x="1869" y="1352"/>
                  </a:cubicBezTo>
                  <a:cubicBezTo>
                    <a:pt x="2901" y="1352"/>
                    <a:pt x="3738" y="1049"/>
                    <a:pt x="3738" y="676"/>
                  </a:cubicBezTo>
                  <a:cubicBezTo>
                    <a:pt x="3738" y="302"/>
                    <a:pt x="2901" y="0"/>
                    <a:pt x="1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9"/>
            <p:cNvSpPr/>
            <p:nvPr/>
          </p:nvSpPr>
          <p:spPr>
            <a:xfrm>
              <a:off x="4820775" y="2309300"/>
              <a:ext cx="93475" cy="33800"/>
            </a:xfrm>
            <a:custGeom>
              <a:avLst/>
              <a:gdLst/>
              <a:ahLst/>
              <a:cxnLst/>
              <a:rect l="l" t="t" r="r" b="b"/>
              <a:pathLst>
                <a:path w="3739" h="1352" extrusionOk="0">
                  <a:moveTo>
                    <a:pt x="1870" y="0"/>
                  </a:moveTo>
                  <a:cubicBezTo>
                    <a:pt x="837" y="0"/>
                    <a:pt x="1" y="302"/>
                    <a:pt x="1" y="676"/>
                  </a:cubicBezTo>
                  <a:cubicBezTo>
                    <a:pt x="1" y="1049"/>
                    <a:pt x="837" y="1352"/>
                    <a:pt x="1870" y="1352"/>
                  </a:cubicBezTo>
                  <a:cubicBezTo>
                    <a:pt x="2902" y="1352"/>
                    <a:pt x="3739" y="1049"/>
                    <a:pt x="3739" y="676"/>
                  </a:cubicBezTo>
                  <a:cubicBezTo>
                    <a:pt x="3739" y="302"/>
                    <a:pt x="2902" y="0"/>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9"/>
            <p:cNvSpPr/>
            <p:nvPr/>
          </p:nvSpPr>
          <p:spPr>
            <a:xfrm>
              <a:off x="3736450" y="746525"/>
              <a:ext cx="388175" cy="405975"/>
            </a:xfrm>
            <a:custGeom>
              <a:avLst/>
              <a:gdLst/>
              <a:ahLst/>
              <a:cxnLst/>
              <a:rect l="l" t="t" r="r" b="b"/>
              <a:pathLst>
                <a:path w="15527" h="16239" extrusionOk="0">
                  <a:moveTo>
                    <a:pt x="9130" y="0"/>
                  </a:moveTo>
                  <a:cubicBezTo>
                    <a:pt x="8227" y="0"/>
                    <a:pt x="7325" y="152"/>
                    <a:pt x="6465" y="453"/>
                  </a:cubicBezTo>
                  <a:cubicBezTo>
                    <a:pt x="2231" y="1934"/>
                    <a:pt x="1" y="6565"/>
                    <a:pt x="1480" y="10797"/>
                  </a:cubicBezTo>
                  <a:cubicBezTo>
                    <a:pt x="2650" y="14144"/>
                    <a:pt x="5790" y="16239"/>
                    <a:pt x="9144" y="16239"/>
                  </a:cubicBezTo>
                  <a:cubicBezTo>
                    <a:pt x="10033" y="16239"/>
                    <a:pt x="10937" y="16092"/>
                    <a:pt x="11824" y="15782"/>
                  </a:cubicBezTo>
                  <a:cubicBezTo>
                    <a:pt x="13287" y="15271"/>
                    <a:pt x="14573" y="14349"/>
                    <a:pt x="15526" y="13126"/>
                  </a:cubicBezTo>
                  <a:lnTo>
                    <a:pt x="15526" y="13126"/>
                  </a:lnTo>
                  <a:cubicBezTo>
                    <a:pt x="15415" y="13172"/>
                    <a:pt x="15306" y="13223"/>
                    <a:pt x="15191" y="13263"/>
                  </a:cubicBezTo>
                  <a:cubicBezTo>
                    <a:pt x="14443" y="13525"/>
                    <a:pt x="13680" y="13649"/>
                    <a:pt x="12929" y="13649"/>
                  </a:cubicBezTo>
                  <a:cubicBezTo>
                    <a:pt x="10098" y="13649"/>
                    <a:pt x="7449" y="11880"/>
                    <a:pt x="6461" y="9056"/>
                  </a:cubicBezTo>
                  <a:cubicBezTo>
                    <a:pt x="5212" y="5484"/>
                    <a:pt x="7096" y="1575"/>
                    <a:pt x="10668" y="325"/>
                  </a:cubicBezTo>
                  <a:cubicBezTo>
                    <a:pt x="10783" y="286"/>
                    <a:pt x="10899" y="258"/>
                    <a:pt x="11015" y="223"/>
                  </a:cubicBezTo>
                  <a:cubicBezTo>
                    <a:pt x="10395" y="74"/>
                    <a:pt x="9762" y="0"/>
                    <a:pt x="91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9"/>
            <p:cNvSpPr/>
            <p:nvPr/>
          </p:nvSpPr>
          <p:spPr>
            <a:xfrm>
              <a:off x="3987550" y="830950"/>
              <a:ext cx="167925" cy="175750"/>
            </a:xfrm>
            <a:custGeom>
              <a:avLst/>
              <a:gdLst/>
              <a:ahLst/>
              <a:cxnLst/>
              <a:rect l="l" t="t" r="r" b="b"/>
              <a:pathLst>
                <a:path w="6717" h="7030" extrusionOk="0">
                  <a:moveTo>
                    <a:pt x="2504" y="0"/>
                  </a:moveTo>
                  <a:lnTo>
                    <a:pt x="2186" y="2434"/>
                  </a:lnTo>
                  <a:lnTo>
                    <a:pt x="0" y="3551"/>
                  </a:lnTo>
                  <a:lnTo>
                    <a:pt x="2217" y="4606"/>
                  </a:lnTo>
                  <a:lnTo>
                    <a:pt x="2604" y="7029"/>
                  </a:lnTo>
                  <a:lnTo>
                    <a:pt x="4292" y="5248"/>
                  </a:lnTo>
                  <a:lnTo>
                    <a:pt x="6716" y="5628"/>
                  </a:lnTo>
                  <a:lnTo>
                    <a:pt x="5544" y="3473"/>
                  </a:lnTo>
                  <a:lnTo>
                    <a:pt x="6655" y="1284"/>
                  </a:lnTo>
                  <a:lnTo>
                    <a:pt x="4242" y="1733"/>
                  </a:lnTo>
                  <a:lnTo>
                    <a:pt x="25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9"/>
            <p:cNvSpPr/>
            <p:nvPr/>
          </p:nvSpPr>
          <p:spPr>
            <a:xfrm>
              <a:off x="3901150" y="1385600"/>
              <a:ext cx="25875" cy="799325"/>
            </a:xfrm>
            <a:custGeom>
              <a:avLst/>
              <a:gdLst/>
              <a:ahLst/>
              <a:cxnLst/>
              <a:rect l="l" t="t" r="r" b="b"/>
              <a:pathLst>
                <a:path w="1035" h="31973" extrusionOk="0">
                  <a:moveTo>
                    <a:pt x="363" y="1"/>
                  </a:moveTo>
                  <a:cubicBezTo>
                    <a:pt x="338" y="334"/>
                    <a:pt x="318" y="667"/>
                    <a:pt x="297" y="1000"/>
                  </a:cubicBezTo>
                  <a:cubicBezTo>
                    <a:pt x="288" y="1167"/>
                    <a:pt x="278" y="1333"/>
                    <a:pt x="269" y="1499"/>
                  </a:cubicBezTo>
                  <a:cubicBezTo>
                    <a:pt x="260" y="1667"/>
                    <a:pt x="251" y="1833"/>
                    <a:pt x="242" y="1999"/>
                  </a:cubicBezTo>
                  <a:lnTo>
                    <a:pt x="218" y="2498"/>
                  </a:lnTo>
                  <a:lnTo>
                    <a:pt x="196" y="2998"/>
                  </a:lnTo>
                  <a:cubicBezTo>
                    <a:pt x="181" y="3331"/>
                    <a:pt x="168" y="3665"/>
                    <a:pt x="155" y="3997"/>
                  </a:cubicBezTo>
                  <a:cubicBezTo>
                    <a:pt x="107" y="5329"/>
                    <a:pt x="70" y="6662"/>
                    <a:pt x="45" y="7994"/>
                  </a:cubicBezTo>
                  <a:cubicBezTo>
                    <a:pt x="33" y="8660"/>
                    <a:pt x="22" y="9326"/>
                    <a:pt x="16" y="9992"/>
                  </a:cubicBezTo>
                  <a:cubicBezTo>
                    <a:pt x="8" y="10658"/>
                    <a:pt x="5" y="11324"/>
                    <a:pt x="2" y="11990"/>
                  </a:cubicBezTo>
                  <a:cubicBezTo>
                    <a:pt x="1" y="13323"/>
                    <a:pt x="3" y="14654"/>
                    <a:pt x="8" y="15987"/>
                  </a:cubicBezTo>
                  <a:cubicBezTo>
                    <a:pt x="15" y="17319"/>
                    <a:pt x="26" y="18651"/>
                    <a:pt x="43" y="19984"/>
                  </a:cubicBezTo>
                  <a:lnTo>
                    <a:pt x="56" y="20983"/>
                  </a:lnTo>
                  <a:lnTo>
                    <a:pt x="72" y="21982"/>
                  </a:lnTo>
                  <a:lnTo>
                    <a:pt x="88" y="22981"/>
                  </a:lnTo>
                  <a:lnTo>
                    <a:pt x="107" y="23980"/>
                  </a:lnTo>
                  <a:cubicBezTo>
                    <a:pt x="135" y="25312"/>
                    <a:pt x="167" y="26644"/>
                    <a:pt x="209" y="27976"/>
                  </a:cubicBezTo>
                  <a:cubicBezTo>
                    <a:pt x="250" y="29308"/>
                    <a:pt x="297" y="30641"/>
                    <a:pt x="363" y="31972"/>
                  </a:cubicBezTo>
                  <a:lnTo>
                    <a:pt x="669" y="31972"/>
                  </a:lnTo>
                  <a:cubicBezTo>
                    <a:pt x="735" y="30641"/>
                    <a:pt x="783" y="29308"/>
                    <a:pt x="823" y="27976"/>
                  </a:cubicBezTo>
                  <a:cubicBezTo>
                    <a:pt x="863" y="26644"/>
                    <a:pt x="897" y="25312"/>
                    <a:pt x="926" y="23980"/>
                  </a:cubicBezTo>
                  <a:lnTo>
                    <a:pt x="945" y="22981"/>
                  </a:lnTo>
                  <a:lnTo>
                    <a:pt x="960" y="21982"/>
                  </a:lnTo>
                  <a:lnTo>
                    <a:pt x="977" y="20983"/>
                  </a:lnTo>
                  <a:lnTo>
                    <a:pt x="989" y="19984"/>
                  </a:lnTo>
                  <a:cubicBezTo>
                    <a:pt x="1005" y="18651"/>
                    <a:pt x="1016" y="17319"/>
                    <a:pt x="1024" y="15987"/>
                  </a:cubicBezTo>
                  <a:cubicBezTo>
                    <a:pt x="1032" y="14654"/>
                    <a:pt x="1034" y="13323"/>
                    <a:pt x="1030" y="11990"/>
                  </a:cubicBezTo>
                  <a:cubicBezTo>
                    <a:pt x="1028" y="11324"/>
                    <a:pt x="1023" y="10658"/>
                    <a:pt x="1016" y="9992"/>
                  </a:cubicBezTo>
                  <a:cubicBezTo>
                    <a:pt x="1009" y="9326"/>
                    <a:pt x="1000" y="8660"/>
                    <a:pt x="987" y="7994"/>
                  </a:cubicBezTo>
                  <a:cubicBezTo>
                    <a:pt x="964" y="6662"/>
                    <a:pt x="927" y="5329"/>
                    <a:pt x="877" y="3997"/>
                  </a:cubicBezTo>
                  <a:cubicBezTo>
                    <a:pt x="863" y="3665"/>
                    <a:pt x="853" y="3331"/>
                    <a:pt x="836" y="2998"/>
                  </a:cubicBezTo>
                  <a:lnTo>
                    <a:pt x="814" y="2498"/>
                  </a:lnTo>
                  <a:lnTo>
                    <a:pt x="789" y="1999"/>
                  </a:lnTo>
                  <a:cubicBezTo>
                    <a:pt x="781" y="1833"/>
                    <a:pt x="772" y="1667"/>
                    <a:pt x="763" y="1499"/>
                  </a:cubicBezTo>
                  <a:cubicBezTo>
                    <a:pt x="754" y="1333"/>
                    <a:pt x="744" y="1167"/>
                    <a:pt x="735" y="1000"/>
                  </a:cubicBezTo>
                  <a:cubicBezTo>
                    <a:pt x="715" y="667"/>
                    <a:pt x="694" y="334"/>
                    <a:pt x="6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9"/>
            <p:cNvSpPr/>
            <p:nvPr/>
          </p:nvSpPr>
          <p:spPr>
            <a:xfrm>
              <a:off x="4058600" y="1376825"/>
              <a:ext cx="631600" cy="809525"/>
            </a:xfrm>
            <a:custGeom>
              <a:avLst/>
              <a:gdLst/>
              <a:ahLst/>
              <a:cxnLst/>
              <a:rect l="l" t="t" r="r" b="b"/>
              <a:pathLst>
                <a:path w="25264" h="32381" extrusionOk="0">
                  <a:moveTo>
                    <a:pt x="512" y="1"/>
                  </a:moveTo>
                  <a:lnTo>
                    <a:pt x="1" y="703"/>
                  </a:lnTo>
                  <a:cubicBezTo>
                    <a:pt x="779" y="1258"/>
                    <a:pt x="1577" y="1778"/>
                    <a:pt x="2391" y="2273"/>
                  </a:cubicBezTo>
                  <a:lnTo>
                    <a:pt x="2696" y="2457"/>
                  </a:lnTo>
                  <a:cubicBezTo>
                    <a:pt x="2799" y="2519"/>
                    <a:pt x="2900" y="2581"/>
                    <a:pt x="3003" y="2640"/>
                  </a:cubicBezTo>
                  <a:lnTo>
                    <a:pt x="3620" y="2995"/>
                  </a:lnTo>
                  <a:cubicBezTo>
                    <a:pt x="4037" y="3226"/>
                    <a:pt x="4450" y="3459"/>
                    <a:pt x="4872" y="3677"/>
                  </a:cubicBezTo>
                  <a:lnTo>
                    <a:pt x="5186" y="3846"/>
                  </a:lnTo>
                  <a:cubicBezTo>
                    <a:pt x="5239" y="3874"/>
                    <a:pt x="5292" y="3901"/>
                    <a:pt x="5345" y="3928"/>
                  </a:cubicBezTo>
                  <a:lnTo>
                    <a:pt x="5504" y="4007"/>
                  </a:lnTo>
                  <a:lnTo>
                    <a:pt x="5821" y="4168"/>
                  </a:lnTo>
                  <a:cubicBezTo>
                    <a:pt x="5927" y="4222"/>
                    <a:pt x="6032" y="4276"/>
                    <a:pt x="6139" y="4328"/>
                  </a:cubicBezTo>
                  <a:lnTo>
                    <a:pt x="6779" y="4641"/>
                  </a:lnTo>
                  <a:lnTo>
                    <a:pt x="6859" y="4679"/>
                  </a:lnTo>
                  <a:lnTo>
                    <a:pt x="6939" y="4717"/>
                  </a:lnTo>
                  <a:lnTo>
                    <a:pt x="7100" y="4793"/>
                  </a:lnTo>
                  <a:lnTo>
                    <a:pt x="7422" y="4943"/>
                  </a:lnTo>
                  <a:lnTo>
                    <a:pt x="7583" y="5019"/>
                  </a:lnTo>
                  <a:cubicBezTo>
                    <a:pt x="7637" y="5044"/>
                    <a:pt x="7690" y="5069"/>
                    <a:pt x="7745" y="5093"/>
                  </a:cubicBezTo>
                  <a:lnTo>
                    <a:pt x="8068" y="5238"/>
                  </a:lnTo>
                  <a:cubicBezTo>
                    <a:pt x="8286" y="5336"/>
                    <a:pt x="8501" y="5434"/>
                    <a:pt x="8719" y="5527"/>
                  </a:cubicBezTo>
                  <a:cubicBezTo>
                    <a:pt x="8937" y="5620"/>
                    <a:pt x="9154" y="5716"/>
                    <a:pt x="9373" y="5808"/>
                  </a:cubicBezTo>
                  <a:lnTo>
                    <a:pt x="10029" y="6080"/>
                  </a:lnTo>
                  <a:cubicBezTo>
                    <a:pt x="10138" y="6126"/>
                    <a:pt x="10249" y="6170"/>
                    <a:pt x="10359" y="6213"/>
                  </a:cubicBezTo>
                  <a:lnTo>
                    <a:pt x="10689" y="6345"/>
                  </a:lnTo>
                  <a:lnTo>
                    <a:pt x="10855" y="6411"/>
                  </a:lnTo>
                  <a:cubicBezTo>
                    <a:pt x="10910" y="6432"/>
                    <a:pt x="10964" y="6453"/>
                    <a:pt x="11019" y="6475"/>
                  </a:cubicBezTo>
                  <a:lnTo>
                    <a:pt x="11352" y="6602"/>
                  </a:lnTo>
                  <a:lnTo>
                    <a:pt x="11684" y="6728"/>
                  </a:lnTo>
                  <a:lnTo>
                    <a:pt x="11767" y="6760"/>
                  </a:lnTo>
                  <a:lnTo>
                    <a:pt x="11851" y="6791"/>
                  </a:lnTo>
                  <a:lnTo>
                    <a:pt x="12017" y="6851"/>
                  </a:lnTo>
                  <a:lnTo>
                    <a:pt x="12683" y="7093"/>
                  </a:lnTo>
                  <a:cubicBezTo>
                    <a:pt x="13120" y="7252"/>
                    <a:pt x="13550" y="7423"/>
                    <a:pt x="13976" y="7610"/>
                  </a:cubicBezTo>
                  <a:cubicBezTo>
                    <a:pt x="14400" y="7795"/>
                    <a:pt x="14819" y="7995"/>
                    <a:pt x="15229" y="8210"/>
                  </a:cubicBezTo>
                  <a:cubicBezTo>
                    <a:pt x="16052" y="8638"/>
                    <a:pt x="16842" y="9126"/>
                    <a:pt x="17594" y="9669"/>
                  </a:cubicBezTo>
                  <a:cubicBezTo>
                    <a:pt x="18345" y="10212"/>
                    <a:pt x="19054" y="10812"/>
                    <a:pt x="19712" y="11465"/>
                  </a:cubicBezTo>
                  <a:cubicBezTo>
                    <a:pt x="21033" y="12773"/>
                    <a:pt x="22130" y="14288"/>
                    <a:pt x="22963" y="15950"/>
                  </a:cubicBezTo>
                  <a:cubicBezTo>
                    <a:pt x="23378" y="16782"/>
                    <a:pt x="23727" y="17646"/>
                    <a:pt x="24004" y="18532"/>
                  </a:cubicBezTo>
                  <a:cubicBezTo>
                    <a:pt x="24283" y="19421"/>
                    <a:pt x="24491" y="20330"/>
                    <a:pt x="24630" y="21251"/>
                  </a:cubicBezTo>
                  <a:cubicBezTo>
                    <a:pt x="24768" y="22172"/>
                    <a:pt x="24840" y="23103"/>
                    <a:pt x="24845" y="24036"/>
                  </a:cubicBezTo>
                  <a:cubicBezTo>
                    <a:pt x="24850" y="24970"/>
                    <a:pt x="24801" y="25905"/>
                    <a:pt x="24698" y="26834"/>
                  </a:cubicBezTo>
                  <a:cubicBezTo>
                    <a:pt x="24675" y="27066"/>
                    <a:pt x="24642" y="27297"/>
                    <a:pt x="24610" y="27530"/>
                  </a:cubicBezTo>
                  <a:cubicBezTo>
                    <a:pt x="24596" y="27645"/>
                    <a:pt x="24575" y="27760"/>
                    <a:pt x="24557" y="27876"/>
                  </a:cubicBezTo>
                  <a:lnTo>
                    <a:pt x="24529" y="28049"/>
                  </a:lnTo>
                  <a:lnTo>
                    <a:pt x="24515" y="28135"/>
                  </a:lnTo>
                  <a:lnTo>
                    <a:pt x="24509" y="28179"/>
                  </a:lnTo>
                  <a:lnTo>
                    <a:pt x="24501" y="28222"/>
                  </a:lnTo>
                  <a:lnTo>
                    <a:pt x="24437" y="28566"/>
                  </a:lnTo>
                  <a:cubicBezTo>
                    <a:pt x="24426" y="28623"/>
                    <a:pt x="24417" y="28682"/>
                    <a:pt x="24404" y="28738"/>
                  </a:cubicBezTo>
                  <a:lnTo>
                    <a:pt x="24368" y="28910"/>
                  </a:lnTo>
                  <a:lnTo>
                    <a:pt x="24331" y="29082"/>
                  </a:lnTo>
                  <a:lnTo>
                    <a:pt x="24313" y="29168"/>
                  </a:lnTo>
                  <a:lnTo>
                    <a:pt x="24304" y="29210"/>
                  </a:lnTo>
                  <a:lnTo>
                    <a:pt x="24294" y="29253"/>
                  </a:lnTo>
                  <a:lnTo>
                    <a:pt x="24215" y="29594"/>
                  </a:lnTo>
                  <a:cubicBezTo>
                    <a:pt x="23995" y="30503"/>
                    <a:pt x="23713" y="31396"/>
                    <a:pt x="23372" y="32267"/>
                  </a:cubicBezTo>
                  <a:lnTo>
                    <a:pt x="23655" y="32381"/>
                  </a:lnTo>
                  <a:cubicBezTo>
                    <a:pt x="24013" y="31500"/>
                    <a:pt x="24311" y="30597"/>
                    <a:pt x="24546" y="29677"/>
                  </a:cubicBezTo>
                  <a:lnTo>
                    <a:pt x="24631" y="29331"/>
                  </a:lnTo>
                  <a:lnTo>
                    <a:pt x="24642" y="29288"/>
                  </a:lnTo>
                  <a:lnTo>
                    <a:pt x="24652" y="29244"/>
                  </a:lnTo>
                  <a:lnTo>
                    <a:pt x="24671" y="29157"/>
                  </a:lnTo>
                  <a:lnTo>
                    <a:pt x="24711" y="28984"/>
                  </a:lnTo>
                  <a:lnTo>
                    <a:pt x="24749" y="28810"/>
                  </a:lnTo>
                  <a:cubicBezTo>
                    <a:pt x="24763" y="28752"/>
                    <a:pt x="24773" y="28694"/>
                    <a:pt x="24785" y="28636"/>
                  </a:cubicBezTo>
                  <a:lnTo>
                    <a:pt x="24854" y="28286"/>
                  </a:lnTo>
                  <a:lnTo>
                    <a:pt x="24863" y="28243"/>
                  </a:lnTo>
                  <a:lnTo>
                    <a:pt x="24870" y="28199"/>
                  </a:lnTo>
                  <a:lnTo>
                    <a:pt x="24886" y="28111"/>
                  </a:lnTo>
                  <a:lnTo>
                    <a:pt x="24916" y="27935"/>
                  </a:lnTo>
                  <a:cubicBezTo>
                    <a:pt x="24937" y="27819"/>
                    <a:pt x="24958" y="27701"/>
                    <a:pt x="24975" y="27584"/>
                  </a:cubicBezTo>
                  <a:cubicBezTo>
                    <a:pt x="25008" y="27348"/>
                    <a:pt x="25047" y="27115"/>
                    <a:pt x="25072" y="26878"/>
                  </a:cubicBezTo>
                  <a:cubicBezTo>
                    <a:pt x="25190" y="25936"/>
                    <a:pt x="25251" y="24986"/>
                    <a:pt x="25257" y="24036"/>
                  </a:cubicBezTo>
                  <a:cubicBezTo>
                    <a:pt x="25264" y="23083"/>
                    <a:pt x="25202" y="22131"/>
                    <a:pt x="25072" y="21187"/>
                  </a:cubicBezTo>
                  <a:cubicBezTo>
                    <a:pt x="24942" y="20240"/>
                    <a:pt x="24739" y="19306"/>
                    <a:pt x="24465" y="18392"/>
                  </a:cubicBezTo>
                  <a:cubicBezTo>
                    <a:pt x="24192" y="17476"/>
                    <a:pt x="23844" y="16583"/>
                    <a:pt x="23428" y="15723"/>
                  </a:cubicBezTo>
                  <a:cubicBezTo>
                    <a:pt x="23009" y="14861"/>
                    <a:pt x="22522" y="14035"/>
                    <a:pt x="21969" y="13254"/>
                  </a:cubicBezTo>
                  <a:cubicBezTo>
                    <a:pt x="21416" y="12470"/>
                    <a:pt x="20801" y="11735"/>
                    <a:pt x="20129" y="11051"/>
                  </a:cubicBezTo>
                  <a:cubicBezTo>
                    <a:pt x="19457" y="10368"/>
                    <a:pt x="18733" y="9738"/>
                    <a:pt x="17963" y="9167"/>
                  </a:cubicBezTo>
                  <a:cubicBezTo>
                    <a:pt x="17194" y="8596"/>
                    <a:pt x="16382" y="8082"/>
                    <a:pt x="15538" y="7629"/>
                  </a:cubicBezTo>
                  <a:cubicBezTo>
                    <a:pt x="15116" y="7401"/>
                    <a:pt x="14688" y="7189"/>
                    <a:pt x="14252" y="6992"/>
                  </a:cubicBezTo>
                  <a:cubicBezTo>
                    <a:pt x="13815" y="6796"/>
                    <a:pt x="13373" y="6613"/>
                    <a:pt x="12924" y="6444"/>
                  </a:cubicBezTo>
                  <a:lnTo>
                    <a:pt x="12265" y="6194"/>
                  </a:lnTo>
                  <a:lnTo>
                    <a:pt x="12100" y="6131"/>
                  </a:lnTo>
                  <a:lnTo>
                    <a:pt x="12018" y="6101"/>
                  </a:lnTo>
                  <a:lnTo>
                    <a:pt x="11937" y="6069"/>
                  </a:lnTo>
                  <a:lnTo>
                    <a:pt x="11610" y="5940"/>
                  </a:lnTo>
                  <a:lnTo>
                    <a:pt x="11284" y="5811"/>
                  </a:lnTo>
                  <a:cubicBezTo>
                    <a:pt x="11229" y="5789"/>
                    <a:pt x="11175" y="5767"/>
                    <a:pt x="11120" y="5744"/>
                  </a:cubicBezTo>
                  <a:lnTo>
                    <a:pt x="10958" y="5678"/>
                  </a:lnTo>
                  <a:lnTo>
                    <a:pt x="10634" y="5544"/>
                  </a:lnTo>
                  <a:cubicBezTo>
                    <a:pt x="10525" y="5499"/>
                    <a:pt x="10416" y="5456"/>
                    <a:pt x="10309" y="5408"/>
                  </a:cubicBezTo>
                  <a:lnTo>
                    <a:pt x="9664" y="5131"/>
                  </a:lnTo>
                  <a:cubicBezTo>
                    <a:pt x="9449" y="5037"/>
                    <a:pt x="9237" y="4940"/>
                    <a:pt x="9023" y="4845"/>
                  </a:cubicBezTo>
                  <a:cubicBezTo>
                    <a:pt x="8808" y="4752"/>
                    <a:pt x="8596" y="4651"/>
                    <a:pt x="8384" y="4552"/>
                  </a:cubicBezTo>
                  <a:lnTo>
                    <a:pt x="8065" y="4404"/>
                  </a:lnTo>
                  <a:cubicBezTo>
                    <a:pt x="8012" y="4380"/>
                    <a:pt x="7960" y="4356"/>
                    <a:pt x="7906" y="4329"/>
                  </a:cubicBezTo>
                  <a:lnTo>
                    <a:pt x="7749" y="4253"/>
                  </a:lnTo>
                  <a:lnTo>
                    <a:pt x="7432" y="4100"/>
                  </a:lnTo>
                  <a:lnTo>
                    <a:pt x="7275" y="4024"/>
                  </a:lnTo>
                  <a:lnTo>
                    <a:pt x="7195" y="3985"/>
                  </a:lnTo>
                  <a:lnTo>
                    <a:pt x="7117" y="3946"/>
                  </a:lnTo>
                  <a:lnTo>
                    <a:pt x="6489" y="3631"/>
                  </a:lnTo>
                  <a:cubicBezTo>
                    <a:pt x="6385" y="3579"/>
                    <a:pt x="6281" y="3523"/>
                    <a:pt x="6178" y="3469"/>
                  </a:cubicBezTo>
                  <a:lnTo>
                    <a:pt x="5867" y="3307"/>
                  </a:lnTo>
                  <a:lnTo>
                    <a:pt x="5711" y="3225"/>
                  </a:lnTo>
                  <a:cubicBezTo>
                    <a:pt x="5660" y="3198"/>
                    <a:pt x="5608" y="3171"/>
                    <a:pt x="5557" y="3143"/>
                  </a:cubicBezTo>
                  <a:lnTo>
                    <a:pt x="5249" y="2975"/>
                  </a:lnTo>
                  <a:cubicBezTo>
                    <a:pt x="4836" y="2754"/>
                    <a:pt x="4433" y="2520"/>
                    <a:pt x="4026" y="2289"/>
                  </a:cubicBezTo>
                  <a:lnTo>
                    <a:pt x="3425" y="1931"/>
                  </a:lnTo>
                  <a:cubicBezTo>
                    <a:pt x="3324" y="1872"/>
                    <a:pt x="3224" y="1810"/>
                    <a:pt x="3126" y="1748"/>
                  </a:cubicBezTo>
                  <a:lnTo>
                    <a:pt x="2828" y="1564"/>
                  </a:lnTo>
                  <a:cubicBezTo>
                    <a:pt x="2037" y="1069"/>
                    <a:pt x="1262" y="550"/>
                    <a:pt x="5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9"/>
            <p:cNvSpPr/>
            <p:nvPr/>
          </p:nvSpPr>
          <p:spPr>
            <a:xfrm>
              <a:off x="3128650" y="1382525"/>
              <a:ext cx="636700" cy="808650"/>
            </a:xfrm>
            <a:custGeom>
              <a:avLst/>
              <a:gdLst/>
              <a:ahLst/>
              <a:cxnLst/>
              <a:rect l="l" t="t" r="r" b="b"/>
              <a:pathLst>
                <a:path w="25468" h="32346" extrusionOk="0">
                  <a:moveTo>
                    <a:pt x="25287" y="0"/>
                  </a:moveTo>
                  <a:cubicBezTo>
                    <a:pt x="24521" y="540"/>
                    <a:pt x="23731" y="1049"/>
                    <a:pt x="22928" y="1533"/>
                  </a:cubicBezTo>
                  <a:lnTo>
                    <a:pt x="22625" y="1713"/>
                  </a:lnTo>
                  <a:cubicBezTo>
                    <a:pt x="22524" y="1773"/>
                    <a:pt x="22424" y="1833"/>
                    <a:pt x="22322" y="1891"/>
                  </a:cubicBezTo>
                  <a:lnTo>
                    <a:pt x="21710" y="2240"/>
                  </a:lnTo>
                  <a:cubicBezTo>
                    <a:pt x="21299" y="2464"/>
                    <a:pt x="20888" y="2692"/>
                    <a:pt x="20471" y="2906"/>
                  </a:cubicBezTo>
                  <a:lnTo>
                    <a:pt x="20159" y="3070"/>
                  </a:lnTo>
                  <a:cubicBezTo>
                    <a:pt x="20107" y="3097"/>
                    <a:pt x="20055" y="3124"/>
                    <a:pt x="20002" y="3149"/>
                  </a:cubicBezTo>
                  <a:lnTo>
                    <a:pt x="19845" y="3228"/>
                  </a:lnTo>
                  <a:lnTo>
                    <a:pt x="19530" y="3385"/>
                  </a:lnTo>
                  <a:cubicBezTo>
                    <a:pt x="19425" y="3438"/>
                    <a:pt x="19321" y="3493"/>
                    <a:pt x="19215" y="3543"/>
                  </a:cubicBezTo>
                  <a:lnTo>
                    <a:pt x="18580" y="3848"/>
                  </a:lnTo>
                  <a:lnTo>
                    <a:pt x="18501" y="3885"/>
                  </a:lnTo>
                  <a:lnTo>
                    <a:pt x="18421" y="3922"/>
                  </a:lnTo>
                  <a:lnTo>
                    <a:pt x="18261" y="3996"/>
                  </a:lnTo>
                  <a:lnTo>
                    <a:pt x="17942" y="4144"/>
                  </a:lnTo>
                  <a:lnTo>
                    <a:pt x="17782" y="4217"/>
                  </a:lnTo>
                  <a:cubicBezTo>
                    <a:pt x="17729" y="4243"/>
                    <a:pt x="17676" y="4267"/>
                    <a:pt x="17622" y="4290"/>
                  </a:cubicBezTo>
                  <a:lnTo>
                    <a:pt x="17300" y="4433"/>
                  </a:lnTo>
                  <a:cubicBezTo>
                    <a:pt x="17086" y="4528"/>
                    <a:pt x="16872" y="4623"/>
                    <a:pt x="16656" y="4715"/>
                  </a:cubicBezTo>
                  <a:cubicBezTo>
                    <a:pt x="16439" y="4806"/>
                    <a:pt x="16225" y="4899"/>
                    <a:pt x="16009" y="4990"/>
                  </a:cubicBezTo>
                  <a:lnTo>
                    <a:pt x="15357" y="5256"/>
                  </a:lnTo>
                  <a:cubicBezTo>
                    <a:pt x="15249" y="5302"/>
                    <a:pt x="15139" y="5343"/>
                    <a:pt x="15030" y="5386"/>
                  </a:cubicBezTo>
                  <a:lnTo>
                    <a:pt x="14702" y="5514"/>
                  </a:lnTo>
                  <a:lnTo>
                    <a:pt x="14538" y="5578"/>
                  </a:lnTo>
                  <a:cubicBezTo>
                    <a:pt x="14485" y="5599"/>
                    <a:pt x="14430" y="5620"/>
                    <a:pt x="14375" y="5640"/>
                  </a:cubicBezTo>
                  <a:lnTo>
                    <a:pt x="14045" y="5764"/>
                  </a:lnTo>
                  <a:lnTo>
                    <a:pt x="13716" y="5888"/>
                  </a:lnTo>
                  <a:lnTo>
                    <a:pt x="13634" y="5919"/>
                  </a:lnTo>
                  <a:lnTo>
                    <a:pt x="13551" y="5948"/>
                  </a:lnTo>
                  <a:lnTo>
                    <a:pt x="13386" y="6007"/>
                  </a:lnTo>
                  <a:lnTo>
                    <a:pt x="12722" y="6246"/>
                  </a:lnTo>
                  <a:cubicBezTo>
                    <a:pt x="12271" y="6406"/>
                    <a:pt x="11826" y="6581"/>
                    <a:pt x="11387" y="6771"/>
                  </a:cubicBezTo>
                  <a:cubicBezTo>
                    <a:pt x="10947" y="6960"/>
                    <a:pt x="10514" y="7166"/>
                    <a:pt x="10087" y="7385"/>
                  </a:cubicBezTo>
                  <a:cubicBezTo>
                    <a:pt x="9234" y="7824"/>
                    <a:pt x="8413" y="8324"/>
                    <a:pt x="7632" y="8883"/>
                  </a:cubicBezTo>
                  <a:cubicBezTo>
                    <a:pt x="6848" y="9443"/>
                    <a:pt x="6109" y="10064"/>
                    <a:pt x="5422" y="10739"/>
                  </a:cubicBezTo>
                  <a:cubicBezTo>
                    <a:pt x="4040" y="12096"/>
                    <a:pt x="2887" y="13669"/>
                    <a:pt x="2012" y="15397"/>
                  </a:cubicBezTo>
                  <a:cubicBezTo>
                    <a:pt x="1574" y="16262"/>
                    <a:pt x="1206" y="17160"/>
                    <a:pt x="912" y="18085"/>
                  </a:cubicBezTo>
                  <a:cubicBezTo>
                    <a:pt x="620" y="19008"/>
                    <a:pt x="397" y="19954"/>
                    <a:pt x="249" y="20913"/>
                  </a:cubicBezTo>
                  <a:cubicBezTo>
                    <a:pt x="100" y="21870"/>
                    <a:pt x="21" y="22838"/>
                    <a:pt x="10" y="23808"/>
                  </a:cubicBezTo>
                  <a:cubicBezTo>
                    <a:pt x="0" y="24774"/>
                    <a:pt x="46" y="25738"/>
                    <a:pt x="148" y="26699"/>
                  </a:cubicBezTo>
                  <a:cubicBezTo>
                    <a:pt x="171" y="26940"/>
                    <a:pt x="204" y="27181"/>
                    <a:pt x="235" y="27419"/>
                  </a:cubicBezTo>
                  <a:cubicBezTo>
                    <a:pt x="250" y="27539"/>
                    <a:pt x="271" y="27658"/>
                    <a:pt x="289" y="27778"/>
                  </a:cubicBezTo>
                  <a:lnTo>
                    <a:pt x="317" y="27959"/>
                  </a:lnTo>
                  <a:lnTo>
                    <a:pt x="331" y="28048"/>
                  </a:lnTo>
                  <a:lnTo>
                    <a:pt x="337" y="28093"/>
                  </a:lnTo>
                  <a:lnTo>
                    <a:pt x="345" y="28137"/>
                  </a:lnTo>
                  <a:lnTo>
                    <a:pt x="409" y="28495"/>
                  </a:lnTo>
                  <a:cubicBezTo>
                    <a:pt x="420" y="28554"/>
                    <a:pt x="431" y="28614"/>
                    <a:pt x="442" y="28674"/>
                  </a:cubicBezTo>
                  <a:lnTo>
                    <a:pt x="479" y="28851"/>
                  </a:lnTo>
                  <a:lnTo>
                    <a:pt x="516" y="29029"/>
                  </a:lnTo>
                  <a:lnTo>
                    <a:pt x="534" y="29118"/>
                  </a:lnTo>
                  <a:lnTo>
                    <a:pt x="542" y="29163"/>
                  </a:lnTo>
                  <a:lnTo>
                    <a:pt x="552" y="29207"/>
                  </a:lnTo>
                  <a:lnTo>
                    <a:pt x="634" y="29562"/>
                  </a:lnTo>
                  <a:cubicBezTo>
                    <a:pt x="859" y="30508"/>
                    <a:pt x="1146" y="31438"/>
                    <a:pt x="1497" y="32346"/>
                  </a:cubicBezTo>
                  <a:lnTo>
                    <a:pt x="2742" y="31846"/>
                  </a:lnTo>
                  <a:cubicBezTo>
                    <a:pt x="2393" y="31003"/>
                    <a:pt x="2103" y="30135"/>
                    <a:pt x="1872" y="29253"/>
                  </a:cubicBezTo>
                  <a:lnTo>
                    <a:pt x="1787" y="28920"/>
                  </a:lnTo>
                  <a:lnTo>
                    <a:pt x="1777" y="28880"/>
                  </a:lnTo>
                  <a:lnTo>
                    <a:pt x="1767" y="28837"/>
                  </a:lnTo>
                  <a:lnTo>
                    <a:pt x="1748" y="28753"/>
                  </a:lnTo>
                  <a:lnTo>
                    <a:pt x="1709" y="28587"/>
                  </a:lnTo>
                  <a:lnTo>
                    <a:pt x="1671" y="28420"/>
                  </a:lnTo>
                  <a:cubicBezTo>
                    <a:pt x="1658" y="28363"/>
                    <a:pt x="1648" y="28307"/>
                    <a:pt x="1635" y="28251"/>
                  </a:cubicBezTo>
                  <a:lnTo>
                    <a:pt x="1568" y="27915"/>
                  </a:lnTo>
                  <a:lnTo>
                    <a:pt x="1559" y="27873"/>
                  </a:lnTo>
                  <a:lnTo>
                    <a:pt x="1551" y="27831"/>
                  </a:lnTo>
                  <a:lnTo>
                    <a:pt x="1536" y="27745"/>
                  </a:lnTo>
                  <a:lnTo>
                    <a:pt x="1505" y="27577"/>
                  </a:lnTo>
                  <a:cubicBezTo>
                    <a:pt x="1486" y="27464"/>
                    <a:pt x="1463" y="27352"/>
                    <a:pt x="1448" y="27238"/>
                  </a:cubicBezTo>
                  <a:cubicBezTo>
                    <a:pt x="1413" y="27011"/>
                    <a:pt x="1376" y="26784"/>
                    <a:pt x="1349" y="26557"/>
                  </a:cubicBezTo>
                  <a:cubicBezTo>
                    <a:pt x="1232" y="25645"/>
                    <a:pt x="1166" y="24726"/>
                    <a:pt x="1155" y="23807"/>
                  </a:cubicBezTo>
                  <a:cubicBezTo>
                    <a:pt x="1143" y="22891"/>
                    <a:pt x="1197" y="21976"/>
                    <a:pt x="1317" y="21068"/>
                  </a:cubicBezTo>
                  <a:cubicBezTo>
                    <a:pt x="1437" y="20159"/>
                    <a:pt x="1626" y="19261"/>
                    <a:pt x="1884" y="18382"/>
                  </a:cubicBezTo>
                  <a:cubicBezTo>
                    <a:pt x="2142" y="17503"/>
                    <a:pt x="2470" y="16646"/>
                    <a:pt x="2866" y="15818"/>
                  </a:cubicBezTo>
                  <a:cubicBezTo>
                    <a:pt x="3262" y="14990"/>
                    <a:pt x="3724" y="14196"/>
                    <a:pt x="4249" y="13443"/>
                  </a:cubicBezTo>
                  <a:cubicBezTo>
                    <a:pt x="4775" y="12690"/>
                    <a:pt x="5362" y="11979"/>
                    <a:pt x="6003" y="11319"/>
                  </a:cubicBezTo>
                  <a:cubicBezTo>
                    <a:pt x="6647" y="10658"/>
                    <a:pt x="7341" y="10048"/>
                    <a:pt x="8078" y="9495"/>
                  </a:cubicBezTo>
                  <a:cubicBezTo>
                    <a:pt x="8819" y="8940"/>
                    <a:pt x="9598" y="8439"/>
                    <a:pt x="10411" y="7997"/>
                  </a:cubicBezTo>
                  <a:cubicBezTo>
                    <a:pt x="10817" y="7775"/>
                    <a:pt x="11231" y="7568"/>
                    <a:pt x="11654" y="7374"/>
                  </a:cubicBezTo>
                  <a:cubicBezTo>
                    <a:pt x="12075" y="7181"/>
                    <a:pt x="12503" y="7002"/>
                    <a:pt x="12938" y="6836"/>
                  </a:cubicBezTo>
                  <a:lnTo>
                    <a:pt x="13598" y="6582"/>
                  </a:lnTo>
                  <a:lnTo>
                    <a:pt x="13764" y="6518"/>
                  </a:lnTo>
                  <a:lnTo>
                    <a:pt x="13847" y="6486"/>
                  </a:lnTo>
                  <a:lnTo>
                    <a:pt x="13929" y="6453"/>
                  </a:lnTo>
                  <a:lnTo>
                    <a:pt x="14258" y="6320"/>
                  </a:lnTo>
                  <a:lnTo>
                    <a:pt x="14588" y="6188"/>
                  </a:lnTo>
                  <a:cubicBezTo>
                    <a:pt x="14643" y="6167"/>
                    <a:pt x="14698" y="6144"/>
                    <a:pt x="14753" y="6121"/>
                  </a:cubicBezTo>
                  <a:lnTo>
                    <a:pt x="14916" y="6052"/>
                  </a:lnTo>
                  <a:lnTo>
                    <a:pt x="15245" y="5915"/>
                  </a:lnTo>
                  <a:cubicBezTo>
                    <a:pt x="15353" y="5869"/>
                    <a:pt x="15463" y="5824"/>
                    <a:pt x="15572" y="5777"/>
                  </a:cubicBezTo>
                  <a:lnTo>
                    <a:pt x="16222" y="5493"/>
                  </a:lnTo>
                  <a:cubicBezTo>
                    <a:pt x="16438" y="5398"/>
                    <a:pt x="16654" y="5297"/>
                    <a:pt x="16870" y="5201"/>
                  </a:cubicBezTo>
                  <a:cubicBezTo>
                    <a:pt x="17086" y="5105"/>
                    <a:pt x="17299" y="5003"/>
                    <a:pt x="17514" y="4902"/>
                  </a:cubicBezTo>
                  <a:lnTo>
                    <a:pt x="17834" y="4750"/>
                  </a:lnTo>
                  <a:cubicBezTo>
                    <a:pt x="17888" y="4726"/>
                    <a:pt x="17940" y="4700"/>
                    <a:pt x="17994" y="4673"/>
                  </a:cubicBezTo>
                  <a:lnTo>
                    <a:pt x="18154" y="4595"/>
                  </a:lnTo>
                  <a:lnTo>
                    <a:pt x="18473" y="4439"/>
                  </a:lnTo>
                  <a:lnTo>
                    <a:pt x="18633" y="4361"/>
                  </a:lnTo>
                  <a:lnTo>
                    <a:pt x="18712" y="4322"/>
                  </a:lnTo>
                  <a:lnTo>
                    <a:pt x="18792" y="4282"/>
                  </a:lnTo>
                  <a:lnTo>
                    <a:pt x="19425" y="3959"/>
                  </a:lnTo>
                  <a:cubicBezTo>
                    <a:pt x="19531" y="3907"/>
                    <a:pt x="19634" y="3849"/>
                    <a:pt x="19739" y="3794"/>
                  </a:cubicBezTo>
                  <a:lnTo>
                    <a:pt x="20052" y="3628"/>
                  </a:lnTo>
                  <a:lnTo>
                    <a:pt x="20209" y="3545"/>
                  </a:lnTo>
                  <a:cubicBezTo>
                    <a:pt x="20262" y="3517"/>
                    <a:pt x="20314" y="3490"/>
                    <a:pt x="20365" y="3461"/>
                  </a:cubicBezTo>
                  <a:lnTo>
                    <a:pt x="20677" y="3290"/>
                  </a:lnTo>
                  <a:cubicBezTo>
                    <a:pt x="21092" y="3064"/>
                    <a:pt x="21501" y="2825"/>
                    <a:pt x="21911" y="2588"/>
                  </a:cubicBezTo>
                  <a:lnTo>
                    <a:pt x="22519" y="2223"/>
                  </a:lnTo>
                  <a:cubicBezTo>
                    <a:pt x="22621" y="2163"/>
                    <a:pt x="22721" y="2099"/>
                    <a:pt x="22820" y="2036"/>
                  </a:cubicBezTo>
                  <a:lnTo>
                    <a:pt x="23122" y="1849"/>
                  </a:lnTo>
                  <a:cubicBezTo>
                    <a:pt x="23922" y="1341"/>
                    <a:pt x="24706" y="810"/>
                    <a:pt x="25467" y="248"/>
                  </a:cubicBezTo>
                  <a:lnTo>
                    <a:pt x="25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9"/>
            <p:cNvSpPr/>
            <p:nvPr/>
          </p:nvSpPr>
          <p:spPr>
            <a:xfrm>
              <a:off x="3993550" y="1383300"/>
              <a:ext cx="357250" cy="805800"/>
            </a:xfrm>
            <a:custGeom>
              <a:avLst/>
              <a:gdLst/>
              <a:ahLst/>
              <a:cxnLst/>
              <a:rect l="l" t="t" r="r" b="b"/>
              <a:pathLst>
                <a:path w="14290" h="32232" extrusionOk="0">
                  <a:moveTo>
                    <a:pt x="245" y="1"/>
                  </a:moveTo>
                  <a:lnTo>
                    <a:pt x="1" y="185"/>
                  </a:lnTo>
                  <a:cubicBezTo>
                    <a:pt x="459" y="811"/>
                    <a:pt x="947" y="1415"/>
                    <a:pt x="1459" y="1999"/>
                  </a:cubicBezTo>
                  <a:cubicBezTo>
                    <a:pt x="1973" y="2582"/>
                    <a:pt x="2510" y="3144"/>
                    <a:pt x="3068" y="3684"/>
                  </a:cubicBezTo>
                  <a:cubicBezTo>
                    <a:pt x="3626" y="4223"/>
                    <a:pt x="4206" y="4742"/>
                    <a:pt x="4805" y="5239"/>
                  </a:cubicBezTo>
                  <a:cubicBezTo>
                    <a:pt x="5404" y="5736"/>
                    <a:pt x="6024" y="6207"/>
                    <a:pt x="6665" y="6652"/>
                  </a:cubicBezTo>
                  <a:lnTo>
                    <a:pt x="6898" y="6817"/>
                  </a:lnTo>
                  <a:cubicBezTo>
                    <a:pt x="6917" y="6829"/>
                    <a:pt x="6936" y="6843"/>
                    <a:pt x="6955" y="6856"/>
                  </a:cubicBezTo>
                  <a:lnTo>
                    <a:pt x="7012" y="6898"/>
                  </a:lnTo>
                  <a:lnTo>
                    <a:pt x="7123" y="6983"/>
                  </a:lnTo>
                  <a:cubicBezTo>
                    <a:pt x="7160" y="7011"/>
                    <a:pt x="7197" y="7039"/>
                    <a:pt x="7234" y="7068"/>
                  </a:cubicBezTo>
                  <a:cubicBezTo>
                    <a:pt x="7270" y="7098"/>
                    <a:pt x="7308" y="7126"/>
                    <a:pt x="7344" y="7155"/>
                  </a:cubicBezTo>
                  <a:lnTo>
                    <a:pt x="7452" y="7244"/>
                  </a:lnTo>
                  <a:lnTo>
                    <a:pt x="7506" y="7289"/>
                  </a:lnTo>
                  <a:lnTo>
                    <a:pt x="7558" y="7334"/>
                  </a:lnTo>
                  <a:cubicBezTo>
                    <a:pt x="7843" y="7578"/>
                    <a:pt x="8114" y="7836"/>
                    <a:pt x="8372" y="8108"/>
                  </a:cubicBezTo>
                  <a:cubicBezTo>
                    <a:pt x="8887" y="8651"/>
                    <a:pt x="9348" y="9246"/>
                    <a:pt x="9761" y="9875"/>
                  </a:cubicBezTo>
                  <a:cubicBezTo>
                    <a:pt x="10173" y="10506"/>
                    <a:pt x="10540" y="11164"/>
                    <a:pt x="10858" y="11847"/>
                  </a:cubicBezTo>
                  <a:cubicBezTo>
                    <a:pt x="11178" y="12531"/>
                    <a:pt x="11459" y="13232"/>
                    <a:pt x="11699" y="13949"/>
                  </a:cubicBezTo>
                  <a:cubicBezTo>
                    <a:pt x="12180" y="15381"/>
                    <a:pt x="12518" y="16864"/>
                    <a:pt x="12741" y="18363"/>
                  </a:cubicBezTo>
                  <a:cubicBezTo>
                    <a:pt x="12754" y="18456"/>
                    <a:pt x="12769" y="18551"/>
                    <a:pt x="12782" y="18644"/>
                  </a:cubicBezTo>
                  <a:lnTo>
                    <a:pt x="12819" y="18926"/>
                  </a:lnTo>
                  <a:lnTo>
                    <a:pt x="12855" y="19207"/>
                  </a:lnTo>
                  <a:cubicBezTo>
                    <a:pt x="12865" y="19302"/>
                    <a:pt x="12875" y="19396"/>
                    <a:pt x="12887" y="19491"/>
                  </a:cubicBezTo>
                  <a:cubicBezTo>
                    <a:pt x="12928" y="19866"/>
                    <a:pt x="12962" y="20245"/>
                    <a:pt x="12992" y="20623"/>
                  </a:cubicBezTo>
                  <a:cubicBezTo>
                    <a:pt x="13020" y="21001"/>
                    <a:pt x="13041" y="21379"/>
                    <a:pt x="13057" y="21758"/>
                  </a:cubicBezTo>
                  <a:cubicBezTo>
                    <a:pt x="13072" y="22138"/>
                    <a:pt x="13081" y="22516"/>
                    <a:pt x="13084" y="22895"/>
                  </a:cubicBezTo>
                  <a:cubicBezTo>
                    <a:pt x="13085" y="22990"/>
                    <a:pt x="13086" y="23086"/>
                    <a:pt x="13085" y="23180"/>
                  </a:cubicBezTo>
                  <a:cubicBezTo>
                    <a:pt x="13085" y="23275"/>
                    <a:pt x="13086" y="23369"/>
                    <a:pt x="13085" y="23465"/>
                  </a:cubicBezTo>
                  <a:lnTo>
                    <a:pt x="13081" y="23749"/>
                  </a:lnTo>
                  <a:lnTo>
                    <a:pt x="13075" y="24034"/>
                  </a:lnTo>
                  <a:cubicBezTo>
                    <a:pt x="13071" y="24224"/>
                    <a:pt x="13068" y="24414"/>
                    <a:pt x="13059" y="24605"/>
                  </a:cubicBezTo>
                  <a:lnTo>
                    <a:pt x="13049" y="24890"/>
                  </a:lnTo>
                  <a:lnTo>
                    <a:pt x="13043" y="25031"/>
                  </a:lnTo>
                  <a:lnTo>
                    <a:pt x="13036" y="25174"/>
                  </a:lnTo>
                  <a:cubicBezTo>
                    <a:pt x="13001" y="25935"/>
                    <a:pt x="12944" y="26691"/>
                    <a:pt x="12866" y="27446"/>
                  </a:cubicBezTo>
                  <a:cubicBezTo>
                    <a:pt x="12711" y="28953"/>
                    <a:pt x="12470" y="30452"/>
                    <a:pt x="12124" y="31917"/>
                  </a:cubicBezTo>
                  <a:lnTo>
                    <a:pt x="13555" y="32231"/>
                  </a:lnTo>
                  <a:cubicBezTo>
                    <a:pt x="13869" y="30684"/>
                    <a:pt x="14069" y="29123"/>
                    <a:pt x="14181" y="27560"/>
                  </a:cubicBezTo>
                  <a:cubicBezTo>
                    <a:pt x="14236" y="26778"/>
                    <a:pt x="14270" y="25996"/>
                    <a:pt x="14283" y="25214"/>
                  </a:cubicBezTo>
                  <a:lnTo>
                    <a:pt x="14286" y="25067"/>
                  </a:lnTo>
                  <a:lnTo>
                    <a:pt x="14286" y="24920"/>
                  </a:lnTo>
                  <a:lnTo>
                    <a:pt x="14287" y="24628"/>
                  </a:lnTo>
                  <a:cubicBezTo>
                    <a:pt x="14290" y="24432"/>
                    <a:pt x="14287" y="24237"/>
                    <a:pt x="14286" y="24041"/>
                  </a:cubicBezTo>
                  <a:lnTo>
                    <a:pt x="14283" y="23749"/>
                  </a:lnTo>
                  <a:lnTo>
                    <a:pt x="14277" y="23455"/>
                  </a:lnTo>
                  <a:cubicBezTo>
                    <a:pt x="14274" y="23357"/>
                    <a:pt x="14270" y="23258"/>
                    <a:pt x="14268" y="23161"/>
                  </a:cubicBezTo>
                  <a:cubicBezTo>
                    <a:pt x="14265" y="23063"/>
                    <a:pt x="14261" y="22966"/>
                    <a:pt x="14258" y="22867"/>
                  </a:cubicBezTo>
                  <a:cubicBezTo>
                    <a:pt x="14244" y="22475"/>
                    <a:pt x="14222" y="22084"/>
                    <a:pt x="14192" y="21693"/>
                  </a:cubicBezTo>
                  <a:cubicBezTo>
                    <a:pt x="14164" y="21302"/>
                    <a:pt x="14130" y="20913"/>
                    <a:pt x="14089" y="20523"/>
                  </a:cubicBezTo>
                  <a:cubicBezTo>
                    <a:pt x="14047" y="20133"/>
                    <a:pt x="13998" y="19744"/>
                    <a:pt x="13943" y="19357"/>
                  </a:cubicBezTo>
                  <a:cubicBezTo>
                    <a:pt x="13929" y="19260"/>
                    <a:pt x="13915" y="19162"/>
                    <a:pt x="13901" y="19065"/>
                  </a:cubicBezTo>
                  <a:lnTo>
                    <a:pt x="13855" y="18775"/>
                  </a:lnTo>
                  <a:lnTo>
                    <a:pt x="13808" y="18485"/>
                  </a:lnTo>
                  <a:cubicBezTo>
                    <a:pt x="13791" y="18388"/>
                    <a:pt x="13773" y="18291"/>
                    <a:pt x="13757" y="18195"/>
                  </a:cubicBezTo>
                  <a:cubicBezTo>
                    <a:pt x="13477" y="16652"/>
                    <a:pt x="13080" y="15127"/>
                    <a:pt x="12532" y="13653"/>
                  </a:cubicBezTo>
                  <a:cubicBezTo>
                    <a:pt x="12258" y="12914"/>
                    <a:pt x="11944" y="12192"/>
                    <a:pt x="11588" y="11490"/>
                  </a:cubicBezTo>
                  <a:cubicBezTo>
                    <a:pt x="11231" y="10784"/>
                    <a:pt x="10826" y="10106"/>
                    <a:pt x="10374" y="9460"/>
                  </a:cubicBezTo>
                  <a:cubicBezTo>
                    <a:pt x="9920" y="8812"/>
                    <a:pt x="9413" y="8200"/>
                    <a:pt x="8850" y="7641"/>
                  </a:cubicBezTo>
                  <a:cubicBezTo>
                    <a:pt x="8569" y="7361"/>
                    <a:pt x="8272" y="7096"/>
                    <a:pt x="7962" y="6848"/>
                  </a:cubicBezTo>
                  <a:lnTo>
                    <a:pt x="7905" y="6801"/>
                  </a:lnTo>
                  <a:lnTo>
                    <a:pt x="7846" y="6755"/>
                  </a:lnTo>
                  <a:lnTo>
                    <a:pt x="7728" y="6664"/>
                  </a:lnTo>
                  <a:cubicBezTo>
                    <a:pt x="7687" y="6634"/>
                    <a:pt x="7649" y="6606"/>
                    <a:pt x="7608" y="6576"/>
                  </a:cubicBezTo>
                  <a:cubicBezTo>
                    <a:pt x="7567" y="6547"/>
                    <a:pt x="7528" y="6516"/>
                    <a:pt x="7488" y="6488"/>
                  </a:cubicBezTo>
                  <a:lnTo>
                    <a:pt x="7365" y="6403"/>
                  </a:lnTo>
                  <a:lnTo>
                    <a:pt x="7304" y="6360"/>
                  </a:lnTo>
                  <a:cubicBezTo>
                    <a:pt x="7284" y="6346"/>
                    <a:pt x="7263" y="6332"/>
                    <a:pt x="7242" y="6320"/>
                  </a:cubicBezTo>
                  <a:lnTo>
                    <a:pt x="6997" y="6157"/>
                  </a:lnTo>
                  <a:cubicBezTo>
                    <a:pt x="6359" y="5742"/>
                    <a:pt x="5738" y="5300"/>
                    <a:pt x="5132" y="4831"/>
                  </a:cubicBezTo>
                  <a:cubicBezTo>
                    <a:pt x="4527" y="4362"/>
                    <a:pt x="3942" y="3871"/>
                    <a:pt x="3376" y="3356"/>
                  </a:cubicBezTo>
                  <a:cubicBezTo>
                    <a:pt x="2244" y="2326"/>
                    <a:pt x="1189" y="1208"/>
                    <a:pt x="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9"/>
            <p:cNvSpPr/>
            <p:nvPr/>
          </p:nvSpPr>
          <p:spPr>
            <a:xfrm>
              <a:off x="3486900" y="1378875"/>
              <a:ext cx="353575" cy="806875"/>
            </a:xfrm>
            <a:custGeom>
              <a:avLst/>
              <a:gdLst/>
              <a:ahLst/>
              <a:cxnLst/>
              <a:rect l="l" t="t" r="r" b="b"/>
              <a:pathLst>
                <a:path w="14143" h="32275" extrusionOk="0">
                  <a:moveTo>
                    <a:pt x="13424" y="0"/>
                  </a:moveTo>
                  <a:cubicBezTo>
                    <a:pt x="12521" y="1214"/>
                    <a:pt x="11501" y="2346"/>
                    <a:pt x="10403" y="3396"/>
                  </a:cubicBezTo>
                  <a:cubicBezTo>
                    <a:pt x="9852" y="3920"/>
                    <a:pt x="9282" y="4424"/>
                    <a:pt x="8692" y="4904"/>
                  </a:cubicBezTo>
                  <a:cubicBezTo>
                    <a:pt x="8103" y="5384"/>
                    <a:pt x="7495" y="5841"/>
                    <a:pt x="6868" y="6269"/>
                  </a:cubicBezTo>
                  <a:lnTo>
                    <a:pt x="6626" y="6437"/>
                  </a:lnTo>
                  <a:lnTo>
                    <a:pt x="6564" y="6480"/>
                  </a:lnTo>
                  <a:lnTo>
                    <a:pt x="6504" y="6523"/>
                  </a:lnTo>
                  <a:lnTo>
                    <a:pt x="6382" y="6613"/>
                  </a:lnTo>
                  <a:cubicBezTo>
                    <a:pt x="6343" y="6642"/>
                    <a:pt x="6303" y="6673"/>
                    <a:pt x="6264" y="6704"/>
                  </a:cubicBezTo>
                  <a:cubicBezTo>
                    <a:pt x="6224" y="6734"/>
                    <a:pt x="6184" y="6764"/>
                    <a:pt x="6145" y="6796"/>
                  </a:cubicBezTo>
                  <a:lnTo>
                    <a:pt x="6029" y="6889"/>
                  </a:lnTo>
                  <a:lnTo>
                    <a:pt x="5971" y="6936"/>
                  </a:lnTo>
                  <a:lnTo>
                    <a:pt x="5914" y="6985"/>
                  </a:lnTo>
                  <a:cubicBezTo>
                    <a:pt x="5610" y="7240"/>
                    <a:pt x="5318" y="7512"/>
                    <a:pt x="5042" y="7798"/>
                  </a:cubicBezTo>
                  <a:cubicBezTo>
                    <a:pt x="4490" y="8372"/>
                    <a:pt x="3999" y="8997"/>
                    <a:pt x="3560" y="9651"/>
                  </a:cubicBezTo>
                  <a:cubicBezTo>
                    <a:pt x="3125" y="10306"/>
                    <a:pt x="2736" y="10991"/>
                    <a:pt x="2398" y="11701"/>
                  </a:cubicBezTo>
                  <a:cubicBezTo>
                    <a:pt x="2059" y="12408"/>
                    <a:pt x="1763" y="13132"/>
                    <a:pt x="1507" y="13873"/>
                  </a:cubicBezTo>
                  <a:cubicBezTo>
                    <a:pt x="998" y="15350"/>
                    <a:pt x="639" y="16873"/>
                    <a:pt x="397" y="18408"/>
                  </a:cubicBezTo>
                  <a:cubicBezTo>
                    <a:pt x="383" y="18504"/>
                    <a:pt x="367" y="18600"/>
                    <a:pt x="354" y="18696"/>
                  </a:cubicBezTo>
                  <a:lnTo>
                    <a:pt x="312" y="18984"/>
                  </a:lnTo>
                  <a:lnTo>
                    <a:pt x="273" y="19273"/>
                  </a:lnTo>
                  <a:cubicBezTo>
                    <a:pt x="261" y="19369"/>
                    <a:pt x="250" y="19466"/>
                    <a:pt x="239" y="19562"/>
                  </a:cubicBezTo>
                  <a:cubicBezTo>
                    <a:pt x="192" y="19948"/>
                    <a:pt x="153" y="20335"/>
                    <a:pt x="121" y="20722"/>
                  </a:cubicBezTo>
                  <a:cubicBezTo>
                    <a:pt x="57" y="21496"/>
                    <a:pt x="19" y="22270"/>
                    <a:pt x="8" y="23046"/>
                  </a:cubicBezTo>
                  <a:cubicBezTo>
                    <a:pt x="1" y="23434"/>
                    <a:pt x="0" y="23822"/>
                    <a:pt x="8" y="24209"/>
                  </a:cubicBezTo>
                  <a:cubicBezTo>
                    <a:pt x="10" y="24402"/>
                    <a:pt x="12" y="24596"/>
                    <a:pt x="19" y="24789"/>
                  </a:cubicBezTo>
                  <a:lnTo>
                    <a:pt x="27" y="25079"/>
                  </a:lnTo>
                  <a:lnTo>
                    <a:pt x="32" y="25225"/>
                  </a:lnTo>
                  <a:lnTo>
                    <a:pt x="37" y="25371"/>
                  </a:lnTo>
                  <a:cubicBezTo>
                    <a:pt x="68" y="26145"/>
                    <a:pt x="119" y="26916"/>
                    <a:pt x="192" y="27688"/>
                  </a:cubicBezTo>
                  <a:cubicBezTo>
                    <a:pt x="339" y="29230"/>
                    <a:pt x="571" y="30764"/>
                    <a:pt x="915" y="32274"/>
                  </a:cubicBezTo>
                  <a:lnTo>
                    <a:pt x="1214" y="32209"/>
                  </a:lnTo>
                  <a:cubicBezTo>
                    <a:pt x="897" y="30708"/>
                    <a:pt x="691" y="29184"/>
                    <a:pt x="570" y="27655"/>
                  </a:cubicBezTo>
                  <a:cubicBezTo>
                    <a:pt x="511" y="26890"/>
                    <a:pt x="471" y="26123"/>
                    <a:pt x="455" y="25357"/>
                  </a:cubicBezTo>
                  <a:lnTo>
                    <a:pt x="451" y="25213"/>
                  </a:lnTo>
                  <a:lnTo>
                    <a:pt x="448" y="25069"/>
                  </a:lnTo>
                  <a:lnTo>
                    <a:pt x="445" y="24782"/>
                  </a:lnTo>
                  <a:cubicBezTo>
                    <a:pt x="441" y="24590"/>
                    <a:pt x="443" y="24398"/>
                    <a:pt x="443" y="24207"/>
                  </a:cubicBezTo>
                  <a:cubicBezTo>
                    <a:pt x="442" y="23824"/>
                    <a:pt x="450" y="23440"/>
                    <a:pt x="461" y="23057"/>
                  </a:cubicBezTo>
                  <a:cubicBezTo>
                    <a:pt x="487" y="22292"/>
                    <a:pt x="537" y="21528"/>
                    <a:pt x="611" y="20766"/>
                  </a:cubicBezTo>
                  <a:cubicBezTo>
                    <a:pt x="649" y="20386"/>
                    <a:pt x="694" y="20005"/>
                    <a:pt x="745" y="19627"/>
                  </a:cubicBezTo>
                  <a:cubicBezTo>
                    <a:pt x="758" y="19532"/>
                    <a:pt x="769" y="19438"/>
                    <a:pt x="784" y="19343"/>
                  </a:cubicBezTo>
                  <a:lnTo>
                    <a:pt x="825" y="19060"/>
                  </a:lnTo>
                  <a:lnTo>
                    <a:pt x="871" y="18776"/>
                  </a:lnTo>
                  <a:cubicBezTo>
                    <a:pt x="887" y="18682"/>
                    <a:pt x="903" y="18588"/>
                    <a:pt x="919" y="18494"/>
                  </a:cubicBezTo>
                  <a:cubicBezTo>
                    <a:pt x="1180" y="16989"/>
                    <a:pt x="1556" y="15504"/>
                    <a:pt x="2076" y="14075"/>
                  </a:cubicBezTo>
                  <a:cubicBezTo>
                    <a:pt x="2335" y="13361"/>
                    <a:pt x="2634" y="12662"/>
                    <a:pt x="2973" y="11982"/>
                  </a:cubicBezTo>
                  <a:cubicBezTo>
                    <a:pt x="3309" y="11305"/>
                    <a:pt x="3692" y="10654"/>
                    <a:pt x="4121" y="10031"/>
                  </a:cubicBezTo>
                  <a:cubicBezTo>
                    <a:pt x="4549" y="9413"/>
                    <a:pt x="5026" y="8828"/>
                    <a:pt x="5552" y="8299"/>
                  </a:cubicBezTo>
                  <a:cubicBezTo>
                    <a:pt x="5815" y="8035"/>
                    <a:pt x="6091" y="7784"/>
                    <a:pt x="6381" y="7548"/>
                  </a:cubicBezTo>
                  <a:lnTo>
                    <a:pt x="6435" y="7505"/>
                  </a:lnTo>
                  <a:lnTo>
                    <a:pt x="6490" y="7461"/>
                  </a:lnTo>
                  <a:lnTo>
                    <a:pt x="6600" y="7376"/>
                  </a:lnTo>
                  <a:cubicBezTo>
                    <a:pt x="6637" y="7347"/>
                    <a:pt x="6674" y="7319"/>
                    <a:pt x="6711" y="7292"/>
                  </a:cubicBezTo>
                  <a:cubicBezTo>
                    <a:pt x="6748" y="7264"/>
                    <a:pt x="6785" y="7236"/>
                    <a:pt x="6823" y="7209"/>
                  </a:cubicBezTo>
                  <a:lnTo>
                    <a:pt x="6937" y="7129"/>
                  </a:lnTo>
                  <a:lnTo>
                    <a:pt x="6993" y="7089"/>
                  </a:lnTo>
                  <a:lnTo>
                    <a:pt x="7051" y="7050"/>
                  </a:lnTo>
                  <a:lnTo>
                    <a:pt x="7287" y="6893"/>
                  </a:lnTo>
                  <a:cubicBezTo>
                    <a:pt x="7940" y="6462"/>
                    <a:pt x="8572" y="6002"/>
                    <a:pt x="9185" y="5518"/>
                  </a:cubicBezTo>
                  <a:cubicBezTo>
                    <a:pt x="9800" y="5035"/>
                    <a:pt x="10394" y="4528"/>
                    <a:pt x="10967" y="3996"/>
                  </a:cubicBezTo>
                  <a:cubicBezTo>
                    <a:pt x="11542" y="3466"/>
                    <a:pt x="12096" y="2914"/>
                    <a:pt x="12627" y="2338"/>
                  </a:cubicBezTo>
                  <a:cubicBezTo>
                    <a:pt x="13157" y="1762"/>
                    <a:pt x="13664" y="1164"/>
                    <a:pt x="14142" y="541"/>
                  </a:cubicBezTo>
                  <a:lnTo>
                    <a:pt x="134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9"/>
            <p:cNvSpPr/>
            <p:nvPr/>
          </p:nvSpPr>
          <p:spPr>
            <a:xfrm>
              <a:off x="2657075" y="3566075"/>
              <a:ext cx="2513925" cy="200575"/>
            </a:xfrm>
            <a:custGeom>
              <a:avLst/>
              <a:gdLst/>
              <a:ahLst/>
              <a:cxnLst/>
              <a:rect l="l" t="t" r="r" b="b"/>
              <a:pathLst>
                <a:path w="100557" h="8023" extrusionOk="0">
                  <a:moveTo>
                    <a:pt x="1" y="1"/>
                  </a:moveTo>
                  <a:lnTo>
                    <a:pt x="1" y="8022"/>
                  </a:lnTo>
                  <a:lnTo>
                    <a:pt x="100556" y="8022"/>
                  </a:lnTo>
                  <a:lnTo>
                    <a:pt x="1005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9"/>
            <p:cNvSpPr/>
            <p:nvPr/>
          </p:nvSpPr>
          <p:spPr>
            <a:xfrm>
              <a:off x="2742000" y="3646575"/>
              <a:ext cx="109500" cy="39575"/>
            </a:xfrm>
            <a:custGeom>
              <a:avLst/>
              <a:gdLst/>
              <a:ahLst/>
              <a:cxnLst/>
              <a:rect l="l" t="t" r="r" b="b"/>
              <a:pathLst>
                <a:path w="4380" h="1583" extrusionOk="0">
                  <a:moveTo>
                    <a:pt x="2190" y="0"/>
                  </a:moveTo>
                  <a:cubicBezTo>
                    <a:pt x="1309" y="0"/>
                    <a:pt x="520" y="308"/>
                    <a:pt x="0" y="791"/>
                  </a:cubicBezTo>
                  <a:cubicBezTo>
                    <a:pt x="520" y="1275"/>
                    <a:pt x="1309" y="1583"/>
                    <a:pt x="2190" y="1583"/>
                  </a:cubicBezTo>
                  <a:cubicBezTo>
                    <a:pt x="3073" y="1583"/>
                    <a:pt x="3860" y="1275"/>
                    <a:pt x="4380" y="791"/>
                  </a:cubicBezTo>
                  <a:cubicBezTo>
                    <a:pt x="3860" y="309"/>
                    <a:pt x="3073"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9"/>
            <p:cNvSpPr/>
            <p:nvPr/>
          </p:nvSpPr>
          <p:spPr>
            <a:xfrm>
              <a:off x="2891000" y="3646575"/>
              <a:ext cx="109475" cy="39575"/>
            </a:xfrm>
            <a:custGeom>
              <a:avLst/>
              <a:gdLst/>
              <a:ahLst/>
              <a:cxnLst/>
              <a:rect l="l" t="t" r="r" b="b"/>
              <a:pathLst>
                <a:path w="4379" h="1583" extrusionOk="0">
                  <a:moveTo>
                    <a:pt x="2190" y="0"/>
                  </a:moveTo>
                  <a:cubicBezTo>
                    <a:pt x="1307" y="0"/>
                    <a:pt x="519" y="308"/>
                    <a:pt x="0" y="791"/>
                  </a:cubicBezTo>
                  <a:cubicBezTo>
                    <a:pt x="519" y="1275"/>
                    <a:pt x="1307" y="1583"/>
                    <a:pt x="2190" y="1583"/>
                  </a:cubicBezTo>
                  <a:cubicBezTo>
                    <a:pt x="3071" y="1583"/>
                    <a:pt x="3859" y="1275"/>
                    <a:pt x="4378" y="791"/>
                  </a:cubicBezTo>
                  <a:cubicBezTo>
                    <a:pt x="3861" y="309"/>
                    <a:pt x="3071"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9"/>
            <p:cNvSpPr/>
            <p:nvPr/>
          </p:nvSpPr>
          <p:spPr>
            <a:xfrm>
              <a:off x="3039950" y="3646575"/>
              <a:ext cx="109500" cy="39575"/>
            </a:xfrm>
            <a:custGeom>
              <a:avLst/>
              <a:gdLst/>
              <a:ahLst/>
              <a:cxnLst/>
              <a:rect l="l" t="t" r="r" b="b"/>
              <a:pathLst>
                <a:path w="4380" h="1583" extrusionOk="0">
                  <a:moveTo>
                    <a:pt x="2190" y="0"/>
                  </a:moveTo>
                  <a:cubicBezTo>
                    <a:pt x="1309" y="0"/>
                    <a:pt x="520" y="308"/>
                    <a:pt x="0" y="791"/>
                  </a:cubicBezTo>
                  <a:cubicBezTo>
                    <a:pt x="520" y="1275"/>
                    <a:pt x="1309" y="1583"/>
                    <a:pt x="2190" y="1583"/>
                  </a:cubicBezTo>
                  <a:cubicBezTo>
                    <a:pt x="3073" y="1583"/>
                    <a:pt x="3860" y="1275"/>
                    <a:pt x="4380" y="791"/>
                  </a:cubicBezTo>
                  <a:cubicBezTo>
                    <a:pt x="3860" y="309"/>
                    <a:pt x="3073"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9"/>
            <p:cNvSpPr/>
            <p:nvPr/>
          </p:nvSpPr>
          <p:spPr>
            <a:xfrm>
              <a:off x="3188900" y="3646575"/>
              <a:ext cx="109525" cy="39575"/>
            </a:xfrm>
            <a:custGeom>
              <a:avLst/>
              <a:gdLst/>
              <a:ahLst/>
              <a:cxnLst/>
              <a:rect l="l" t="t" r="r" b="b"/>
              <a:pathLst>
                <a:path w="4381" h="1583" extrusionOk="0">
                  <a:moveTo>
                    <a:pt x="2190" y="0"/>
                  </a:moveTo>
                  <a:cubicBezTo>
                    <a:pt x="1309" y="0"/>
                    <a:pt x="521" y="308"/>
                    <a:pt x="1" y="791"/>
                  </a:cubicBezTo>
                  <a:cubicBezTo>
                    <a:pt x="521" y="1275"/>
                    <a:pt x="1309" y="1583"/>
                    <a:pt x="2190" y="1583"/>
                  </a:cubicBezTo>
                  <a:cubicBezTo>
                    <a:pt x="3073" y="1583"/>
                    <a:pt x="3861" y="1275"/>
                    <a:pt x="4380" y="791"/>
                  </a:cubicBezTo>
                  <a:cubicBezTo>
                    <a:pt x="3861" y="309"/>
                    <a:pt x="3073"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9"/>
            <p:cNvSpPr/>
            <p:nvPr/>
          </p:nvSpPr>
          <p:spPr>
            <a:xfrm>
              <a:off x="3337900" y="3646575"/>
              <a:ext cx="109500" cy="39575"/>
            </a:xfrm>
            <a:custGeom>
              <a:avLst/>
              <a:gdLst/>
              <a:ahLst/>
              <a:cxnLst/>
              <a:rect l="l" t="t" r="r" b="b"/>
              <a:pathLst>
                <a:path w="4380" h="1583" extrusionOk="0">
                  <a:moveTo>
                    <a:pt x="2190" y="0"/>
                  </a:moveTo>
                  <a:cubicBezTo>
                    <a:pt x="1307" y="0"/>
                    <a:pt x="520" y="308"/>
                    <a:pt x="0" y="791"/>
                  </a:cubicBezTo>
                  <a:cubicBezTo>
                    <a:pt x="520" y="1275"/>
                    <a:pt x="1307" y="1583"/>
                    <a:pt x="2190" y="1583"/>
                  </a:cubicBezTo>
                  <a:cubicBezTo>
                    <a:pt x="3072" y="1583"/>
                    <a:pt x="3860" y="1275"/>
                    <a:pt x="4380" y="791"/>
                  </a:cubicBezTo>
                  <a:cubicBezTo>
                    <a:pt x="3860" y="309"/>
                    <a:pt x="3072"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9"/>
            <p:cNvSpPr/>
            <p:nvPr/>
          </p:nvSpPr>
          <p:spPr>
            <a:xfrm>
              <a:off x="3486900" y="3646575"/>
              <a:ext cx="109500" cy="39575"/>
            </a:xfrm>
            <a:custGeom>
              <a:avLst/>
              <a:gdLst/>
              <a:ahLst/>
              <a:cxnLst/>
              <a:rect l="l" t="t" r="r" b="b"/>
              <a:pathLst>
                <a:path w="4380" h="1583" extrusionOk="0">
                  <a:moveTo>
                    <a:pt x="2190" y="0"/>
                  </a:moveTo>
                  <a:cubicBezTo>
                    <a:pt x="1307" y="0"/>
                    <a:pt x="519" y="308"/>
                    <a:pt x="0" y="791"/>
                  </a:cubicBezTo>
                  <a:cubicBezTo>
                    <a:pt x="519" y="1275"/>
                    <a:pt x="1307" y="1583"/>
                    <a:pt x="2190" y="1583"/>
                  </a:cubicBezTo>
                  <a:cubicBezTo>
                    <a:pt x="3071" y="1583"/>
                    <a:pt x="3859" y="1275"/>
                    <a:pt x="4379" y="791"/>
                  </a:cubicBezTo>
                  <a:cubicBezTo>
                    <a:pt x="3858" y="309"/>
                    <a:pt x="3071"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9"/>
            <p:cNvSpPr/>
            <p:nvPr/>
          </p:nvSpPr>
          <p:spPr>
            <a:xfrm>
              <a:off x="3635850" y="3646575"/>
              <a:ext cx="109500" cy="39575"/>
            </a:xfrm>
            <a:custGeom>
              <a:avLst/>
              <a:gdLst/>
              <a:ahLst/>
              <a:cxnLst/>
              <a:rect l="l" t="t" r="r" b="b"/>
              <a:pathLst>
                <a:path w="4380" h="1583" extrusionOk="0">
                  <a:moveTo>
                    <a:pt x="2190" y="0"/>
                  </a:moveTo>
                  <a:cubicBezTo>
                    <a:pt x="1307" y="0"/>
                    <a:pt x="519" y="308"/>
                    <a:pt x="0" y="791"/>
                  </a:cubicBezTo>
                  <a:cubicBezTo>
                    <a:pt x="519" y="1275"/>
                    <a:pt x="1307" y="1583"/>
                    <a:pt x="2190" y="1583"/>
                  </a:cubicBezTo>
                  <a:cubicBezTo>
                    <a:pt x="3071" y="1583"/>
                    <a:pt x="3860" y="1275"/>
                    <a:pt x="4380" y="791"/>
                  </a:cubicBezTo>
                  <a:cubicBezTo>
                    <a:pt x="3860" y="309"/>
                    <a:pt x="3071"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9"/>
            <p:cNvSpPr/>
            <p:nvPr/>
          </p:nvSpPr>
          <p:spPr>
            <a:xfrm>
              <a:off x="3784800" y="3646575"/>
              <a:ext cx="109500" cy="39575"/>
            </a:xfrm>
            <a:custGeom>
              <a:avLst/>
              <a:gdLst/>
              <a:ahLst/>
              <a:cxnLst/>
              <a:rect l="l" t="t" r="r" b="b"/>
              <a:pathLst>
                <a:path w="4380" h="1583" extrusionOk="0">
                  <a:moveTo>
                    <a:pt x="2190" y="0"/>
                  </a:moveTo>
                  <a:cubicBezTo>
                    <a:pt x="1308" y="0"/>
                    <a:pt x="521" y="308"/>
                    <a:pt x="1" y="791"/>
                  </a:cubicBezTo>
                  <a:cubicBezTo>
                    <a:pt x="521" y="1275"/>
                    <a:pt x="1308" y="1583"/>
                    <a:pt x="2190" y="1583"/>
                  </a:cubicBezTo>
                  <a:cubicBezTo>
                    <a:pt x="3072" y="1583"/>
                    <a:pt x="3860" y="1275"/>
                    <a:pt x="4380" y="791"/>
                  </a:cubicBezTo>
                  <a:cubicBezTo>
                    <a:pt x="3860" y="309"/>
                    <a:pt x="3073"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9"/>
            <p:cNvSpPr/>
            <p:nvPr/>
          </p:nvSpPr>
          <p:spPr>
            <a:xfrm>
              <a:off x="3933775" y="3646575"/>
              <a:ext cx="109500" cy="39575"/>
            </a:xfrm>
            <a:custGeom>
              <a:avLst/>
              <a:gdLst/>
              <a:ahLst/>
              <a:cxnLst/>
              <a:rect l="l" t="t" r="r" b="b"/>
              <a:pathLst>
                <a:path w="4380" h="1583" extrusionOk="0">
                  <a:moveTo>
                    <a:pt x="2190" y="0"/>
                  </a:moveTo>
                  <a:cubicBezTo>
                    <a:pt x="1308" y="0"/>
                    <a:pt x="520" y="308"/>
                    <a:pt x="0" y="791"/>
                  </a:cubicBezTo>
                  <a:cubicBezTo>
                    <a:pt x="520" y="1275"/>
                    <a:pt x="1308" y="1583"/>
                    <a:pt x="2190" y="1583"/>
                  </a:cubicBezTo>
                  <a:cubicBezTo>
                    <a:pt x="3072" y="1583"/>
                    <a:pt x="3861" y="1275"/>
                    <a:pt x="4379" y="791"/>
                  </a:cubicBezTo>
                  <a:cubicBezTo>
                    <a:pt x="3861" y="309"/>
                    <a:pt x="3072"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9"/>
            <p:cNvSpPr/>
            <p:nvPr/>
          </p:nvSpPr>
          <p:spPr>
            <a:xfrm>
              <a:off x="4082750" y="3646575"/>
              <a:ext cx="109500" cy="39575"/>
            </a:xfrm>
            <a:custGeom>
              <a:avLst/>
              <a:gdLst/>
              <a:ahLst/>
              <a:cxnLst/>
              <a:rect l="l" t="t" r="r" b="b"/>
              <a:pathLst>
                <a:path w="4380" h="1583" extrusionOk="0">
                  <a:moveTo>
                    <a:pt x="2190" y="0"/>
                  </a:moveTo>
                  <a:cubicBezTo>
                    <a:pt x="1308" y="0"/>
                    <a:pt x="521" y="308"/>
                    <a:pt x="1" y="791"/>
                  </a:cubicBezTo>
                  <a:cubicBezTo>
                    <a:pt x="521" y="1275"/>
                    <a:pt x="1308" y="1583"/>
                    <a:pt x="2190" y="1583"/>
                  </a:cubicBezTo>
                  <a:cubicBezTo>
                    <a:pt x="3072" y="1583"/>
                    <a:pt x="3860" y="1275"/>
                    <a:pt x="4380" y="791"/>
                  </a:cubicBezTo>
                  <a:cubicBezTo>
                    <a:pt x="3860" y="309"/>
                    <a:pt x="3072"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9"/>
            <p:cNvSpPr/>
            <p:nvPr/>
          </p:nvSpPr>
          <p:spPr>
            <a:xfrm>
              <a:off x="4231700" y="3646575"/>
              <a:ext cx="109525" cy="39575"/>
            </a:xfrm>
            <a:custGeom>
              <a:avLst/>
              <a:gdLst/>
              <a:ahLst/>
              <a:cxnLst/>
              <a:rect l="l" t="t" r="r" b="b"/>
              <a:pathLst>
                <a:path w="4381" h="1583" extrusionOk="0">
                  <a:moveTo>
                    <a:pt x="2191" y="0"/>
                  </a:moveTo>
                  <a:cubicBezTo>
                    <a:pt x="982" y="0"/>
                    <a:pt x="1" y="354"/>
                    <a:pt x="1" y="791"/>
                  </a:cubicBezTo>
                  <a:cubicBezTo>
                    <a:pt x="1" y="1229"/>
                    <a:pt x="982" y="1583"/>
                    <a:pt x="2191" y="1583"/>
                  </a:cubicBezTo>
                  <a:cubicBezTo>
                    <a:pt x="3400" y="1583"/>
                    <a:pt x="4380" y="1229"/>
                    <a:pt x="4380" y="791"/>
                  </a:cubicBezTo>
                  <a:cubicBezTo>
                    <a:pt x="4380" y="354"/>
                    <a:pt x="3400" y="0"/>
                    <a:pt x="2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9"/>
            <p:cNvSpPr/>
            <p:nvPr/>
          </p:nvSpPr>
          <p:spPr>
            <a:xfrm>
              <a:off x="4380675" y="3646575"/>
              <a:ext cx="109500" cy="39575"/>
            </a:xfrm>
            <a:custGeom>
              <a:avLst/>
              <a:gdLst/>
              <a:ahLst/>
              <a:cxnLst/>
              <a:rect l="l" t="t" r="r" b="b"/>
              <a:pathLst>
                <a:path w="4380" h="1583" extrusionOk="0">
                  <a:moveTo>
                    <a:pt x="2190" y="0"/>
                  </a:moveTo>
                  <a:cubicBezTo>
                    <a:pt x="981" y="0"/>
                    <a:pt x="0" y="354"/>
                    <a:pt x="0" y="791"/>
                  </a:cubicBezTo>
                  <a:cubicBezTo>
                    <a:pt x="0" y="1229"/>
                    <a:pt x="981" y="1583"/>
                    <a:pt x="2190" y="1583"/>
                  </a:cubicBezTo>
                  <a:cubicBezTo>
                    <a:pt x="3400" y="1583"/>
                    <a:pt x="4380" y="1229"/>
                    <a:pt x="4380" y="791"/>
                  </a:cubicBezTo>
                  <a:cubicBezTo>
                    <a:pt x="4380" y="354"/>
                    <a:pt x="3400"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9"/>
            <p:cNvSpPr/>
            <p:nvPr/>
          </p:nvSpPr>
          <p:spPr>
            <a:xfrm>
              <a:off x="4529650" y="3646575"/>
              <a:ext cx="109525" cy="39575"/>
            </a:xfrm>
            <a:custGeom>
              <a:avLst/>
              <a:gdLst/>
              <a:ahLst/>
              <a:cxnLst/>
              <a:rect l="l" t="t" r="r" b="b"/>
              <a:pathLst>
                <a:path w="4381" h="1583" extrusionOk="0">
                  <a:moveTo>
                    <a:pt x="2191" y="0"/>
                  </a:moveTo>
                  <a:cubicBezTo>
                    <a:pt x="981" y="0"/>
                    <a:pt x="1" y="354"/>
                    <a:pt x="1" y="791"/>
                  </a:cubicBezTo>
                  <a:cubicBezTo>
                    <a:pt x="1" y="1229"/>
                    <a:pt x="981" y="1583"/>
                    <a:pt x="2191" y="1583"/>
                  </a:cubicBezTo>
                  <a:cubicBezTo>
                    <a:pt x="3399" y="1583"/>
                    <a:pt x="4380" y="1229"/>
                    <a:pt x="4380" y="791"/>
                  </a:cubicBezTo>
                  <a:cubicBezTo>
                    <a:pt x="4380" y="354"/>
                    <a:pt x="3399" y="0"/>
                    <a:pt x="2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9"/>
            <p:cNvSpPr/>
            <p:nvPr/>
          </p:nvSpPr>
          <p:spPr>
            <a:xfrm>
              <a:off x="4678625" y="3646575"/>
              <a:ext cx="109500" cy="39575"/>
            </a:xfrm>
            <a:custGeom>
              <a:avLst/>
              <a:gdLst/>
              <a:ahLst/>
              <a:cxnLst/>
              <a:rect l="l" t="t" r="r" b="b"/>
              <a:pathLst>
                <a:path w="4380" h="1583" extrusionOk="0">
                  <a:moveTo>
                    <a:pt x="2190" y="0"/>
                  </a:moveTo>
                  <a:cubicBezTo>
                    <a:pt x="981" y="0"/>
                    <a:pt x="0" y="354"/>
                    <a:pt x="0" y="791"/>
                  </a:cubicBezTo>
                  <a:cubicBezTo>
                    <a:pt x="0" y="1229"/>
                    <a:pt x="981" y="1583"/>
                    <a:pt x="2190" y="1583"/>
                  </a:cubicBezTo>
                  <a:cubicBezTo>
                    <a:pt x="3400" y="1583"/>
                    <a:pt x="4380" y="1229"/>
                    <a:pt x="4380" y="791"/>
                  </a:cubicBezTo>
                  <a:cubicBezTo>
                    <a:pt x="4380" y="354"/>
                    <a:pt x="3400"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9"/>
            <p:cNvSpPr/>
            <p:nvPr/>
          </p:nvSpPr>
          <p:spPr>
            <a:xfrm>
              <a:off x="4827600" y="3646575"/>
              <a:ext cx="109525" cy="39575"/>
            </a:xfrm>
            <a:custGeom>
              <a:avLst/>
              <a:gdLst/>
              <a:ahLst/>
              <a:cxnLst/>
              <a:rect l="l" t="t" r="r" b="b"/>
              <a:pathLst>
                <a:path w="4381" h="1583" extrusionOk="0">
                  <a:moveTo>
                    <a:pt x="2191" y="0"/>
                  </a:moveTo>
                  <a:cubicBezTo>
                    <a:pt x="981" y="0"/>
                    <a:pt x="1" y="354"/>
                    <a:pt x="1" y="791"/>
                  </a:cubicBezTo>
                  <a:cubicBezTo>
                    <a:pt x="1" y="1229"/>
                    <a:pt x="981" y="1583"/>
                    <a:pt x="2191" y="1583"/>
                  </a:cubicBezTo>
                  <a:cubicBezTo>
                    <a:pt x="3399" y="1583"/>
                    <a:pt x="4380" y="1229"/>
                    <a:pt x="4380" y="791"/>
                  </a:cubicBezTo>
                  <a:cubicBezTo>
                    <a:pt x="4380" y="354"/>
                    <a:pt x="3399" y="0"/>
                    <a:pt x="2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9"/>
            <p:cNvSpPr/>
            <p:nvPr/>
          </p:nvSpPr>
          <p:spPr>
            <a:xfrm>
              <a:off x="4976575" y="3646575"/>
              <a:ext cx="109500" cy="39575"/>
            </a:xfrm>
            <a:custGeom>
              <a:avLst/>
              <a:gdLst/>
              <a:ahLst/>
              <a:cxnLst/>
              <a:rect l="l" t="t" r="r" b="b"/>
              <a:pathLst>
                <a:path w="4380" h="1583" extrusionOk="0">
                  <a:moveTo>
                    <a:pt x="2190" y="0"/>
                  </a:moveTo>
                  <a:cubicBezTo>
                    <a:pt x="981" y="0"/>
                    <a:pt x="0" y="354"/>
                    <a:pt x="0" y="791"/>
                  </a:cubicBezTo>
                  <a:cubicBezTo>
                    <a:pt x="0" y="1229"/>
                    <a:pt x="981" y="1583"/>
                    <a:pt x="2190" y="1583"/>
                  </a:cubicBezTo>
                  <a:cubicBezTo>
                    <a:pt x="3400" y="1583"/>
                    <a:pt x="4380" y="1229"/>
                    <a:pt x="4380" y="791"/>
                  </a:cubicBezTo>
                  <a:cubicBezTo>
                    <a:pt x="4380" y="354"/>
                    <a:pt x="3400"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9"/>
            <p:cNvSpPr/>
            <p:nvPr/>
          </p:nvSpPr>
          <p:spPr>
            <a:xfrm>
              <a:off x="2586175" y="3745125"/>
              <a:ext cx="2655725" cy="150550"/>
            </a:xfrm>
            <a:custGeom>
              <a:avLst/>
              <a:gdLst/>
              <a:ahLst/>
              <a:cxnLst/>
              <a:rect l="l" t="t" r="r" b="b"/>
              <a:pathLst>
                <a:path w="106229" h="6022" extrusionOk="0">
                  <a:moveTo>
                    <a:pt x="0" y="0"/>
                  </a:moveTo>
                  <a:lnTo>
                    <a:pt x="1155" y="6021"/>
                  </a:lnTo>
                  <a:lnTo>
                    <a:pt x="105074" y="6021"/>
                  </a:lnTo>
                  <a:lnTo>
                    <a:pt x="1062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9"/>
            <p:cNvSpPr/>
            <p:nvPr/>
          </p:nvSpPr>
          <p:spPr>
            <a:xfrm>
              <a:off x="5657525" y="2414050"/>
              <a:ext cx="34800" cy="255725"/>
            </a:xfrm>
            <a:custGeom>
              <a:avLst/>
              <a:gdLst/>
              <a:ahLst/>
              <a:cxnLst/>
              <a:rect l="l" t="t" r="r" b="b"/>
              <a:pathLst>
                <a:path w="1392" h="10229" extrusionOk="0">
                  <a:moveTo>
                    <a:pt x="390" y="0"/>
                  </a:moveTo>
                  <a:lnTo>
                    <a:pt x="0" y="10228"/>
                  </a:lnTo>
                  <a:lnTo>
                    <a:pt x="1391" y="10228"/>
                  </a:lnTo>
                  <a:lnTo>
                    <a:pt x="10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9"/>
            <p:cNvSpPr/>
            <p:nvPr/>
          </p:nvSpPr>
          <p:spPr>
            <a:xfrm>
              <a:off x="5576575" y="2227950"/>
              <a:ext cx="265825" cy="293350"/>
            </a:xfrm>
            <a:custGeom>
              <a:avLst/>
              <a:gdLst/>
              <a:ahLst/>
              <a:cxnLst/>
              <a:rect l="l" t="t" r="r" b="b"/>
              <a:pathLst>
                <a:path w="10633" h="11734" extrusionOk="0">
                  <a:moveTo>
                    <a:pt x="6439" y="1"/>
                  </a:moveTo>
                  <a:cubicBezTo>
                    <a:pt x="6000" y="1"/>
                    <a:pt x="5559" y="51"/>
                    <a:pt x="5126" y="151"/>
                  </a:cubicBezTo>
                  <a:cubicBezTo>
                    <a:pt x="1970" y="879"/>
                    <a:pt x="1" y="4029"/>
                    <a:pt x="729" y="7185"/>
                  </a:cubicBezTo>
                  <a:cubicBezTo>
                    <a:pt x="1356" y="9898"/>
                    <a:pt x="3770" y="11734"/>
                    <a:pt x="6441" y="11734"/>
                  </a:cubicBezTo>
                  <a:cubicBezTo>
                    <a:pt x="6877" y="11734"/>
                    <a:pt x="7321" y="11685"/>
                    <a:pt x="7764" y="11582"/>
                  </a:cubicBezTo>
                  <a:cubicBezTo>
                    <a:pt x="8855" y="11331"/>
                    <a:pt x="9852" y="10770"/>
                    <a:pt x="10632" y="9967"/>
                  </a:cubicBezTo>
                  <a:lnTo>
                    <a:pt x="10632" y="9967"/>
                  </a:lnTo>
                  <a:cubicBezTo>
                    <a:pt x="10549" y="9992"/>
                    <a:pt x="10468" y="10020"/>
                    <a:pt x="10381" y="10039"/>
                  </a:cubicBezTo>
                  <a:cubicBezTo>
                    <a:pt x="10006" y="10125"/>
                    <a:pt x="9632" y="10167"/>
                    <a:pt x="9264" y="10167"/>
                  </a:cubicBezTo>
                  <a:cubicBezTo>
                    <a:pt x="7010" y="10167"/>
                    <a:pt x="4972" y="8618"/>
                    <a:pt x="4444" y="6328"/>
                  </a:cubicBezTo>
                  <a:cubicBezTo>
                    <a:pt x="3830" y="3664"/>
                    <a:pt x="5490" y="1006"/>
                    <a:pt x="8155" y="391"/>
                  </a:cubicBezTo>
                  <a:cubicBezTo>
                    <a:pt x="8241" y="371"/>
                    <a:pt x="8327" y="360"/>
                    <a:pt x="8412" y="345"/>
                  </a:cubicBezTo>
                  <a:cubicBezTo>
                    <a:pt x="7776" y="116"/>
                    <a:pt x="7109" y="1"/>
                    <a:pt x="64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9"/>
            <p:cNvSpPr/>
            <p:nvPr/>
          </p:nvSpPr>
          <p:spPr>
            <a:xfrm>
              <a:off x="5427875" y="3089075"/>
              <a:ext cx="493675" cy="1902450"/>
            </a:xfrm>
            <a:custGeom>
              <a:avLst/>
              <a:gdLst/>
              <a:ahLst/>
              <a:cxnLst/>
              <a:rect l="l" t="t" r="r" b="b"/>
              <a:pathLst>
                <a:path w="19747" h="76098" extrusionOk="0">
                  <a:moveTo>
                    <a:pt x="2096" y="1"/>
                  </a:moveTo>
                  <a:lnTo>
                    <a:pt x="1" y="76098"/>
                  </a:lnTo>
                  <a:cubicBezTo>
                    <a:pt x="5709" y="72393"/>
                    <a:pt x="5911" y="71786"/>
                    <a:pt x="9066" y="69595"/>
                  </a:cubicBezTo>
                  <a:cubicBezTo>
                    <a:pt x="12910" y="66926"/>
                    <a:pt x="16454" y="63142"/>
                    <a:pt x="19746" y="59785"/>
                  </a:cubicBezTo>
                  <a:lnTo>
                    <a:pt x="17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9"/>
            <p:cNvSpPr/>
            <p:nvPr/>
          </p:nvSpPr>
          <p:spPr>
            <a:xfrm>
              <a:off x="5411825" y="2655775"/>
              <a:ext cx="523600" cy="309425"/>
            </a:xfrm>
            <a:custGeom>
              <a:avLst/>
              <a:gdLst/>
              <a:ahLst/>
              <a:cxnLst/>
              <a:rect l="l" t="t" r="r" b="b"/>
              <a:pathLst>
                <a:path w="20944" h="12377" extrusionOk="0">
                  <a:moveTo>
                    <a:pt x="10472" y="1"/>
                  </a:moveTo>
                  <a:cubicBezTo>
                    <a:pt x="4404" y="1"/>
                    <a:pt x="0" y="6847"/>
                    <a:pt x="141" y="12376"/>
                  </a:cubicBezTo>
                  <a:lnTo>
                    <a:pt x="20805" y="12376"/>
                  </a:lnTo>
                  <a:cubicBezTo>
                    <a:pt x="20944" y="6847"/>
                    <a:pt x="16539" y="1"/>
                    <a:pt x="10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9"/>
            <p:cNvSpPr/>
            <p:nvPr/>
          </p:nvSpPr>
          <p:spPr>
            <a:xfrm>
              <a:off x="5665575" y="2691225"/>
              <a:ext cx="18700" cy="289125"/>
            </a:xfrm>
            <a:custGeom>
              <a:avLst/>
              <a:gdLst/>
              <a:ahLst/>
              <a:cxnLst/>
              <a:rect l="l" t="t" r="r" b="b"/>
              <a:pathLst>
                <a:path w="748" h="11565" extrusionOk="0">
                  <a:moveTo>
                    <a:pt x="188" y="1"/>
                  </a:moveTo>
                  <a:lnTo>
                    <a:pt x="0" y="11565"/>
                  </a:lnTo>
                  <a:lnTo>
                    <a:pt x="747" y="11565"/>
                  </a:lnTo>
                  <a:lnTo>
                    <a:pt x="5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9"/>
            <p:cNvSpPr/>
            <p:nvPr/>
          </p:nvSpPr>
          <p:spPr>
            <a:xfrm>
              <a:off x="5573775" y="2690600"/>
              <a:ext cx="60750" cy="291525"/>
            </a:xfrm>
            <a:custGeom>
              <a:avLst/>
              <a:gdLst/>
              <a:ahLst/>
              <a:cxnLst/>
              <a:rect l="l" t="t" r="r" b="b"/>
              <a:pathLst>
                <a:path w="2430" h="11661" extrusionOk="0">
                  <a:moveTo>
                    <a:pt x="2114" y="0"/>
                  </a:moveTo>
                  <a:lnTo>
                    <a:pt x="1" y="11518"/>
                  </a:lnTo>
                  <a:lnTo>
                    <a:pt x="896" y="11660"/>
                  </a:lnTo>
                  <a:lnTo>
                    <a:pt x="2429" y="50"/>
                  </a:lnTo>
                  <a:lnTo>
                    <a:pt x="21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9"/>
            <p:cNvSpPr/>
            <p:nvPr/>
          </p:nvSpPr>
          <p:spPr>
            <a:xfrm>
              <a:off x="5469975" y="2690025"/>
              <a:ext cx="120600" cy="293625"/>
            </a:xfrm>
            <a:custGeom>
              <a:avLst/>
              <a:gdLst/>
              <a:ahLst/>
              <a:cxnLst/>
              <a:rect l="l" t="t" r="r" b="b"/>
              <a:pathLst>
                <a:path w="4824" h="11745" extrusionOk="0">
                  <a:moveTo>
                    <a:pt x="4569" y="0"/>
                  </a:moveTo>
                  <a:lnTo>
                    <a:pt x="1" y="11480"/>
                  </a:lnTo>
                  <a:lnTo>
                    <a:pt x="702" y="11745"/>
                  </a:lnTo>
                  <a:lnTo>
                    <a:pt x="4823" y="96"/>
                  </a:lnTo>
                  <a:lnTo>
                    <a:pt x="45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9"/>
            <p:cNvSpPr/>
            <p:nvPr/>
          </p:nvSpPr>
          <p:spPr>
            <a:xfrm>
              <a:off x="5712775" y="2690600"/>
              <a:ext cx="60725" cy="291525"/>
            </a:xfrm>
            <a:custGeom>
              <a:avLst/>
              <a:gdLst/>
              <a:ahLst/>
              <a:cxnLst/>
              <a:rect l="l" t="t" r="r" b="b"/>
              <a:pathLst>
                <a:path w="2429" h="11661" extrusionOk="0">
                  <a:moveTo>
                    <a:pt x="316" y="0"/>
                  </a:moveTo>
                  <a:lnTo>
                    <a:pt x="0" y="50"/>
                  </a:lnTo>
                  <a:lnTo>
                    <a:pt x="1532" y="11660"/>
                  </a:lnTo>
                  <a:lnTo>
                    <a:pt x="2429" y="11518"/>
                  </a:lnTo>
                  <a:lnTo>
                    <a:pt x="3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9"/>
            <p:cNvSpPr/>
            <p:nvPr/>
          </p:nvSpPr>
          <p:spPr>
            <a:xfrm>
              <a:off x="5756675" y="2690025"/>
              <a:ext cx="118425" cy="287775"/>
            </a:xfrm>
            <a:custGeom>
              <a:avLst/>
              <a:gdLst/>
              <a:ahLst/>
              <a:cxnLst/>
              <a:rect l="l" t="t" r="r" b="b"/>
              <a:pathLst>
                <a:path w="4737" h="11511" extrusionOk="0">
                  <a:moveTo>
                    <a:pt x="256" y="0"/>
                  </a:moveTo>
                  <a:lnTo>
                    <a:pt x="1" y="96"/>
                  </a:lnTo>
                  <a:lnTo>
                    <a:pt x="4035" y="11511"/>
                  </a:lnTo>
                  <a:lnTo>
                    <a:pt x="4737" y="11248"/>
                  </a:lnTo>
                  <a:lnTo>
                    <a:pt x="25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9"/>
            <p:cNvSpPr/>
            <p:nvPr/>
          </p:nvSpPr>
          <p:spPr>
            <a:xfrm>
              <a:off x="5535375" y="3245075"/>
              <a:ext cx="269900" cy="265875"/>
            </a:xfrm>
            <a:custGeom>
              <a:avLst/>
              <a:gdLst/>
              <a:ahLst/>
              <a:cxnLst/>
              <a:rect l="l" t="t" r="r" b="b"/>
              <a:pathLst>
                <a:path w="10796" h="10635" extrusionOk="0">
                  <a:moveTo>
                    <a:pt x="5567" y="355"/>
                  </a:moveTo>
                  <a:cubicBezTo>
                    <a:pt x="5871" y="355"/>
                    <a:pt x="6176" y="384"/>
                    <a:pt x="6475" y="442"/>
                  </a:cubicBezTo>
                  <a:cubicBezTo>
                    <a:pt x="6787" y="502"/>
                    <a:pt x="7091" y="593"/>
                    <a:pt x="7384" y="716"/>
                  </a:cubicBezTo>
                  <a:cubicBezTo>
                    <a:pt x="9185" y="1466"/>
                    <a:pt x="10342" y="3241"/>
                    <a:pt x="10303" y="5192"/>
                  </a:cubicBezTo>
                  <a:cubicBezTo>
                    <a:pt x="10291" y="5816"/>
                    <a:pt x="10153" y="6430"/>
                    <a:pt x="9897" y="6999"/>
                  </a:cubicBezTo>
                  <a:cubicBezTo>
                    <a:pt x="9768" y="7280"/>
                    <a:pt x="9612" y="7547"/>
                    <a:pt x="9432" y="7797"/>
                  </a:cubicBezTo>
                  <a:cubicBezTo>
                    <a:pt x="9251" y="8045"/>
                    <a:pt x="9047" y="8275"/>
                    <a:pt x="8822" y="8484"/>
                  </a:cubicBezTo>
                  <a:cubicBezTo>
                    <a:pt x="7925" y="9311"/>
                    <a:pt x="6750" y="9772"/>
                    <a:pt x="5530" y="9776"/>
                  </a:cubicBezTo>
                  <a:cubicBezTo>
                    <a:pt x="5527" y="9776"/>
                    <a:pt x="5523" y="9776"/>
                    <a:pt x="5520" y="9776"/>
                  </a:cubicBezTo>
                  <a:cubicBezTo>
                    <a:pt x="4920" y="9776"/>
                    <a:pt x="4327" y="9661"/>
                    <a:pt x="3772" y="9437"/>
                  </a:cubicBezTo>
                  <a:cubicBezTo>
                    <a:pt x="1847" y="8659"/>
                    <a:pt x="659" y="6712"/>
                    <a:pt x="847" y="4644"/>
                  </a:cubicBezTo>
                  <a:cubicBezTo>
                    <a:pt x="1034" y="2576"/>
                    <a:pt x="2555" y="875"/>
                    <a:pt x="4589" y="456"/>
                  </a:cubicBezTo>
                  <a:cubicBezTo>
                    <a:pt x="4911" y="389"/>
                    <a:pt x="5239" y="355"/>
                    <a:pt x="5567" y="355"/>
                  </a:cubicBezTo>
                  <a:close/>
                  <a:moveTo>
                    <a:pt x="5494" y="1"/>
                  </a:moveTo>
                  <a:cubicBezTo>
                    <a:pt x="4150" y="1"/>
                    <a:pt x="2827" y="514"/>
                    <a:pt x="1823" y="1484"/>
                  </a:cubicBezTo>
                  <a:cubicBezTo>
                    <a:pt x="1575" y="1724"/>
                    <a:pt x="1351" y="1986"/>
                    <a:pt x="1155" y="2268"/>
                  </a:cubicBezTo>
                  <a:cubicBezTo>
                    <a:pt x="957" y="2550"/>
                    <a:pt x="787" y="2853"/>
                    <a:pt x="649" y="3169"/>
                  </a:cubicBezTo>
                  <a:cubicBezTo>
                    <a:pt x="1" y="4644"/>
                    <a:pt x="57" y="6333"/>
                    <a:pt x="799" y="7761"/>
                  </a:cubicBezTo>
                  <a:cubicBezTo>
                    <a:pt x="1542" y="9191"/>
                    <a:pt x="2891" y="10208"/>
                    <a:pt x="4470" y="10526"/>
                  </a:cubicBezTo>
                  <a:cubicBezTo>
                    <a:pt x="4818" y="10596"/>
                    <a:pt x="5174" y="10633"/>
                    <a:pt x="5530" y="10634"/>
                  </a:cubicBezTo>
                  <a:lnTo>
                    <a:pt x="5797" y="10628"/>
                  </a:lnTo>
                  <a:cubicBezTo>
                    <a:pt x="5885" y="10623"/>
                    <a:pt x="5975" y="10615"/>
                    <a:pt x="6063" y="10609"/>
                  </a:cubicBezTo>
                  <a:cubicBezTo>
                    <a:pt x="6086" y="10608"/>
                    <a:pt x="6107" y="10604"/>
                    <a:pt x="6129" y="10601"/>
                  </a:cubicBezTo>
                  <a:lnTo>
                    <a:pt x="6196" y="10592"/>
                  </a:lnTo>
                  <a:lnTo>
                    <a:pt x="6328" y="10574"/>
                  </a:lnTo>
                  <a:cubicBezTo>
                    <a:pt x="6339" y="10573"/>
                    <a:pt x="6350" y="10572"/>
                    <a:pt x="6362" y="10571"/>
                  </a:cubicBezTo>
                  <a:lnTo>
                    <a:pt x="6394" y="10564"/>
                  </a:lnTo>
                  <a:lnTo>
                    <a:pt x="6460" y="10553"/>
                  </a:lnTo>
                  <a:lnTo>
                    <a:pt x="6592" y="10528"/>
                  </a:lnTo>
                  <a:cubicBezTo>
                    <a:pt x="6940" y="10456"/>
                    <a:pt x="7280" y="10348"/>
                    <a:pt x="7607" y="10206"/>
                  </a:cubicBezTo>
                  <a:cubicBezTo>
                    <a:pt x="8258" y="9922"/>
                    <a:pt x="8844" y="9508"/>
                    <a:pt x="9328" y="8989"/>
                  </a:cubicBezTo>
                  <a:cubicBezTo>
                    <a:pt x="9806" y="8477"/>
                    <a:pt x="10180" y="7876"/>
                    <a:pt x="10429" y="7221"/>
                  </a:cubicBezTo>
                  <a:cubicBezTo>
                    <a:pt x="10675" y="6573"/>
                    <a:pt x="10796" y="5885"/>
                    <a:pt x="10784" y="5192"/>
                  </a:cubicBezTo>
                  <a:cubicBezTo>
                    <a:pt x="10750" y="3084"/>
                    <a:pt x="9464" y="1201"/>
                    <a:pt x="7514" y="403"/>
                  </a:cubicBezTo>
                  <a:cubicBezTo>
                    <a:pt x="6861" y="132"/>
                    <a:pt x="6175" y="1"/>
                    <a:pt x="5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9"/>
            <p:cNvSpPr/>
            <p:nvPr/>
          </p:nvSpPr>
          <p:spPr>
            <a:xfrm>
              <a:off x="5594125" y="3295350"/>
              <a:ext cx="159000" cy="159025"/>
            </a:xfrm>
            <a:custGeom>
              <a:avLst/>
              <a:gdLst/>
              <a:ahLst/>
              <a:cxnLst/>
              <a:rect l="l" t="t" r="r" b="b"/>
              <a:pathLst>
                <a:path w="6360" h="6361" extrusionOk="0">
                  <a:moveTo>
                    <a:pt x="3180" y="0"/>
                  </a:moveTo>
                  <a:cubicBezTo>
                    <a:pt x="1423" y="0"/>
                    <a:pt x="0" y="1425"/>
                    <a:pt x="0" y="3181"/>
                  </a:cubicBezTo>
                  <a:cubicBezTo>
                    <a:pt x="0" y="4936"/>
                    <a:pt x="1423" y="6361"/>
                    <a:pt x="3180" y="6361"/>
                  </a:cubicBezTo>
                  <a:cubicBezTo>
                    <a:pt x="4937" y="6361"/>
                    <a:pt x="6360" y="4936"/>
                    <a:pt x="6360" y="3181"/>
                  </a:cubicBezTo>
                  <a:cubicBezTo>
                    <a:pt x="6360" y="1425"/>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9"/>
            <p:cNvSpPr/>
            <p:nvPr/>
          </p:nvSpPr>
          <p:spPr>
            <a:xfrm>
              <a:off x="5537675" y="3636300"/>
              <a:ext cx="272475" cy="265025"/>
            </a:xfrm>
            <a:custGeom>
              <a:avLst/>
              <a:gdLst/>
              <a:ahLst/>
              <a:cxnLst/>
              <a:rect l="l" t="t" r="r" b="b"/>
              <a:pathLst>
                <a:path w="10899" h="10601" extrusionOk="0">
                  <a:moveTo>
                    <a:pt x="5369" y="395"/>
                  </a:moveTo>
                  <a:cubicBezTo>
                    <a:pt x="6217" y="395"/>
                    <a:pt x="7067" y="622"/>
                    <a:pt x="7824" y="1080"/>
                  </a:cubicBezTo>
                  <a:cubicBezTo>
                    <a:pt x="8360" y="1401"/>
                    <a:pt x="8822" y="1828"/>
                    <a:pt x="9186" y="2335"/>
                  </a:cubicBezTo>
                  <a:cubicBezTo>
                    <a:pt x="9365" y="2587"/>
                    <a:pt x="9520" y="2855"/>
                    <a:pt x="9645" y="3137"/>
                  </a:cubicBezTo>
                  <a:cubicBezTo>
                    <a:pt x="9770" y="3417"/>
                    <a:pt x="9867" y="3708"/>
                    <a:pt x="9935" y="4007"/>
                  </a:cubicBezTo>
                  <a:cubicBezTo>
                    <a:pt x="10203" y="5198"/>
                    <a:pt x="10015" y="6446"/>
                    <a:pt x="9407" y="7504"/>
                  </a:cubicBezTo>
                  <a:cubicBezTo>
                    <a:pt x="9108" y="8028"/>
                    <a:pt x="8711" y="8487"/>
                    <a:pt x="8236" y="8859"/>
                  </a:cubicBezTo>
                  <a:cubicBezTo>
                    <a:pt x="7398" y="9513"/>
                    <a:pt x="6376" y="9856"/>
                    <a:pt x="5340" y="9856"/>
                  </a:cubicBezTo>
                  <a:cubicBezTo>
                    <a:pt x="4870" y="9856"/>
                    <a:pt x="4396" y="9785"/>
                    <a:pt x="3936" y="9641"/>
                  </a:cubicBezTo>
                  <a:cubicBezTo>
                    <a:pt x="1424" y="8853"/>
                    <a:pt x="43" y="6162"/>
                    <a:pt x="867" y="3661"/>
                  </a:cubicBezTo>
                  <a:cubicBezTo>
                    <a:pt x="1064" y="3058"/>
                    <a:pt x="1381" y="2500"/>
                    <a:pt x="1797" y="2019"/>
                  </a:cubicBezTo>
                  <a:cubicBezTo>
                    <a:pt x="2005" y="1781"/>
                    <a:pt x="2237" y="1562"/>
                    <a:pt x="2488" y="1369"/>
                  </a:cubicBezTo>
                  <a:cubicBezTo>
                    <a:pt x="3334" y="723"/>
                    <a:pt x="4350" y="395"/>
                    <a:pt x="5369" y="395"/>
                  </a:cubicBezTo>
                  <a:close/>
                  <a:moveTo>
                    <a:pt x="5521" y="0"/>
                  </a:moveTo>
                  <a:cubicBezTo>
                    <a:pt x="5380" y="0"/>
                    <a:pt x="5238" y="6"/>
                    <a:pt x="5097" y="18"/>
                  </a:cubicBezTo>
                  <a:cubicBezTo>
                    <a:pt x="3546" y="141"/>
                    <a:pt x="2129" y="940"/>
                    <a:pt x="1220" y="2202"/>
                  </a:cubicBezTo>
                  <a:cubicBezTo>
                    <a:pt x="310" y="3463"/>
                    <a:pt x="1" y="5061"/>
                    <a:pt x="374" y="6570"/>
                  </a:cubicBezTo>
                  <a:cubicBezTo>
                    <a:pt x="457" y="6905"/>
                    <a:pt x="572" y="7229"/>
                    <a:pt x="718" y="7541"/>
                  </a:cubicBezTo>
                  <a:cubicBezTo>
                    <a:pt x="865" y="7854"/>
                    <a:pt x="1041" y="8151"/>
                    <a:pt x="1245" y="8430"/>
                  </a:cubicBezTo>
                  <a:cubicBezTo>
                    <a:pt x="2200" y="9728"/>
                    <a:pt x="3689" y="10524"/>
                    <a:pt x="5299" y="10595"/>
                  </a:cubicBezTo>
                  <a:cubicBezTo>
                    <a:pt x="5379" y="10599"/>
                    <a:pt x="5459" y="10601"/>
                    <a:pt x="5539" y="10601"/>
                  </a:cubicBezTo>
                  <a:cubicBezTo>
                    <a:pt x="7061" y="10601"/>
                    <a:pt x="8515" y="9947"/>
                    <a:pt x="9527" y="8799"/>
                  </a:cubicBezTo>
                  <a:cubicBezTo>
                    <a:pt x="9764" y="8532"/>
                    <a:pt x="9972" y="8242"/>
                    <a:pt x="10152" y="7936"/>
                  </a:cubicBezTo>
                  <a:lnTo>
                    <a:pt x="10280" y="7701"/>
                  </a:lnTo>
                  <a:cubicBezTo>
                    <a:pt x="10319" y="7621"/>
                    <a:pt x="10356" y="7540"/>
                    <a:pt x="10396" y="7460"/>
                  </a:cubicBezTo>
                  <a:cubicBezTo>
                    <a:pt x="10406" y="7440"/>
                    <a:pt x="10414" y="7419"/>
                    <a:pt x="10423" y="7399"/>
                  </a:cubicBezTo>
                  <a:lnTo>
                    <a:pt x="10448" y="7338"/>
                  </a:lnTo>
                  <a:lnTo>
                    <a:pt x="10500" y="7214"/>
                  </a:lnTo>
                  <a:cubicBezTo>
                    <a:pt x="10503" y="7204"/>
                    <a:pt x="10509" y="7193"/>
                    <a:pt x="10512" y="7183"/>
                  </a:cubicBezTo>
                  <a:lnTo>
                    <a:pt x="10523" y="7151"/>
                  </a:lnTo>
                  <a:lnTo>
                    <a:pt x="10546" y="7089"/>
                  </a:lnTo>
                  <a:lnTo>
                    <a:pt x="10590" y="6962"/>
                  </a:lnTo>
                  <a:cubicBezTo>
                    <a:pt x="10703" y="6625"/>
                    <a:pt x="10779" y="6275"/>
                    <a:pt x="10819" y="5921"/>
                  </a:cubicBezTo>
                  <a:cubicBezTo>
                    <a:pt x="10898" y="5216"/>
                    <a:pt x="10833" y="4502"/>
                    <a:pt x="10626" y="3823"/>
                  </a:cubicBezTo>
                  <a:cubicBezTo>
                    <a:pt x="10422" y="3153"/>
                    <a:pt x="10088" y="2528"/>
                    <a:pt x="9645" y="1985"/>
                  </a:cubicBezTo>
                  <a:cubicBezTo>
                    <a:pt x="9207" y="1448"/>
                    <a:pt x="8671" y="1000"/>
                    <a:pt x="8066" y="663"/>
                  </a:cubicBezTo>
                  <a:lnTo>
                    <a:pt x="8065" y="663"/>
                  </a:lnTo>
                  <a:cubicBezTo>
                    <a:pt x="7285" y="227"/>
                    <a:pt x="6409" y="0"/>
                    <a:pt x="5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9"/>
            <p:cNvSpPr/>
            <p:nvPr/>
          </p:nvSpPr>
          <p:spPr>
            <a:xfrm>
              <a:off x="5594125" y="3687125"/>
              <a:ext cx="159000" cy="159000"/>
            </a:xfrm>
            <a:custGeom>
              <a:avLst/>
              <a:gdLst/>
              <a:ahLst/>
              <a:cxnLst/>
              <a:rect l="l" t="t" r="r" b="b"/>
              <a:pathLst>
                <a:path w="6360" h="6360" extrusionOk="0">
                  <a:moveTo>
                    <a:pt x="3180" y="0"/>
                  </a:moveTo>
                  <a:cubicBezTo>
                    <a:pt x="1423" y="0"/>
                    <a:pt x="0" y="1424"/>
                    <a:pt x="0" y="3180"/>
                  </a:cubicBezTo>
                  <a:cubicBezTo>
                    <a:pt x="0" y="4937"/>
                    <a:pt x="1423" y="6360"/>
                    <a:pt x="3180" y="6360"/>
                  </a:cubicBezTo>
                  <a:cubicBezTo>
                    <a:pt x="4937" y="6360"/>
                    <a:pt x="6360" y="4937"/>
                    <a:pt x="6360" y="3180"/>
                  </a:cubicBezTo>
                  <a:cubicBezTo>
                    <a:pt x="6360" y="1424"/>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9"/>
            <p:cNvSpPr/>
            <p:nvPr/>
          </p:nvSpPr>
          <p:spPr>
            <a:xfrm>
              <a:off x="5537250" y="4027850"/>
              <a:ext cx="275725" cy="265900"/>
            </a:xfrm>
            <a:custGeom>
              <a:avLst/>
              <a:gdLst/>
              <a:ahLst/>
              <a:cxnLst/>
              <a:rect l="l" t="t" r="r" b="b"/>
              <a:pathLst>
                <a:path w="11029" h="10636" extrusionOk="0">
                  <a:moveTo>
                    <a:pt x="5530" y="412"/>
                  </a:moveTo>
                  <a:cubicBezTo>
                    <a:pt x="6019" y="412"/>
                    <a:pt x="6517" y="489"/>
                    <a:pt x="7007" y="650"/>
                  </a:cubicBezTo>
                  <a:cubicBezTo>
                    <a:pt x="7610" y="847"/>
                    <a:pt x="8168" y="1164"/>
                    <a:pt x="8649" y="1580"/>
                  </a:cubicBezTo>
                  <a:cubicBezTo>
                    <a:pt x="8888" y="1789"/>
                    <a:pt x="9106" y="2020"/>
                    <a:pt x="9299" y="2273"/>
                  </a:cubicBezTo>
                  <a:cubicBezTo>
                    <a:pt x="10483" y="3822"/>
                    <a:pt x="10598" y="5939"/>
                    <a:pt x="9588" y="7608"/>
                  </a:cubicBezTo>
                  <a:cubicBezTo>
                    <a:pt x="9267" y="8143"/>
                    <a:pt x="8839" y="8607"/>
                    <a:pt x="8333" y="8969"/>
                  </a:cubicBezTo>
                  <a:cubicBezTo>
                    <a:pt x="7830" y="9327"/>
                    <a:pt x="7263" y="9583"/>
                    <a:pt x="6661" y="9718"/>
                  </a:cubicBezTo>
                  <a:cubicBezTo>
                    <a:pt x="6306" y="9798"/>
                    <a:pt x="5947" y="9838"/>
                    <a:pt x="5588" y="9838"/>
                  </a:cubicBezTo>
                  <a:cubicBezTo>
                    <a:pt x="4744" y="9838"/>
                    <a:pt x="3907" y="9618"/>
                    <a:pt x="3163" y="9192"/>
                  </a:cubicBezTo>
                  <a:cubicBezTo>
                    <a:pt x="2641" y="8892"/>
                    <a:pt x="2181" y="8494"/>
                    <a:pt x="1809" y="8019"/>
                  </a:cubicBezTo>
                  <a:cubicBezTo>
                    <a:pt x="857" y="6802"/>
                    <a:pt x="566" y="5194"/>
                    <a:pt x="1027" y="3719"/>
                  </a:cubicBezTo>
                  <a:cubicBezTo>
                    <a:pt x="1662" y="1700"/>
                    <a:pt x="3525" y="412"/>
                    <a:pt x="5530" y="412"/>
                  </a:cubicBezTo>
                  <a:close/>
                  <a:moveTo>
                    <a:pt x="5376" y="0"/>
                  </a:moveTo>
                  <a:cubicBezTo>
                    <a:pt x="4951" y="0"/>
                    <a:pt x="4522" y="51"/>
                    <a:pt x="4098" y="157"/>
                  </a:cubicBezTo>
                  <a:cubicBezTo>
                    <a:pt x="3764" y="240"/>
                    <a:pt x="3439" y="355"/>
                    <a:pt x="3127" y="501"/>
                  </a:cubicBezTo>
                  <a:cubicBezTo>
                    <a:pt x="2814" y="648"/>
                    <a:pt x="2517" y="824"/>
                    <a:pt x="2238" y="1028"/>
                  </a:cubicBezTo>
                  <a:cubicBezTo>
                    <a:pt x="940" y="1983"/>
                    <a:pt x="144" y="3472"/>
                    <a:pt x="73" y="5082"/>
                  </a:cubicBezTo>
                  <a:cubicBezTo>
                    <a:pt x="0" y="6690"/>
                    <a:pt x="661" y="8245"/>
                    <a:pt x="1869" y="9311"/>
                  </a:cubicBezTo>
                  <a:cubicBezTo>
                    <a:pt x="2136" y="9547"/>
                    <a:pt x="2426" y="9756"/>
                    <a:pt x="2733" y="9935"/>
                  </a:cubicBezTo>
                  <a:lnTo>
                    <a:pt x="2968" y="10063"/>
                  </a:lnTo>
                  <a:cubicBezTo>
                    <a:pt x="3047" y="10103"/>
                    <a:pt x="3129" y="10141"/>
                    <a:pt x="3208" y="10179"/>
                  </a:cubicBezTo>
                  <a:cubicBezTo>
                    <a:pt x="3228" y="10189"/>
                    <a:pt x="3249" y="10197"/>
                    <a:pt x="3269" y="10206"/>
                  </a:cubicBezTo>
                  <a:lnTo>
                    <a:pt x="3331" y="10232"/>
                  </a:lnTo>
                  <a:lnTo>
                    <a:pt x="3454" y="10283"/>
                  </a:lnTo>
                  <a:cubicBezTo>
                    <a:pt x="3465" y="10287"/>
                    <a:pt x="3475" y="10292"/>
                    <a:pt x="3485" y="10296"/>
                  </a:cubicBezTo>
                  <a:lnTo>
                    <a:pt x="3517" y="10307"/>
                  </a:lnTo>
                  <a:lnTo>
                    <a:pt x="3580" y="10329"/>
                  </a:lnTo>
                  <a:lnTo>
                    <a:pt x="3706" y="10373"/>
                  </a:lnTo>
                  <a:cubicBezTo>
                    <a:pt x="4043" y="10486"/>
                    <a:pt x="4393" y="10563"/>
                    <a:pt x="4747" y="10603"/>
                  </a:cubicBezTo>
                  <a:cubicBezTo>
                    <a:pt x="4940" y="10625"/>
                    <a:pt x="5133" y="10636"/>
                    <a:pt x="5326" y="10636"/>
                  </a:cubicBezTo>
                  <a:cubicBezTo>
                    <a:pt x="5840" y="10636"/>
                    <a:pt x="6352" y="10560"/>
                    <a:pt x="6845" y="10409"/>
                  </a:cubicBezTo>
                  <a:cubicBezTo>
                    <a:pt x="7516" y="10205"/>
                    <a:pt x="8140" y="9871"/>
                    <a:pt x="8683" y="9428"/>
                  </a:cubicBezTo>
                  <a:cubicBezTo>
                    <a:pt x="9220" y="8990"/>
                    <a:pt x="9668" y="8455"/>
                    <a:pt x="10006" y="7849"/>
                  </a:cubicBezTo>
                  <a:cubicBezTo>
                    <a:pt x="11029" y="6007"/>
                    <a:pt x="10856" y="3733"/>
                    <a:pt x="9566" y="2066"/>
                  </a:cubicBezTo>
                  <a:cubicBezTo>
                    <a:pt x="8552" y="745"/>
                    <a:pt x="6994" y="0"/>
                    <a:pt x="53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9"/>
            <p:cNvSpPr/>
            <p:nvPr/>
          </p:nvSpPr>
          <p:spPr>
            <a:xfrm>
              <a:off x="5594125" y="4078875"/>
              <a:ext cx="159000" cy="159000"/>
            </a:xfrm>
            <a:custGeom>
              <a:avLst/>
              <a:gdLst/>
              <a:ahLst/>
              <a:cxnLst/>
              <a:rect l="l" t="t" r="r" b="b"/>
              <a:pathLst>
                <a:path w="6360" h="6360" extrusionOk="0">
                  <a:moveTo>
                    <a:pt x="3180" y="0"/>
                  </a:moveTo>
                  <a:cubicBezTo>
                    <a:pt x="1423" y="0"/>
                    <a:pt x="0" y="1425"/>
                    <a:pt x="0" y="3180"/>
                  </a:cubicBezTo>
                  <a:cubicBezTo>
                    <a:pt x="0" y="4937"/>
                    <a:pt x="1423" y="6360"/>
                    <a:pt x="3180" y="6360"/>
                  </a:cubicBezTo>
                  <a:cubicBezTo>
                    <a:pt x="4937" y="6360"/>
                    <a:pt x="6360" y="4937"/>
                    <a:pt x="6360" y="3180"/>
                  </a:cubicBezTo>
                  <a:cubicBezTo>
                    <a:pt x="6360" y="1425"/>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9"/>
            <p:cNvSpPr/>
            <p:nvPr/>
          </p:nvSpPr>
          <p:spPr>
            <a:xfrm>
              <a:off x="5416575" y="2965175"/>
              <a:ext cx="514100" cy="123925"/>
            </a:xfrm>
            <a:custGeom>
              <a:avLst/>
              <a:gdLst/>
              <a:ahLst/>
              <a:cxnLst/>
              <a:rect l="l" t="t" r="r" b="b"/>
              <a:pathLst>
                <a:path w="20564" h="4957" extrusionOk="0">
                  <a:moveTo>
                    <a:pt x="1" y="0"/>
                  </a:moveTo>
                  <a:lnTo>
                    <a:pt x="2478" y="4957"/>
                  </a:lnTo>
                  <a:lnTo>
                    <a:pt x="18086" y="4957"/>
                  </a:lnTo>
                  <a:lnTo>
                    <a:pt x="205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9"/>
            <p:cNvSpPr/>
            <p:nvPr/>
          </p:nvSpPr>
          <p:spPr>
            <a:xfrm>
              <a:off x="2139625" y="2414050"/>
              <a:ext cx="34800" cy="255725"/>
            </a:xfrm>
            <a:custGeom>
              <a:avLst/>
              <a:gdLst/>
              <a:ahLst/>
              <a:cxnLst/>
              <a:rect l="l" t="t" r="r" b="b"/>
              <a:pathLst>
                <a:path w="1392" h="10229" extrusionOk="0">
                  <a:moveTo>
                    <a:pt x="390" y="0"/>
                  </a:moveTo>
                  <a:lnTo>
                    <a:pt x="0" y="10228"/>
                  </a:lnTo>
                  <a:lnTo>
                    <a:pt x="1391" y="10228"/>
                  </a:lnTo>
                  <a:lnTo>
                    <a:pt x="1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9"/>
            <p:cNvSpPr/>
            <p:nvPr/>
          </p:nvSpPr>
          <p:spPr>
            <a:xfrm>
              <a:off x="2058700" y="2227950"/>
              <a:ext cx="265825" cy="293350"/>
            </a:xfrm>
            <a:custGeom>
              <a:avLst/>
              <a:gdLst/>
              <a:ahLst/>
              <a:cxnLst/>
              <a:rect l="l" t="t" r="r" b="b"/>
              <a:pathLst>
                <a:path w="10633" h="11734" extrusionOk="0">
                  <a:moveTo>
                    <a:pt x="6439" y="1"/>
                  </a:moveTo>
                  <a:cubicBezTo>
                    <a:pt x="5999" y="1"/>
                    <a:pt x="5558" y="51"/>
                    <a:pt x="5125" y="151"/>
                  </a:cubicBezTo>
                  <a:cubicBezTo>
                    <a:pt x="1969" y="879"/>
                    <a:pt x="0" y="4029"/>
                    <a:pt x="729" y="7185"/>
                  </a:cubicBezTo>
                  <a:cubicBezTo>
                    <a:pt x="1355" y="9898"/>
                    <a:pt x="3770" y="11734"/>
                    <a:pt x="6440" y="11734"/>
                  </a:cubicBezTo>
                  <a:cubicBezTo>
                    <a:pt x="6877" y="11734"/>
                    <a:pt x="7320" y="11685"/>
                    <a:pt x="7763" y="11582"/>
                  </a:cubicBezTo>
                  <a:cubicBezTo>
                    <a:pt x="8854" y="11331"/>
                    <a:pt x="9851" y="10770"/>
                    <a:pt x="10633" y="9967"/>
                  </a:cubicBezTo>
                  <a:lnTo>
                    <a:pt x="10633" y="9967"/>
                  </a:lnTo>
                  <a:cubicBezTo>
                    <a:pt x="10548" y="9992"/>
                    <a:pt x="10467" y="10020"/>
                    <a:pt x="10381" y="10039"/>
                  </a:cubicBezTo>
                  <a:cubicBezTo>
                    <a:pt x="10007" y="10125"/>
                    <a:pt x="9632" y="10167"/>
                    <a:pt x="9263" y="10167"/>
                  </a:cubicBezTo>
                  <a:cubicBezTo>
                    <a:pt x="7009" y="10167"/>
                    <a:pt x="4971" y="8618"/>
                    <a:pt x="4443" y="6328"/>
                  </a:cubicBezTo>
                  <a:cubicBezTo>
                    <a:pt x="3829" y="3664"/>
                    <a:pt x="5489" y="1006"/>
                    <a:pt x="8154" y="391"/>
                  </a:cubicBezTo>
                  <a:cubicBezTo>
                    <a:pt x="8240" y="371"/>
                    <a:pt x="8326" y="360"/>
                    <a:pt x="8411" y="345"/>
                  </a:cubicBezTo>
                  <a:cubicBezTo>
                    <a:pt x="7775" y="116"/>
                    <a:pt x="7108" y="1"/>
                    <a:pt x="6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9"/>
            <p:cNvSpPr/>
            <p:nvPr/>
          </p:nvSpPr>
          <p:spPr>
            <a:xfrm>
              <a:off x="1904450" y="3089050"/>
              <a:ext cx="516975" cy="1967825"/>
            </a:xfrm>
            <a:custGeom>
              <a:avLst/>
              <a:gdLst/>
              <a:ahLst/>
              <a:cxnLst/>
              <a:rect l="l" t="t" r="r" b="b"/>
              <a:pathLst>
                <a:path w="20679" h="78713" extrusionOk="0">
                  <a:moveTo>
                    <a:pt x="2317" y="1"/>
                  </a:moveTo>
                  <a:lnTo>
                    <a:pt x="1" y="62931"/>
                  </a:lnTo>
                  <a:cubicBezTo>
                    <a:pt x="6090" y="69182"/>
                    <a:pt x="13405" y="73909"/>
                    <a:pt x="20679" y="78712"/>
                  </a:cubicBezTo>
                  <a:lnTo>
                    <a:pt x="17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9"/>
            <p:cNvSpPr/>
            <p:nvPr/>
          </p:nvSpPr>
          <p:spPr>
            <a:xfrm>
              <a:off x="1893925" y="2655775"/>
              <a:ext cx="523600" cy="309425"/>
            </a:xfrm>
            <a:custGeom>
              <a:avLst/>
              <a:gdLst/>
              <a:ahLst/>
              <a:cxnLst/>
              <a:rect l="l" t="t" r="r" b="b"/>
              <a:pathLst>
                <a:path w="20944" h="12377" extrusionOk="0">
                  <a:moveTo>
                    <a:pt x="10472" y="1"/>
                  </a:moveTo>
                  <a:cubicBezTo>
                    <a:pt x="4405" y="1"/>
                    <a:pt x="0" y="6847"/>
                    <a:pt x="141" y="12376"/>
                  </a:cubicBezTo>
                  <a:lnTo>
                    <a:pt x="20805" y="12376"/>
                  </a:lnTo>
                  <a:cubicBezTo>
                    <a:pt x="20944" y="6847"/>
                    <a:pt x="16540" y="1"/>
                    <a:pt x="10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9"/>
            <p:cNvSpPr/>
            <p:nvPr/>
          </p:nvSpPr>
          <p:spPr>
            <a:xfrm>
              <a:off x="2147675" y="2691225"/>
              <a:ext cx="18700" cy="289125"/>
            </a:xfrm>
            <a:custGeom>
              <a:avLst/>
              <a:gdLst/>
              <a:ahLst/>
              <a:cxnLst/>
              <a:rect l="l" t="t" r="r" b="b"/>
              <a:pathLst>
                <a:path w="748" h="11565" extrusionOk="0">
                  <a:moveTo>
                    <a:pt x="189" y="1"/>
                  </a:moveTo>
                  <a:lnTo>
                    <a:pt x="0" y="11565"/>
                  </a:lnTo>
                  <a:lnTo>
                    <a:pt x="748" y="11565"/>
                  </a:lnTo>
                  <a:lnTo>
                    <a:pt x="558" y="1"/>
                  </a:lnTo>
                  <a:close/>
                </a:path>
              </a:pathLst>
            </a:custGeom>
            <a:solidFill>
              <a:srgbClr val="D9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9"/>
            <p:cNvSpPr/>
            <p:nvPr/>
          </p:nvSpPr>
          <p:spPr>
            <a:xfrm>
              <a:off x="2055875" y="2690600"/>
              <a:ext cx="60750" cy="291525"/>
            </a:xfrm>
            <a:custGeom>
              <a:avLst/>
              <a:gdLst/>
              <a:ahLst/>
              <a:cxnLst/>
              <a:rect l="l" t="t" r="r" b="b"/>
              <a:pathLst>
                <a:path w="2430" h="11661" extrusionOk="0">
                  <a:moveTo>
                    <a:pt x="2114" y="0"/>
                  </a:moveTo>
                  <a:lnTo>
                    <a:pt x="1" y="11518"/>
                  </a:lnTo>
                  <a:lnTo>
                    <a:pt x="897" y="11660"/>
                  </a:lnTo>
                  <a:lnTo>
                    <a:pt x="2429" y="50"/>
                  </a:lnTo>
                  <a:lnTo>
                    <a:pt x="2114" y="0"/>
                  </a:lnTo>
                  <a:close/>
                </a:path>
              </a:pathLst>
            </a:custGeom>
            <a:solidFill>
              <a:srgbClr val="D9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9"/>
            <p:cNvSpPr/>
            <p:nvPr/>
          </p:nvSpPr>
          <p:spPr>
            <a:xfrm>
              <a:off x="1952075" y="2690025"/>
              <a:ext cx="120600" cy="293625"/>
            </a:xfrm>
            <a:custGeom>
              <a:avLst/>
              <a:gdLst/>
              <a:ahLst/>
              <a:cxnLst/>
              <a:rect l="l" t="t" r="r" b="b"/>
              <a:pathLst>
                <a:path w="4824" h="11745" extrusionOk="0">
                  <a:moveTo>
                    <a:pt x="4569" y="0"/>
                  </a:moveTo>
                  <a:lnTo>
                    <a:pt x="1" y="11480"/>
                  </a:lnTo>
                  <a:lnTo>
                    <a:pt x="702" y="11745"/>
                  </a:lnTo>
                  <a:lnTo>
                    <a:pt x="4823" y="96"/>
                  </a:lnTo>
                  <a:lnTo>
                    <a:pt x="4569" y="0"/>
                  </a:lnTo>
                  <a:close/>
                </a:path>
              </a:pathLst>
            </a:custGeom>
            <a:solidFill>
              <a:srgbClr val="D9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9"/>
            <p:cNvSpPr/>
            <p:nvPr/>
          </p:nvSpPr>
          <p:spPr>
            <a:xfrm>
              <a:off x="2194875" y="2690600"/>
              <a:ext cx="60725" cy="291525"/>
            </a:xfrm>
            <a:custGeom>
              <a:avLst/>
              <a:gdLst/>
              <a:ahLst/>
              <a:cxnLst/>
              <a:rect l="l" t="t" r="r" b="b"/>
              <a:pathLst>
                <a:path w="2429" h="11661" extrusionOk="0">
                  <a:moveTo>
                    <a:pt x="316" y="0"/>
                  </a:moveTo>
                  <a:lnTo>
                    <a:pt x="0" y="50"/>
                  </a:lnTo>
                  <a:lnTo>
                    <a:pt x="1532" y="11660"/>
                  </a:lnTo>
                  <a:lnTo>
                    <a:pt x="2429" y="11518"/>
                  </a:lnTo>
                  <a:lnTo>
                    <a:pt x="316" y="0"/>
                  </a:lnTo>
                  <a:close/>
                </a:path>
              </a:pathLst>
            </a:custGeom>
            <a:solidFill>
              <a:srgbClr val="D9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9"/>
            <p:cNvSpPr/>
            <p:nvPr/>
          </p:nvSpPr>
          <p:spPr>
            <a:xfrm>
              <a:off x="2238825" y="2690025"/>
              <a:ext cx="118375" cy="287775"/>
            </a:xfrm>
            <a:custGeom>
              <a:avLst/>
              <a:gdLst/>
              <a:ahLst/>
              <a:cxnLst/>
              <a:rect l="l" t="t" r="r" b="b"/>
              <a:pathLst>
                <a:path w="4735" h="11511" extrusionOk="0">
                  <a:moveTo>
                    <a:pt x="254" y="0"/>
                  </a:moveTo>
                  <a:lnTo>
                    <a:pt x="0" y="96"/>
                  </a:lnTo>
                  <a:lnTo>
                    <a:pt x="4033" y="11511"/>
                  </a:lnTo>
                  <a:lnTo>
                    <a:pt x="4735" y="11248"/>
                  </a:lnTo>
                  <a:lnTo>
                    <a:pt x="254" y="0"/>
                  </a:lnTo>
                  <a:close/>
                </a:path>
              </a:pathLst>
            </a:custGeom>
            <a:solidFill>
              <a:srgbClr val="D94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9"/>
            <p:cNvSpPr/>
            <p:nvPr/>
          </p:nvSpPr>
          <p:spPr>
            <a:xfrm>
              <a:off x="2017500" y="3245225"/>
              <a:ext cx="269900" cy="265725"/>
            </a:xfrm>
            <a:custGeom>
              <a:avLst/>
              <a:gdLst/>
              <a:ahLst/>
              <a:cxnLst/>
              <a:rect l="l" t="t" r="r" b="b"/>
              <a:pathLst>
                <a:path w="10796" h="10629" extrusionOk="0">
                  <a:moveTo>
                    <a:pt x="5567" y="349"/>
                  </a:moveTo>
                  <a:cubicBezTo>
                    <a:pt x="5871" y="349"/>
                    <a:pt x="6175" y="378"/>
                    <a:pt x="6474" y="436"/>
                  </a:cubicBezTo>
                  <a:cubicBezTo>
                    <a:pt x="6786" y="496"/>
                    <a:pt x="7090" y="587"/>
                    <a:pt x="7384" y="710"/>
                  </a:cubicBezTo>
                  <a:cubicBezTo>
                    <a:pt x="9184" y="1460"/>
                    <a:pt x="10342" y="3235"/>
                    <a:pt x="10302" y="5186"/>
                  </a:cubicBezTo>
                  <a:cubicBezTo>
                    <a:pt x="10290" y="5810"/>
                    <a:pt x="10152" y="6424"/>
                    <a:pt x="9896" y="6993"/>
                  </a:cubicBezTo>
                  <a:cubicBezTo>
                    <a:pt x="9768" y="7274"/>
                    <a:pt x="9612" y="7541"/>
                    <a:pt x="9431" y="7791"/>
                  </a:cubicBezTo>
                  <a:cubicBezTo>
                    <a:pt x="9251" y="8039"/>
                    <a:pt x="9046" y="8269"/>
                    <a:pt x="8821" y="8478"/>
                  </a:cubicBezTo>
                  <a:cubicBezTo>
                    <a:pt x="7924" y="9305"/>
                    <a:pt x="6750" y="9766"/>
                    <a:pt x="5529" y="9770"/>
                  </a:cubicBezTo>
                  <a:cubicBezTo>
                    <a:pt x="5525" y="9770"/>
                    <a:pt x="5520" y="9770"/>
                    <a:pt x="5515" y="9770"/>
                  </a:cubicBezTo>
                  <a:cubicBezTo>
                    <a:pt x="3320" y="9770"/>
                    <a:pt x="1418" y="8244"/>
                    <a:pt x="943" y="6098"/>
                  </a:cubicBezTo>
                  <a:cubicBezTo>
                    <a:pt x="370" y="3529"/>
                    <a:pt x="2011" y="988"/>
                    <a:pt x="4588" y="450"/>
                  </a:cubicBezTo>
                  <a:cubicBezTo>
                    <a:pt x="4910" y="383"/>
                    <a:pt x="5239" y="349"/>
                    <a:pt x="5567" y="349"/>
                  </a:cubicBezTo>
                  <a:close/>
                  <a:moveTo>
                    <a:pt x="5491" y="0"/>
                  </a:moveTo>
                  <a:cubicBezTo>
                    <a:pt x="4130" y="0"/>
                    <a:pt x="2814" y="525"/>
                    <a:pt x="1822" y="1478"/>
                  </a:cubicBezTo>
                  <a:cubicBezTo>
                    <a:pt x="1574" y="1718"/>
                    <a:pt x="1350" y="1980"/>
                    <a:pt x="1152" y="2262"/>
                  </a:cubicBezTo>
                  <a:cubicBezTo>
                    <a:pt x="954" y="2544"/>
                    <a:pt x="786" y="2847"/>
                    <a:pt x="646" y="3163"/>
                  </a:cubicBezTo>
                  <a:cubicBezTo>
                    <a:pt x="0" y="4638"/>
                    <a:pt x="55" y="6327"/>
                    <a:pt x="797" y="7755"/>
                  </a:cubicBezTo>
                  <a:cubicBezTo>
                    <a:pt x="1539" y="9185"/>
                    <a:pt x="2890" y="10202"/>
                    <a:pt x="4467" y="10520"/>
                  </a:cubicBezTo>
                  <a:cubicBezTo>
                    <a:pt x="4818" y="10590"/>
                    <a:pt x="5173" y="10627"/>
                    <a:pt x="5529" y="10628"/>
                  </a:cubicBezTo>
                  <a:lnTo>
                    <a:pt x="5796" y="10622"/>
                  </a:lnTo>
                  <a:cubicBezTo>
                    <a:pt x="5884" y="10617"/>
                    <a:pt x="5974" y="10609"/>
                    <a:pt x="6062" y="10603"/>
                  </a:cubicBezTo>
                  <a:cubicBezTo>
                    <a:pt x="6084" y="10602"/>
                    <a:pt x="6107" y="10598"/>
                    <a:pt x="6128" y="10595"/>
                  </a:cubicBezTo>
                  <a:lnTo>
                    <a:pt x="6195" y="10586"/>
                  </a:lnTo>
                  <a:lnTo>
                    <a:pt x="6326" y="10568"/>
                  </a:lnTo>
                  <a:cubicBezTo>
                    <a:pt x="6338" y="10567"/>
                    <a:pt x="6349" y="10566"/>
                    <a:pt x="6359" y="10565"/>
                  </a:cubicBezTo>
                  <a:lnTo>
                    <a:pt x="6393" y="10558"/>
                  </a:lnTo>
                  <a:lnTo>
                    <a:pt x="6458" y="10547"/>
                  </a:lnTo>
                  <a:lnTo>
                    <a:pt x="6589" y="10522"/>
                  </a:lnTo>
                  <a:cubicBezTo>
                    <a:pt x="6938" y="10450"/>
                    <a:pt x="7279" y="10342"/>
                    <a:pt x="7606" y="10200"/>
                  </a:cubicBezTo>
                  <a:cubicBezTo>
                    <a:pt x="8257" y="9916"/>
                    <a:pt x="8842" y="9502"/>
                    <a:pt x="9327" y="8983"/>
                  </a:cubicBezTo>
                  <a:cubicBezTo>
                    <a:pt x="9805" y="8471"/>
                    <a:pt x="10179" y="7870"/>
                    <a:pt x="10428" y="7215"/>
                  </a:cubicBezTo>
                  <a:cubicBezTo>
                    <a:pt x="10674" y="6567"/>
                    <a:pt x="10795" y="5879"/>
                    <a:pt x="10784" y="5186"/>
                  </a:cubicBezTo>
                  <a:lnTo>
                    <a:pt x="10784" y="5185"/>
                  </a:lnTo>
                  <a:cubicBezTo>
                    <a:pt x="10768" y="4151"/>
                    <a:pt x="10445" y="3145"/>
                    <a:pt x="9857" y="2293"/>
                  </a:cubicBezTo>
                  <a:cubicBezTo>
                    <a:pt x="8976" y="1013"/>
                    <a:pt x="7574" y="185"/>
                    <a:pt x="6027" y="28"/>
                  </a:cubicBezTo>
                  <a:cubicBezTo>
                    <a:pt x="5848" y="9"/>
                    <a:pt x="5670" y="0"/>
                    <a:pt x="5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9"/>
            <p:cNvSpPr/>
            <p:nvPr/>
          </p:nvSpPr>
          <p:spPr>
            <a:xfrm>
              <a:off x="2076225" y="3295350"/>
              <a:ext cx="159050" cy="159025"/>
            </a:xfrm>
            <a:custGeom>
              <a:avLst/>
              <a:gdLst/>
              <a:ahLst/>
              <a:cxnLst/>
              <a:rect l="l" t="t" r="r" b="b"/>
              <a:pathLst>
                <a:path w="6362" h="6361" extrusionOk="0">
                  <a:moveTo>
                    <a:pt x="3180" y="0"/>
                  </a:moveTo>
                  <a:cubicBezTo>
                    <a:pt x="1425" y="0"/>
                    <a:pt x="0" y="1425"/>
                    <a:pt x="0" y="3181"/>
                  </a:cubicBezTo>
                  <a:cubicBezTo>
                    <a:pt x="0" y="4936"/>
                    <a:pt x="1425" y="6361"/>
                    <a:pt x="3180" y="6361"/>
                  </a:cubicBezTo>
                  <a:cubicBezTo>
                    <a:pt x="4937" y="6361"/>
                    <a:pt x="6361" y="4938"/>
                    <a:pt x="6361" y="3181"/>
                  </a:cubicBezTo>
                  <a:cubicBezTo>
                    <a:pt x="6361" y="1425"/>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9"/>
            <p:cNvSpPr/>
            <p:nvPr/>
          </p:nvSpPr>
          <p:spPr>
            <a:xfrm>
              <a:off x="2016400" y="3636275"/>
              <a:ext cx="275875" cy="265050"/>
            </a:xfrm>
            <a:custGeom>
              <a:avLst/>
              <a:gdLst/>
              <a:ahLst/>
              <a:cxnLst/>
              <a:rect l="l" t="t" r="r" b="b"/>
              <a:pathLst>
                <a:path w="11035" h="10602" extrusionOk="0">
                  <a:moveTo>
                    <a:pt x="5504" y="396"/>
                  </a:moveTo>
                  <a:cubicBezTo>
                    <a:pt x="6352" y="396"/>
                    <a:pt x="7202" y="623"/>
                    <a:pt x="7960" y="1081"/>
                  </a:cubicBezTo>
                  <a:lnTo>
                    <a:pt x="7961" y="1081"/>
                  </a:lnTo>
                  <a:cubicBezTo>
                    <a:pt x="8495" y="1402"/>
                    <a:pt x="8959" y="1830"/>
                    <a:pt x="9321" y="2337"/>
                  </a:cubicBezTo>
                  <a:cubicBezTo>
                    <a:pt x="9680" y="2839"/>
                    <a:pt x="9935" y="3408"/>
                    <a:pt x="10070" y="4008"/>
                  </a:cubicBezTo>
                  <a:cubicBezTo>
                    <a:pt x="10340" y="5199"/>
                    <a:pt x="10150" y="6447"/>
                    <a:pt x="9544" y="7506"/>
                  </a:cubicBezTo>
                  <a:cubicBezTo>
                    <a:pt x="9243" y="8029"/>
                    <a:pt x="8846" y="8488"/>
                    <a:pt x="8372" y="8860"/>
                  </a:cubicBezTo>
                  <a:cubicBezTo>
                    <a:pt x="7522" y="9524"/>
                    <a:pt x="6498" y="9857"/>
                    <a:pt x="5472" y="9857"/>
                  </a:cubicBezTo>
                  <a:cubicBezTo>
                    <a:pt x="4523" y="9857"/>
                    <a:pt x="3573" y="9572"/>
                    <a:pt x="2757" y="8997"/>
                  </a:cubicBezTo>
                  <a:cubicBezTo>
                    <a:pt x="1061" y="7800"/>
                    <a:pt x="348" y="5633"/>
                    <a:pt x="1002" y="3662"/>
                  </a:cubicBezTo>
                  <a:cubicBezTo>
                    <a:pt x="1199" y="3059"/>
                    <a:pt x="1516" y="2501"/>
                    <a:pt x="1932" y="2020"/>
                  </a:cubicBezTo>
                  <a:cubicBezTo>
                    <a:pt x="2140" y="1782"/>
                    <a:pt x="2372" y="1563"/>
                    <a:pt x="2625" y="1370"/>
                  </a:cubicBezTo>
                  <a:cubicBezTo>
                    <a:pt x="3471" y="724"/>
                    <a:pt x="4486" y="396"/>
                    <a:pt x="5504" y="396"/>
                  </a:cubicBezTo>
                  <a:close/>
                  <a:moveTo>
                    <a:pt x="5643" y="1"/>
                  </a:moveTo>
                  <a:cubicBezTo>
                    <a:pt x="4499" y="1"/>
                    <a:pt x="3362" y="372"/>
                    <a:pt x="2419" y="1102"/>
                  </a:cubicBezTo>
                  <a:cubicBezTo>
                    <a:pt x="750" y="2382"/>
                    <a:pt x="1" y="4531"/>
                    <a:pt x="509" y="6571"/>
                  </a:cubicBezTo>
                  <a:cubicBezTo>
                    <a:pt x="592" y="6904"/>
                    <a:pt x="707" y="7230"/>
                    <a:pt x="853" y="7542"/>
                  </a:cubicBezTo>
                  <a:cubicBezTo>
                    <a:pt x="1000" y="7855"/>
                    <a:pt x="1176" y="8152"/>
                    <a:pt x="1382" y="8431"/>
                  </a:cubicBezTo>
                  <a:cubicBezTo>
                    <a:pt x="2335" y="9729"/>
                    <a:pt x="3824" y="10525"/>
                    <a:pt x="5434" y="10596"/>
                  </a:cubicBezTo>
                  <a:cubicBezTo>
                    <a:pt x="5513" y="10600"/>
                    <a:pt x="5592" y="10602"/>
                    <a:pt x="5671" y="10602"/>
                  </a:cubicBezTo>
                  <a:cubicBezTo>
                    <a:pt x="7194" y="10602"/>
                    <a:pt x="8649" y="9948"/>
                    <a:pt x="9662" y="8800"/>
                  </a:cubicBezTo>
                  <a:cubicBezTo>
                    <a:pt x="9899" y="8533"/>
                    <a:pt x="10107" y="8243"/>
                    <a:pt x="10287" y="7937"/>
                  </a:cubicBezTo>
                  <a:lnTo>
                    <a:pt x="10415" y="7702"/>
                  </a:lnTo>
                  <a:cubicBezTo>
                    <a:pt x="10454" y="7624"/>
                    <a:pt x="10493" y="7542"/>
                    <a:pt x="10531" y="7463"/>
                  </a:cubicBezTo>
                  <a:cubicBezTo>
                    <a:pt x="10541" y="7442"/>
                    <a:pt x="10549" y="7422"/>
                    <a:pt x="10558" y="7401"/>
                  </a:cubicBezTo>
                  <a:lnTo>
                    <a:pt x="10584" y="7340"/>
                  </a:lnTo>
                  <a:lnTo>
                    <a:pt x="10635" y="7216"/>
                  </a:lnTo>
                  <a:cubicBezTo>
                    <a:pt x="10638" y="7206"/>
                    <a:pt x="10644" y="7196"/>
                    <a:pt x="10647" y="7185"/>
                  </a:cubicBezTo>
                  <a:lnTo>
                    <a:pt x="10659" y="7153"/>
                  </a:lnTo>
                  <a:lnTo>
                    <a:pt x="10681" y="7090"/>
                  </a:lnTo>
                  <a:lnTo>
                    <a:pt x="10725" y="6963"/>
                  </a:lnTo>
                  <a:cubicBezTo>
                    <a:pt x="10838" y="6626"/>
                    <a:pt x="10914" y="6276"/>
                    <a:pt x="10955" y="5922"/>
                  </a:cubicBezTo>
                  <a:cubicBezTo>
                    <a:pt x="11034" y="5217"/>
                    <a:pt x="10968" y="4503"/>
                    <a:pt x="10761" y="3824"/>
                  </a:cubicBezTo>
                  <a:cubicBezTo>
                    <a:pt x="10557" y="3154"/>
                    <a:pt x="10223" y="2529"/>
                    <a:pt x="9780" y="1986"/>
                  </a:cubicBezTo>
                  <a:cubicBezTo>
                    <a:pt x="9342" y="1449"/>
                    <a:pt x="8806" y="1001"/>
                    <a:pt x="8201" y="664"/>
                  </a:cubicBezTo>
                  <a:cubicBezTo>
                    <a:pt x="7402" y="219"/>
                    <a:pt x="6521" y="1"/>
                    <a:pt x="5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9"/>
            <p:cNvSpPr/>
            <p:nvPr/>
          </p:nvSpPr>
          <p:spPr>
            <a:xfrm>
              <a:off x="2076225" y="3687125"/>
              <a:ext cx="159050" cy="159000"/>
            </a:xfrm>
            <a:custGeom>
              <a:avLst/>
              <a:gdLst/>
              <a:ahLst/>
              <a:cxnLst/>
              <a:rect l="l" t="t" r="r" b="b"/>
              <a:pathLst>
                <a:path w="6362" h="6360" extrusionOk="0">
                  <a:moveTo>
                    <a:pt x="3180" y="0"/>
                  </a:moveTo>
                  <a:cubicBezTo>
                    <a:pt x="1425" y="0"/>
                    <a:pt x="0" y="1424"/>
                    <a:pt x="0" y="3180"/>
                  </a:cubicBezTo>
                  <a:cubicBezTo>
                    <a:pt x="0" y="4937"/>
                    <a:pt x="1425" y="6360"/>
                    <a:pt x="3180" y="6360"/>
                  </a:cubicBezTo>
                  <a:cubicBezTo>
                    <a:pt x="4937" y="6360"/>
                    <a:pt x="6361" y="4937"/>
                    <a:pt x="6361" y="3180"/>
                  </a:cubicBezTo>
                  <a:cubicBezTo>
                    <a:pt x="6361" y="1424"/>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9"/>
            <p:cNvSpPr/>
            <p:nvPr/>
          </p:nvSpPr>
          <p:spPr>
            <a:xfrm>
              <a:off x="2019375" y="4027850"/>
              <a:ext cx="275700" cy="265900"/>
            </a:xfrm>
            <a:custGeom>
              <a:avLst/>
              <a:gdLst/>
              <a:ahLst/>
              <a:cxnLst/>
              <a:rect l="l" t="t" r="r" b="b"/>
              <a:pathLst>
                <a:path w="11028" h="10636" extrusionOk="0">
                  <a:moveTo>
                    <a:pt x="5528" y="412"/>
                  </a:moveTo>
                  <a:cubicBezTo>
                    <a:pt x="6018" y="412"/>
                    <a:pt x="6516" y="489"/>
                    <a:pt x="7006" y="650"/>
                  </a:cubicBezTo>
                  <a:cubicBezTo>
                    <a:pt x="7609" y="847"/>
                    <a:pt x="8168" y="1164"/>
                    <a:pt x="8648" y="1580"/>
                  </a:cubicBezTo>
                  <a:cubicBezTo>
                    <a:pt x="8887" y="1789"/>
                    <a:pt x="9105" y="2020"/>
                    <a:pt x="9298" y="2273"/>
                  </a:cubicBezTo>
                  <a:cubicBezTo>
                    <a:pt x="10482" y="3822"/>
                    <a:pt x="10597" y="5939"/>
                    <a:pt x="9587" y="7608"/>
                  </a:cubicBezTo>
                  <a:cubicBezTo>
                    <a:pt x="9266" y="8143"/>
                    <a:pt x="8840" y="8607"/>
                    <a:pt x="8332" y="8969"/>
                  </a:cubicBezTo>
                  <a:cubicBezTo>
                    <a:pt x="8081" y="9150"/>
                    <a:pt x="7812" y="9303"/>
                    <a:pt x="7530" y="9428"/>
                  </a:cubicBezTo>
                  <a:cubicBezTo>
                    <a:pt x="7250" y="9553"/>
                    <a:pt x="6959" y="9650"/>
                    <a:pt x="6660" y="9718"/>
                  </a:cubicBezTo>
                  <a:cubicBezTo>
                    <a:pt x="6305" y="9798"/>
                    <a:pt x="5946" y="9838"/>
                    <a:pt x="5588" y="9838"/>
                  </a:cubicBezTo>
                  <a:cubicBezTo>
                    <a:pt x="4743" y="9838"/>
                    <a:pt x="3906" y="9618"/>
                    <a:pt x="3164" y="9192"/>
                  </a:cubicBezTo>
                  <a:cubicBezTo>
                    <a:pt x="2640" y="8892"/>
                    <a:pt x="2180" y="8494"/>
                    <a:pt x="1809" y="8019"/>
                  </a:cubicBezTo>
                  <a:cubicBezTo>
                    <a:pt x="858" y="6802"/>
                    <a:pt x="565" y="5194"/>
                    <a:pt x="1026" y="3719"/>
                  </a:cubicBezTo>
                  <a:cubicBezTo>
                    <a:pt x="1661" y="1700"/>
                    <a:pt x="3523" y="412"/>
                    <a:pt x="5528" y="412"/>
                  </a:cubicBezTo>
                  <a:close/>
                  <a:moveTo>
                    <a:pt x="5375" y="0"/>
                  </a:moveTo>
                  <a:cubicBezTo>
                    <a:pt x="4950" y="0"/>
                    <a:pt x="4521" y="51"/>
                    <a:pt x="4097" y="157"/>
                  </a:cubicBezTo>
                  <a:cubicBezTo>
                    <a:pt x="3763" y="240"/>
                    <a:pt x="3438" y="355"/>
                    <a:pt x="3126" y="501"/>
                  </a:cubicBezTo>
                  <a:cubicBezTo>
                    <a:pt x="2813" y="648"/>
                    <a:pt x="2516" y="824"/>
                    <a:pt x="2237" y="1028"/>
                  </a:cubicBezTo>
                  <a:cubicBezTo>
                    <a:pt x="939" y="1983"/>
                    <a:pt x="143" y="3472"/>
                    <a:pt x="72" y="5082"/>
                  </a:cubicBezTo>
                  <a:cubicBezTo>
                    <a:pt x="0" y="6690"/>
                    <a:pt x="661" y="8245"/>
                    <a:pt x="1868" y="9311"/>
                  </a:cubicBezTo>
                  <a:cubicBezTo>
                    <a:pt x="2135" y="9547"/>
                    <a:pt x="2425" y="9756"/>
                    <a:pt x="2733" y="9935"/>
                  </a:cubicBezTo>
                  <a:lnTo>
                    <a:pt x="2967" y="10063"/>
                  </a:lnTo>
                  <a:cubicBezTo>
                    <a:pt x="3046" y="10103"/>
                    <a:pt x="3128" y="10141"/>
                    <a:pt x="3207" y="10179"/>
                  </a:cubicBezTo>
                  <a:cubicBezTo>
                    <a:pt x="3227" y="10189"/>
                    <a:pt x="3248" y="10197"/>
                    <a:pt x="3268" y="10206"/>
                  </a:cubicBezTo>
                  <a:lnTo>
                    <a:pt x="3330" y="10232"/>
                  </a:lnTo>
                  <a:lnTo>
                    <a:pt x="3454" y="10283"/>
                  </a:lnTo>
                  <a:cubicBezTo>
                    <a:pt x="3464" y="10287"/>
                    <a:pt x="3474" y="10292"/>
                    <a:pt x="3484" y="10296"/>
                  </a:cubicBezTo>
                  <a:lnTo>
                    <a:pt x="3516" y="10306"/>
                  </a:lnTo>
                  <a:lnTo>
                    <a:pt x="3580" y="10329"/>
                  </a:lnTo>
                  <a:lnTo>
                    <a:pt x="3705" y="10373"/>
                  </a:lnTo>
                  <a:cubicBezTo>
                    <a:pt x="4044" y="10486"/>
                    <a:pt x="4392" y="10563"/>
                    <a:pt x="4746" y="10603"/>
                  </a:cubicBezTo>
                  <a:cubicBezTo>
                    <a:pt x="4939" y="10625"/>
                    <a:pt x="5132" y="10636"/>
                    <a:pt x="5326" y="10636"/>
                  </a:cubicBezTo>
                  <a:cubicBezTo>
                    <a:pt x="5839" y="10636"/>
                    <a:pt x="6351" y="10560"/>
                    <a:pt x="6845" y="10409"/>
                  </a:cubicBezTo>
                  <a:cubicBezTo>
                    <a:pt x="7515" y="10205"/>
                    <a:pt x="8139" y="9871"/>
                    <a:pt x="8682" y="9428"/>
                  </a:cubicBezTo>
                  <a:cubicBezTo>
                    <a:pt x="9219" y="8990"/>
                    <a:pt x="9669" y="8455"/>
                    <a:pt x="10005" y="7849"/>
                  </a:cubicBezTo>
                  <a:cubicBezTo>
                    <a:pt x="11028" y="6007"/>
                    <a:pt x="10855" y="3733"/>
                    <a:pt x="9566" y="2067"/>
                  </a:cubicBezTo>
                  <a:cubicBezTo>
                    <a:pt x="8551" y="745"/>
                    <a:pt x="6993" y="0"/>
                    <a:pt x="5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9"/>
            <p:cNvSpPr/>
            <p:nvPr/>
          </p:nvSpPr>
          <p:spPr>
            <a:xfrm>
              <a:off x="2076225" y="4078875"/>
              <a:ext cx="159050" cy="159000"/>
            </a:xfrm>
            <a:custGeom>
              <a:avLst/>
              <a:gdLst/>
              <a:ahLst/>
              <a:cxnLst/>
              <a:rect l="l" t="t" r="r" b="b"/>
              <a:pathLst>
                <a:path w="6362" h="6360" extrusionOk="0">
                  <a:moveTo>
                    <a:pt x="3180" y="0"/>
                  </a:moveTo>
                  <a:cubicBezTo>
                    <a:pt x="1425" y="0"/>
                    <a:pt x="0" y="1425"/>
                    <a:pt x="0" y="3180"/>
                  </a:cubicBezTo>
                  <a:cubicBezTo>
                    <a:pt x="0" y="4937"/>
                    <a:pt x="1425" y="6360"/>
                    <a:pt x="3180" y="6360"/>
                  </a:cubicBezTo>
                  <a:cubicBezTo>
                    <a:pt x="4937" y="6360"/>
                    <a:pt x="6361" y="4937"/>
                    <a:pt x="6361" y="3180"/>
                  </a:cubicBezTo>
                  <a:cubicBezTo>
                    <a:pt x="6361" y="1425"/>
                    <a:pt x="4937" y="0"/>
                    <a:pt x="3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9"/>
            <p:cNvSpPr/>
            <p:nvPr/>
          </p:nvSpPr>
          <p:spPr>
            <a:xfrm>
              <a:off x="1898675" y="2965175"/>
              <a:ext cx="514100" cy="123925"/>
            </a:xfrm>
            <a:custGeom>
              <a:avLst/>
              <a:gdLst/>
              <a:ahLst/>
              <a:cxnLst/>
              <a:rect l="l" t="t" r="r" b="b"/>
              <a:pathLst>
                <a:path w="20564" h="4957" extrusionOk="0">
                  <a:moveTo>
                    <a:pt x="1" y="0"/>
                  </a:moveTo>
                  <a:lnTo>
                    <a:pt x="2479" y="4957"/>
                  </a:lnTo>
                  <a:lnTo>
                    <a:pt x="18086" y="4957"/>
                  </a:lnTo>
                  <a:lnTo>
                    <a:pt x="205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5" name="Google Shape;2345;p59"/>
          <p:cNvSpPr txBox="1">
            <a:spLocks noGrp="1"/>
          </p:cNvSpPr>
          <p:nvPr>
            <p:ph type="title"/>
          </p:nvPr>
        </p:nvSpPr>
        <p:spPr>
          <a:xfrm>
            <a:off x="2420838" y="2177175"/>
            <a:ext cx="56541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Statistics</a:t>
            </a:r>
            <a:endParaRPr/>
          </a:p>
        </p:txBody>
      </p:sp>
      <p:sp>
        <p:nvSpPr>
          <p:cNvPr id="2346" name="Google Shape;2346;p59"/>
          <p:cNvSpPr txBox="1">
            <a:spLocks noGrp="1"/>
          </p:cNvSpPr>
          <p:nvPr>
            <p:ph type="subTitle" idx="1"/>
          </p:nvPr>
        </p:nvSpPr>
        <p:spPr>
          <a:xfrm>
            <a:off x="5047038" y="3207794"/>
            <a:ext cx="3027900"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Enter a subtitle here if you need it</a:t>
            </a:r>
            <a:endParaRPr/>
          </a:p>
          <a:p>
            <a:pPr marL="0" lvl="0" indent="0" algn="r"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50"/>
        <p:cNvGrpSpPr/>
        <p:nvPr/>
      </p:nvGrpSpPr>
      <p:grpSpPr>
        <a:xfrm>
          <a:off x="0" y="0"/>
          <a:ext cx="0" cy="0"/>
          <a:chOff x="0" y="0"/>
          <a:chExt cx="0" cy="0"/>
        </a:xfrm>
      </p:grpSpPr>
      <p:sp>
        <p:nvSpPr>
          <p:cNvPr id="2351" name="Google Shape;2351;p60"/>
          <p:cNvSpPr txBox="1">
            <a:spLocks noGrp="1"/>
          </p:cNvSpPr>
          <p:nvPr>
            <p:ph type="title" idx="6"/>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These Are the Percentages</a:t>
            </a:r>
            <a:endParaRPr/>
          </a:p>
        </p:txBody>
      </p:sp>
      <p:sp>
        <p:nvSpPr>
          <p:cNvPr id="2352" name="Google Shape;2352;p60"/>
          <p:cNvSpPr txBox="1">
            <a:spLocks noGrp="1"/>
          </p:cNvSpPr>
          <p:nvPr>
            <p:ph type="subTitle" idx="1"/>
          </p:nvPr>
        </p:nvSpPr>
        <p:spPr>
          <a:xfrm>
            <a:off x="9425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a:p>
            <a:pPr marL="0" lvl="0" indent="0" algn="ctr" rtl="0">
              <a:spcBef>
                <a:spcPts val="0"/>
              </a:spcBef>
              <a:spcAft>
                <a:spcPts val="0"/>
              </a:spcAft>
              <a:buNone/>
            </a:pPr>
            <a:endParaRPr/>
          </a:p>
        </p:txBody>
      </p:sp>
      <p:sp>
        <p:nvSpPr>
          <p:cNvPr id="2353" name="Google Shape;2353;p60"/>
          <p:cNvSpPr txBox="1">
            <a:spLocks noGrp="1"/>
          </p:cNvSpPr>
          <p:nvPr>
            <p:ph type="title"/>
          </p:nvPr>
        </p:nvSpPr>
        <p:spPr>
          <a:xfrm>
            <a:off x="1086411" y="2004875"/>
            <a:ext cx="1966200" cy="99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43%</a:t>
            </a:r>
            <a:endParaRPr/>
          </a:p>
        </p:txBody>
      </p:sp>
      <p:sp>
        <p:nvSpPr>
          <p:cNvPr id="2354" name="Google Shape;2354;p60"/>
          <p:cNvSpPr txBox="1">
            <a:spLocks noGrp="1"/>
          </p:cNvSpPr>
          <p:nvPr>
            <p:ph type="subTitle" idx="2"/>
          </p:nvPr>
        </p:nvSpPr>
        <p:spPr>
          <a:xfrm>
            <a:off x="34449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355" name="Google Shape;2355;p60"/>
          <p:cNvSpPr txBox="1">
            <a:spLocks noGrp="1"/>
          </p:cNvSpPr>
          <p:nvPr>
            <p:ph type="title" idx="3"/>
          </p:nvPr>
        </p:nvSpPr>
        <p:spPr>
          <a:xfrm>
            <a:off x="3588811" y="2004875"/>
            <a:ext cx="1966200" cy="99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53%</a:t>
            </a:r>
            <a:endParaRPr/>
          </a:p>
        </p:txBody>
      </p:sp>
      <p:sp>
        <p:nvSpPr>
          <p:cNvPr id="2356" name="Google Shape;2356;p60"/>
          <p:cNvSpPr txBox="1">
            <a:spLocks noGrp="1"/>
          </p:cNvSpPr>
          <p:nvPr>
            <p:ph type="subTitle" idx="4"/>
          </p:nvPr>
        </p:nvSpPr>
        <p:spPr>
          <a:xfrm>
            <a:off x="59473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a:p>
            <a:pPr marL="0" lvl="0" indent="0" algn="ctr" rtl="0">
              <a:spcBef>
                <a:spcPts val="0"/>
              </a:spcBef>
              <a:spcAft>
                <a:spcPts val="0"/>
              </a:spcAft>
              <a:buNone/>
            </a:pPr>
            <a:endParaRPr/>
          </a:p>
        </p:txBody>
      </p:sp>
      <p:sp>
        <p:nvSpPr>
          <p:cNvPr id="2357" name="Google Shape;2357;p60"/>
          <p:cNvSpPr txBox="1">
            <a:spLocks noGrp="1"/>
          </p:cNvSpPr>
          <p:nvPr>
            <p:ph type="title" idx="5"/>
          </p:nvPr>
        </p:nvSpPr>
        <p:spPr>
          <a:xfrm>
            <a:off x="6091211" y="2004875"/>
            <a:ext cx="1966200" cy="99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34%</a:t>
            </a:r>
            <a:endParaRPr/>
          </a:p>
        </p:txBody>
      </p:sp>
      <p:grpSp>
        <p:nvGrpSpPr>
          <p:cNvPr id="2358" name="Google Shape;2358;p60"/>
          <p:cNvGrpSpPr/>
          <p:nvPr/>
        </p:nvGrpSpPr>
        <p:grpSpPr>
          <a:xfrm>
            <a:off x="1196425" y="1699073"/>
            <a:ext cx="1746144" cy="1745886"/>
            <a:chOff x="4049800" y="640400"/>
            <a:chExt cx="858900" cy="858900"/>
          </a:xfrm>
        </p:grpSpPr>
        <p:sp>
          <p:nvSpPr>
            <p:cNvPr id="2359" name="Google Shape;2359;p60"/>
            <p:cNvSpPr/>
            <p:nvPr/>
          </p:nvSpPr>
          <p:spPr>
            <a:xfrm>
              <a:off x="4049800" y="640400"/>
              <a:ext cx="858900" cy="858900"/>
            </a:xfrm>
            <a:prstGeom prst="donut">
              <a:avLst>
                <a:gd name="adj" fmla="val 96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0"/>
            <p:cNvSpPr/>
            <p:nvPr/>
          </p:nvSpPr>
          <p:spPr>
            <a:xfrm>
              <a:off x="4049800" y="640400"/>
              <a:ext cx="858900" cy="858900"/>
            </a:xfrm>
            <a:prstGeom prst="blockArc">
              <a:avLst>
                <a:gd name="adj1" fmla="val 13773511"/>
                <a:gd name="adj2" fmla="val 1346329"/>
                <a:gd name="adj3" fmla="val 971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60"/>
          <p:cNvGrpSpPr/>
          <p:nvPr/>
        </p:nvGrpSpPr>
        <p:grpSpPr>
          <a:xfrm>
            <a:off x="3698825" y="1699073"/>
            <a:ext cx="1746144" cy="1745886"/>
            <a:chOff x="4049800" y="640400"/>
            <a:chExt cx="858900" cy="858900"/>
          </a:xfrm>
        </p:grpSpPr>
        <p:sp>
          <p:nvSpPr>
            <p:cNvPr id="2362" name="Google Shape;2362;p60"/>
            <p:cNvSpPr/>
            <p:nvPr/>
          </p:nvSpPr>
          <p:spPr>
            <a:xfrm>
              <a:off x="4049800" y="640400"/>
              <a:ext cx="858900" cy="858900"/>
            </a:xfrm>
            <a:prstGeom prst="donut">
              <a:avLst>
                <a:gd name="adj" fmla="val 96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0"/>
            <p:cNvSpPr/>
            <p:nvPr/>
          </p:nvSpPr>
          <p:spPr>
            <a:xfrm>
              <a:off x="4049800" y="640400"/>
              <a:ext cx="858900" cy="858900"/>
            </a:xfrm>
            <a:prstGeom prst="blockArc">
              <a:avLst>
                <a:gd name="adj1" fmla="val 11533141"/>
                <a:gd name="adj2" fmla="val 1346329"/>
                <a:gd name="adj3" fmla="val 9714"/>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60"/>
          <p:cNvGrpSpPr/>
          <p:nvPr/>
        </p:nvGrpSpPr>
        <p:grpSpPr>
          <a:xfrm>
            <a:off x="6201225" y="1699073"/>
            <a:ext cx="1746144" cy="1745886"/>
            <a:chOff x="4049800" y="640400"/>
            <a:chExt cx="858900" cy="858900"/>
          </a:xfrm>
        </p:grpSpPr>
        <p:sp>
          <p:nvSpPr>
            <p:cNvPr id="2365" name="Google Shape;2365;p60"/>
            <p:cNvSpPr/>
            <p:nvPr/>
          </p:nvSpPr>
          <p:spPr>
            <a:xfrm>
              <a:off x="4049800" y="640400"/>
              <a:ext cx="858900" cy="858900"/>
            </a:xfrm>
            <a:prstGeom prst="donut">
              <a:avLst>
                <a:gd name="adj" fmla="val 96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0"/>
            <p:cNvSpPr/>
            <p:nvPr/>
          </p:nvSpPr>
          <p:spPr>
            <a:xfrm>
              <a:off x="4049800" y="640400"/>
              <a:ext cx="858900" cy="858900"/>
            </a:xfrm>
            <a:prstGeom prst="blockArc">
              <a:avLst>
                <a:gd name="adj1" fmla="val 16225215"/>
                <a:gd name="adj2" fmla="val 1346329"/>
                <a:gd name="adj3" fmla="val 9714"/>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70"/>
        <p:cNvGrpSpPr/>
        <p:nvPr/>
      </p:nvGrpSpPr>
      <p:grpSpPr>
        <a:xfrm>
          <a:off x="0" y="0"/>
          <a:ext cx="0" cy="0"/>
          <a:chOff x="0" y="0"/>
          <a:chExt cx="0" cy="0"/>
        </a:xfrm>
      </p:grpSpPr>
      <p:sp>
        <p:nvSpPr>
          <p:cNvPr id="2371" name="Google Shape;2371;p61"/>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Works Fine</a:t>
            </a:r>
            <a:endParaRPr/>
          </a:p>
        </p:txBody>
      </p:sp>
      <p:sp>
        <p:nvSpPr>
          <p:cNvPr id="2372" name="Google Shape;2372;p61"/>
          <p:cNvSpPr/>
          <p:nvPr/>
        </p:nvSpPr>
        <p:spPr>
          <a:xfrm>
            <a:off x="998250" y="2570025"/>
            <a:ext cx="7147500" cy="79500"/>
          </a:xfrm>
          <a:prstGeom prst="roundRect">
            <a:avLst>
              <a:gd name="adj" fmla="val 3515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1"/>
          <p:cNvSpPr/>
          <p:nvPr/>
        </p:nvSpPr>
        <p:spPr>
          <a:xfrm>
            <a:off x="1746950" y="1933475"/>
            <a:ext cx="1055100" cy="397800"/>
          </a:xfrm>
          <a:prstGeom prst="wedgeRoundRectCallout">
            <a:avLst>
              <a:gd name="adj1" fmla="val -18960"/>
              <a:gd name="adj2" fmla="val 81442"/>
              <a:gd name="adj3" fmla="val 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Lato"/>
                <a:ea typeface="Lato"/>
                <a:cs typeface="Lato"/>
                <a:sym typeface="Lato"/>
              </a:rPr>
              <a:t>Day 1</a:t>
            </a:r>
            <a:endParaRPr sz="1600" b="1">
              <a:solidFill>
                <a:schemeClr val="lt1"/>
              </a:solidFill>
              <a:latin typeface="Lato"/>
              <a:ea typeface="Lato"/>
              <a:cs typeface="Lato"/>
              <a:sym typeface="Lato"/>
            </a:endParaRPr>
          </a:p>
        </p:txBody>
      </p:sp>
      <p:sp>
        <p:nvSpPr>
          <p:cNvPr id="2374" name="Google Shape;2374;p61"/>
          <p:cNvSpPr/>
          <p:nvPr/>
        </p:nvSpPr>
        <p:spPr>
          <a:xfrm>
            <a:off x="3417342" y="1933475"/>
            <a:ext cx="1055100" cy="397800"/>
          </a:xfrm>
          <a:prstGeom prst="wedgeRoundRectCallout">
            <a:avLst>
              <a:gd name="adj1" fmla="val -18960"/>
              <a:gd name="adj2" fmla="val 81442"/>
              <a:gd name="adj3" fmla="val 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Lato"/>
                <a:ea typeface="Lato"/>
                <a:cs typeface="Lato"/>
                <a:sym typeface="Lato"/>
              </a:rPr>
              <a:t>Day 2</a:t>
            </a:r>
            <a:endParaRPr sz="1600" b="1">
              <a:solidFill>
                <a:schemeClr val="lt1"/>
              </a:solidFill>
              <a:latin typeface="Lato"/>
              <a:ea typeface="Lato"/>
              <a:cs typeface="Lato"/>
              <a:sym typeface="Lato"/>
            </a:endParaRPr>
          </a:p>
        </p:txBody>
      </p:sp>
      <p:sp>
        <p:nvSpPr>
          <p:cNvPr id="2375" name="Google Shape;2375;p61"/>
          <p:cNvSpPr/>
          <p:nvPr/>
        </p:nvSpPr>
        <p:spPr>
          <a:xfrm>
            <a:off x="5087733" y="1933475"/>
            <a:ext cx="1055100" cy="397800"/>
          </a:xfrm>
          <a:prstGeom prst="wedgeRoundRectCallout">
            <a:avLst>
              <a:gd name="adj1" fmla="val -18960"/>
              <a:gd name="adj2" fmla="val 81442"/>
              <a:gd name="adj3" fmla="val 0"/>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Lato"/>
                <a:ea typeface="Lato"/>
                <a:cs typeface="Lato"/>
                <a:sym typeface="Lato"/>
              </a:rPr>
              <a:t>Day 3</a:t>
            </a:r>
            <a:endParaRPr sz="1600" b="1">
              <a:solidFill>
                <a:schemeClr val="lt1"/>
              </a:solidFill>
              <a:latin typeface="Lato"/>
              <a:ea typeface="Lato"/>
              <a:cs typeface="Lato"/>
              <a:sym typeface="Lato"/>
            </a:endParaRPr>
          </a:p>
        </p:txBody>
      </p:sp>
      <p:sp>
        <p:nvSpPr>
          <p:cNvPr id="2376" name="Google Shape;2376;p61"/>
          <p:cNvSpPr/>
          <p:nvPr/>
        </p:nvSpPr>
        <p:spPr>
          <a:xfrm>
            <a:off x="6758125" y="1933475"/>
            <a:ext cx="1055100" cy="397800"/>
          </a:xfrm>
          <a:prstGeom prst="wedgeRoundRectCallout">
            <a:avLst>
              <a:gd name="adj1" fmla="val -18960"/>
              <a:gd name="adj2" fmla="val 81442"/>
              <a:gd name="adj3" fmla="val 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Lato"/>
                <a:ea typeface="Lato"/>
                <a:cs typeface="Lato"/>
                <a:sym typeface="Lato"/>
              </a:rPr>
              <a:t>Day 4</a:t>
            </a:r>
            <a:endParaRPr sz="1600" b="1">
              <a:solidFill>
                <a:schemeClr val="lt1"/>
              </a:solidFill>
              <a:latin typeface="Lato"/>
              <a:ea typeface="Lato"/>
              <a:cs typeface="Lato"/>
              <a:sym typeface="Lato"/>
            </a:endParaRPr>
          </a:p>
        </p:txBody>
      </p:sp>
      <p:sp>
        <p:nvSpPr>
          <p:cNvPr id="2377" name="Google Shape;2377;p61"/>
          <p:cNvSpPr txBox="1">
            <a:spLocks noGrp="1"/>
          </p:cNvSpPr>
          <p:nvPr>
            <p:ph type="subTitle" idx="4294967295"/>
          </p:nvPr>
        </p:nvSpPr>
        <p:spPr>
          <a:xfrm>
            <a:off x="6276675" y="3785574"/>
            <a:ext cx="1611000" cy="6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Mercury is the smallest planet</a:t>
            </a:r>
            <a:endParaRPr sz="1600"/>
          </a:p>
        </p:txBody>
      </p:sp>
      <p:sp>
        <p:nvSpPr>
          <p:cNvPr id="2378" name="Google Shape;2378;p61"/>
          <p:cNvSpPr txBox="1">
            <a:spLocks noGrp="1"/>
          </p:cNvSpPr>
          <p:nvPr>
            <p:ph type="subTitle" idx="4294967295"/>
          </p:nvPr>
        </p:nvSpPr>
        <p:spPr>
          <a:xfrm>
            <a:off x="4603225" y="3024001"/>
            <a:ext cx="1611000" cy="6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Mars is actually a cold place</a:t>
            </a:r>
            <a:endParaRPr sz="1600"/>
          </a:p>
        </p:txBody>
      </p:sp>
      <p:sp>
        <p:nvSpPr>
          <p:cNvPr id="2379" name="Google Shape;2379;p61"/>
          <p:cNvSpPr txBox="1">
            <a:spLocks noGrp="1"/>
          </p:cNvSpPr>
          <p:nvPr>
            <p:ph type="subTitle" idx="4294967295"/>
          </p:nvPr>
        </p:nvSpPr>
        <p:spPr>
          <a:xfrm>
            <a:off x="1256325" y="3024001"/>
            <a:ext cx="1611000" cy="6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Jupiter is the biggest planet</a:t>
            </a:r>
            <a:endParaRPr sz="1600"/>
          </a:p>
        </p:txBody>
      </p:sp>
      <p:sp>
        <p:nvSpPr>
          <p:cNvPr id="2380" name="Google Shape;2380;p61"/>
          <p:cNvSpPr txBox="1">
            <a:spLocks noGrp="1"/>
          </p:cNvSpPr>
          <p:nvPr>
            <p:ph type="subTitle" idx="4294967295"/>
          </p:nvPr>
        </p:nvSpPr>
        <p:spPr>
          <a:xfrm>
            <a:off x="2929775" y="3785575"/>
            <a:ext cx="1611000" cy="660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Venus has a beautiful name</a:t>
            </a:r>
            <a:endParaRPr sz="1600"/>
          </a:p>
        </p:txBody>
      </p:sp>
      <p:cxnSp>
        <p:nvCxnSpPr>
          <p:cNvPr id="2381" name="Google Shape;2381;p61"/>
          <p:cNvCxnSpPr>
            <a:stCxn id="2379" idx="0"/>
          </p:cNvCxnSpPr>
          <p:nvPr/>
        </p:nvCxnSpPr>
        <p:spPr>
          <a:xfrm rot="10800000">
            <a:off x="2061825" y="2626201"/>
            <a:ext cx="0" cy="397800"/>
          </a:xfrm>
          <a:prstGeom prst="straightConnector1">
            <a:avLst/>
          </a:prstGeom>
          <a:noFill/>
          <a:ln w="9525" cap="flat" cmpd="sng">
            <a:solidFill>
              <a:schemeClr val="dk1"/>
            </a:solidFill>
            <a:prstDash val="solid"/>
            <a:round/>
            <a:headEnd type="oval" w="med" len="med"/>
            <a:tailEnd type="none" w="med" len="med"/>
          </a:ln>
        </p:spPr>
      </p:cxnSp>
      <p:cxnSp>
        <p:nvCxnSpPr>
          <p:cNvPr id="2382" name="Google Shape;2382;p61"/>
          <p:cNvCxnSpPr/>
          <p:nvPr/>
        </p:nvCxnSpPr>
        <p:spPr>
          <a:xfrm rot="10800000">
            <a:off x="3735275" y="2620675"/>
            <a:ext cx="0" cy="1164900"/>
          </a:xfrm>
          <a:prstGeom prst="straightConnector1">
            <a:avLst/>
          </a:prstGeom>
          <a:noFill/>
          <a:ln w="9525" cap="flat" cmpd="sng">
            <a:solidFill>
              <a:schemeClr val="dk1"/>
            </a:solidFill>
            <a:prstDash val="solid"/>
            <a:round/>
            <a:headEnd type="oval" w="med" len="med"/>
            <a:tailEnd type="none" w="med" len="med"/>
          </a:ln>
        </p:spPr>
      </p:cxnSp>
      <p:cxnSp>
        <p:nvCxnSpPr>
          <p:cNvPr id="2383" name="Google Shape;2383;p61"/>
          <p:cNvCxnSpPr>
            <a:stCxn id="2378" idx="0"/>
          </p:cNvCxnSpPr>
          <p:nvPr/>
        </p:nvCxnSpPr>
        <p:spPr>
          <a:xfrm rot="10800000">
            <a:off x="5408725" y="2597701"/>
            <a:ext cx="0" cy="426300"/>
          </a:xfrm>
          <a:prstGeom prst="straightConnector1">
            <a:avLst/>
          </a:prstGeom>
          <a:noFill/>
          <a:ln w="9525" cap="flat" cmpd="sng">
            <a:solidFill>
              <a:schemeClr val="dk1"/>
            </a:solidFill>
            <a:prstDash val="solid"/>
            <a:round/>
            <a:headEnd type="oval" w="med" len="med"/>
            <a:tailEnd type="none" w="med" len="med"/>
          </a:ln>
        </p:spPr>
      </p:cxnSp>
      <p:cxnSp>
        <p:nvCxnSpPr>
          <p:cNvPr id="2384" name="Google Shape;2384;p61"/>
          <p:cNvCxnSpPr>
            <a:stCxn id="2377" idx="0"/>
          </p:cNvCxnSpPr>
          <p:nvPr/>
        </p:nvCxnSpPr>
        <p:spPr>
          <a:xfrm rot="10800000">
            <a:off x="7082175" y="2609274"/>
            <a:ext cx="0" cy="1176300"/>
          </a:xfrm>
          <a:prstGeom prst="straightConnector1">
            <a:avLst/>
          </a:prstGeom>
          <a:noFill/>
          <a:ln w="9525" cap="flat" cmpd="sng">
            <a:solidFill>
              <a:schemeClr val="dk1"/>
            </a:solidFill>
            <a:prstDash val="solid"/>
            <a:round/>
            <a:headEnd type="oval"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88"/>
        <p:cNvGrpSpPr/>
        <p:nvPr/>
      </p:nvGrpSpPr>
      <p:grpSpPr>
        <a:xfrm>
          <a:off x="0" y="0"/>
          <a:ext cx="0" cy="0"/>
          <a:chOff x="0" y="0"/>
          <a:chExt cx="0" cy="0"/>
        </a:xfrm>
      </p:grpSpPr>
      <p:sp>
        <p:nvSpPr>
          <p:cNvPr id="2389" name="Google Shape;2389;p62"/>
          <p:cNvSpPr txBox="1">
            <a:spLocks noGrp="1"/>
          </p:cNvSpPr>
          <p:nvPr>
            <p:ph type="title"/>
          </p:nvPr>
        </p:nvSpPr>
        <p:spPr>
          <a:xfrm>
            <a:off x="2463300" y="1676050"/>
            <a:ext cx="4217400" cy="118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1,001</a:t>
            </a:r>
            <a:endParaRPr/>
          </a:p>
        </p:txBody>
      </p:sp>
      <p:sp>
        <p:nvSpPr>
          <p:cNvPr id="2390" name="Google Shape;2390;p62"/>
          <p:cNvSpPr txBox="1">
            <a:spLocks noGrp="1"/>
          </p:cNvSpPr>
          <p:nvPr>
            <p:ph type="body" idx="1"/>
          </p:nvPr>
        </p:nvSpPr>
        <p:spPr>
          <a:xfrm>
            <a:off x="2928600" y="2718975"/>
            <a:ext cx="3286800" cy="6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grpSp>
        <p:nvGrpSpPr>
          <p:cNvPr id="2391" name="Google Shape;2391;p62"/>
          <p:cNvGrpSpPr/>
          <p:nvPr/>
        </p:nvGrpSpPr>
        <p:grpSpPr>
          <a:xfrm>
            <a:off x="6310267" y="3190683"/>
            <a:ext cx="3776575" cy="2335796"/>
            <a:chOff x="5103983" y="2502115"/>
            <a:chExt cx="4992167" cy="3087635"/>
          </a:xfrm>
        </p:grpSpPr>
        <p:grpSp>
          <p:nvGrpSpPr>
            <p:cNvPr id="2392" name="Google Shape;2392;p62"/>
            <p:cNvGrpSpPr/>
            <p:nvPr/>
          </p:nvGrpSpPr>
          <p:grpSpPr>
            <a:xfrm>
              <a:off x="5644960" y="2502115"/>
              <a:ext cx="754977" cy="2682671"/>
              <a:chOff x="12351750" y="1633675"/>
              <a:chExt cx="513450" cy="1824450"/>
            </a:xfrm>
          </p:grpSpPr>
          <p:sp>
            <p:nvSpPr>
              <p:cNvPr id="2393" name="Google Shape;2393;p62"/>
              <p:cNvSpPr/>
              <p:nvPr/>
            </p:nvSpPr>
            <p:spPr>
              <a:xfrm>
                <a:off x="12375575" y="2901450"/>
                <a:ext cx="465775" cy="556650"/>
              </a:xfrm>
              <a:custGeom>
                <a:avLst/>
                <a:gdLst/>
                <a:ahLst/>
                <a:cxnLst/>
                <a:rect l="l" t="t" r="r" b="b"/>
                <a:pathLst>
                  <a:path w="18631" h="22266" extrusionOk="0">
                    <a:moveTo>
                      <a:pt x="1" y="0"/>
                    </a:moveTo>
                    <a:lnTo>
                      <a:pt x="1" y="22266"/>
                    </a:lnTo>
                    <a:lnTo>
                      <a:pt x="18630" y="22266"/>
                    </a:lnTo>
                    <a:lnTo>
                      <a:pt x="186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2"/>
              <p:cNvSpPr/>
              <p:nvPr/>
            </p:nvSpPr>
            <p:spPr>
              <a:xfrm>
                <a:off x="12526775" y="2986900"/>
                <a:ext cx="162875" cy="471225"/>
              </a:xfrm>
              <a:custGeom>
                <a:avLst/>
                <a:gdLst/>
                <a:ahLst/>
                <a:cxnLst/>
                <a:rect l="l" t="t" r="r" b="b"/>
                <a:pathLst>
                  <a:path w="6515" h="18849" extrusionOk="0">
                    <a:moveTo>
                      <a:pt x="3258" y="0"/>
                    </a:moveTo>
                    <a:cubicBezTo>
                      <a:pt x="1306" y="344"/>
                      <a:pt x="1" y="2579"/>
                      <a:pt x="1" y="2579"/>
                    </a:cubicBezTo>
                    <a:lnTo>
                      <a:pt x="1" y="18849"/>
                    </a:lnTo>
                    <a:lnTo>
                      <a:pt x="6514" y="18849"/>
                    </a:lnTo>
                    <a:lnTo>
                      <a:pt x="6514" y="2579"/>
                    </a:lnTo>
                    <a:cubicBezTo>
                      <a:pt x="6514" y="2579"/>
                      <a:pt x="5209" y="344"/>
                      <a:pt x="3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2"/>
              <p:cNvSpPr/>
              <p:nvPr/>
            </p:nvSpPr>
            <p:spPr>
              <a:xfrm>
                <a:off x="12759925" y="2986900"/>
                <a:ext cx="81450" cy="471200"/>
              </a:xfrm>
              <a:custGeom>
                <a:avLst/>
                <a:gdLst/>
                <a:ahLst/>
                <a:cxnLst/>
                <a:rect l="l" t="t" r="r" b="b"/>
                <a:pathLst>
                  <a:path w="3258" h="18848" extrusionOk="0">
                    <a:moveTo>
                      <a:pt x="3258" y="0"/>
                    </a:moveTo>
                    <a:cubicBezTo>
                      <a:pt x="1305" y="344"/>
                      <a:pt x="1" y="2579"/>
                      <a:pt x="1" y="2579"/>
                    </a:cubicBezTo>
                    <a:lnTo>
                      <a:pt x="1" y="18848"/>
                    </a:lnTo>
                    <a:lnTo>
                      <a:pt x="3258" y="18848"/>
                    </a:lnTo>
                    <a:lnTo>
                      <a:pt x="3258" y="0"/>
                    </a:lnTo>
                    <a:close/>
                  </a:path>
                </a:pathLst>
              </a:custGeom>
              <a:solidFill>
                <a:srgbClr val="A7D4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2"/>
              <p:cNvSpPr/>
              <p:nvPr/>
            </p:nvSpPr>
            <p:spPr>
              <a:xfrm>
                <a:off x="12375575" y="2986900"/>
                <a:ext cx="81450" cy="471225"/>
              </a:xfrm>
              <a:custGeom>
                <a:avLst/>
                <a:gdLst/>
                <a:ahLst/>
                <a:cxnLst/>
                <a:rect l="l" t="t" r="r" b="b"/>
                <a:pathLst>
                  <a:path w="3258" h="18849" extrusionOk="0">
                    <a:moveTo>
                      <a:pt x="1" y="0"/>
                    </a:moveTo>
                    <a:lnTo>
                      <a:pt x="1" y="18849"/>
                    </a:lnTo>
                    <a:lnTo>
                      <a:pt x="3257" y="18849"/>
                    </a:lnTo>
                    <a:lnTo>
                      <a:pt x="3257" y="2579"/>
                    </a:lnTo>
                    <a:cubicBezTo>
                      <a:pt x="3257" y="2579"/>
                      <a:pt x="1952" y="34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2"/>
              <p:cNvSpPr/>
              <p:nvPr/>
            </p:nvSpPr>
            <p:spPr>
              <a:xfrm>
                <a:off x="12398450" y="2095450"/>
                <a:ext cx="420100" cy="750000"/>
              </a:xfrm>
              <a:custGeom>
                <a:avLst/>
                <a:gdLst/>
                <a:ahLst/>
                <a:cxnLst/>
                <a:rect l="l" t="t" r="r" b="b"/>
                <a:pathLst>
                  <a:path w="16804" h="30000" extrusionOk="0">
                    <a:moveTo>
                      <a:pt x="0" y="1"/>
                    </a:moveTo>
                    <a:lnTo>
                      <a:pt x="0" y="30000"/>
                    </a:lnTo>
                    <a:lnTo>
                      <a:pt x="16803" y="30000"/>
                    </a:lnTo>
                    <a:lnTo>
                      <a:pt x="168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2"/>
              <p:cNvSpPr/>
              <p:nvPr/>
            </p:nvSpPr>
            <p:spPr>
              <a:xfrm>
                <a:off x="12398450" y="2202175"/>
                <a:ext cx="65525" cy="643275"/>
              </a:xfrm>
              <a:custGeom>
                <a:avLst/>
                <a:gdLst/>
                <a:ahLst/>
                <a:cxnLst/>
                <a:rect l="l" t="t" r="r" b="b"/>
                <a:pathLst>
                  <a:path w="2621" h="25731" extrusionOk="0">
                    <a:moveTo>
                      <a:pt x="0" y="0"/>
                    </a:moveTo>
                    <a:lnTo>
                      <a:pt x="0" y="25731"/>
                    </a:lnTo>
                    <a:lnTo>
                      <a:pt x="2621" y="25731"/>
                    </a:lnTo>
                    <a:lnTo>
                      <a:pt x="2621" y="2579"/>
                    </a:lnTo>
                    <a:cubicBezTo>
                      <a:pt x="2621" y="2579"/>
                      <a:pt x="1574" y="3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2"/>
              <p:cNvSpPr/>
              <p:nvPr/>
            </p:nvSpPr>
            <p:spPr>
              <a:xfrm>
                <a:off x="12752975" y="2202175"/>
                <a:ext cx="65550" cy="643275"/>
              </a:xfrm>
              <a:custGeom>
                <a:avLst/>
                <a:gdLst/>
                <a:ahLst/>
                <a:cxnLst/>
                <a:rect l="l" t="t" r="r" b="b"/>
                <a:pathLst>
                  <a:path w="2622" h="25731" extrusionOk="0">
                    <a:moveTo>
                      <a:pt x="2621" y="0"/>
                    </a:moveTo>
                    <a:cubicBezTo>
                      <a:pt x="1047" y="344"/>
                      <a:pt x="0" y="2579"/>
                      <a:pt x="0" y="2579"/>
                    </a:cubicBezTo>
                    <a:lnTo>
                      <a:pt x="0" y="25731"/>
                    </a:lnTo>
                    <a:lnTo>
                      <a:pt x="2621" y="25731"/>
                    </a:lnTo>
                    <a:lnTo>
                      <a:pt x="26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2"/>
              <p:cNvSpPr/>
              <p:nvPr/>
            </p:nvSpPr>
            <p:spPr>
              <a:xfrm>
                <a:off x="12542675" y="2202175"/>
                <a:ext cx="131125" cy="643225"/>
              </a:xfrm>
              <a:custGeom>
                <a:avLst/>
                <a:gdLst/>
                <a:ahLst/>
                <a:cxnLst/>
                <a:rect l="l" t="t" r="r" b="b"/>
                <a:pathLst>
                  <a:path w="5245" h="25729" extrusionOk="0">
                    <a:moveTo>
                      <a:pt x="2623" y="0"/>
                    </a:moveTo>
                    <a:cubicBezTo>
                      <a:pt x="1050" y="344"/>
                      <a:pt x="1" y="2579"/>
                      <a:pt x="1" y="2579"/>
                    </a:cubicBezTo>
                    <a:lnTo>
                      <a:pt x="1" y="25728"/>
                    </a:lnTo>
                    <a:lnTo>
                      <a:pt x="5245" y="25728"/>
                    </a:lnTo>
                    <a:lnTo>
                      <a:pt x="5245" y="2579"/>
                    </a:lnTo>
                    <a:cubicBezTo>
                      <a:pt x="5245" y="2579"/>
                      <a:pt x="4197" y="344"/>
                      <a:pt x="2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2"/>
              <p:cNvSpPr/>
              <p:nvPr/>
            </p:nvSpPr>
            <p:spPr>
              <a:xfrm>
                <a:off x="12595825" y="1633675"/>
                <a:ext cx="25325" cy="87475"/>
              </a:xfrm>
              <a:custGeom>
                <a:avLst/>
                <a:gdLst/>
                <a:ahLst/>
                <a:cxnLst/>
                <a:rect l="l" t="t" r="r" b="b"/>
                <a:pathLst>
                  <a:path w="1013" h="3499" extrusionOk="0">
                    <a:moveTo>
                      <a:pt x="506" y="0"/>
                    </a:moveTo>
                    <a:cubicBezTo>
                      <a:pt x="230" y="0"/>
                      <a:pt x="6" y="221"/>
                      <a:pt x="1" y="497"/>
                    </a:cubicBezTo>
                    <a:lnTo>
                      <a:pt x="1" y="2993"/>
                    </a:lnTo>
                    <a:cubicBezTo>
                      <a:pt x="1" y="3272"/>
                      <a:pt x="227" y="3499"/>
                      <a:pt x="506" y="3499"/>
                    </a:cubicBezTo>
                    <a:cubicBezTo>
                      <a:pt x="786" y="3499"/>
                      <a:pt x="1012" y="3272"/>
                      <a:pt x="1012" y="2993"/>
                    </a:cubicBezTo>
                    <a:lnTo>
                      <a:pt x="1012" y="497"/>
                    </a:lnTo>
                    <a:cubicBezTo>
                      <a:pt x="1008" y="221"/>
                      <a:pt x="782" y="0"/>
                      <a:pt x="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2"/>
              <p:cNvSpPr/>
              <p:nvPr/>
            </p:nvSpPr>
            <p:spPr>
              <a:xfrm>
                <a:off x="12387400" y="1696250"/>
                <a:ext cx="441925" cy="346575"/>
              </a:xfrm>
              <a:custGeom>
                <a:avLst/>
                <a:gdLst/>
                <a:ahLst/>
                <a:cxnLst/>
                <a:rect l="l" t="t" r="r" b="b"/>
                <a:pathLst>
                  <a:path w="17677" h="13863" extrusionOk="0">
                    <a:moveTo>
                      <a:pt x="8834" y="1"/>
                    </a:moveTo>
                    <a:cubicBezTo>
                      <a:pt x="8834" y="1"/>
                      <a:pt x="6229" y="3068"/>
                      <a:pt x="3506" y="4503"/>
                    </a:cubicBezTo>
                    <a:cubicBezTo>
                      <a:pt x="782" y="5938"/>
                      <a:pt x="0" y="11151"/>
                      <a:pt x="644" y="13863"/>
                    </a:cubicBezTo>
                    <a:lnTo>
                      <a:pt x="8834" y="13863"/>
                    </a:lnTo>
                    <a:lnTo>
                      <a:pt x="8834" y="13851"/>
                    </a:lnTo>
                    <a:lnTo>
                      <a:pt x="8843" y="13863"/>
                    </a:lnTo>
                    <a:lnTo>
                      <a:pt x="17032" y="13863"/>
                    </a:lnTo>
                    <a:cubicBezTo>
                      <a:pt x="17677" y="11151"/>
                      <a:pt x="16894" y="5939"/>
                      <a:pt x="14170" y="4503"/>
                    </a:cubicBezTo>
                    <a:cubicBezTo>
                      <a:pt x="11446" y="3068"/>
                      <a:pt x="8843" y="1"/>
                      <a:pt x="8843" y="1"/>
                    </a:cubicBezTo>
                    <a:lnTo>
                      <a:pt x="8843" y="25"/>
                    </a:lnTo>
                    <a:lnTo>
                      <a:pt x="88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2"/>
              <p:cNvSpPr/>
              <p:nvPr/>
            </p:nvSpPr>
            <p:spPr>
              <a:xfrm>
                <a:off x="12398975" y="2011125"/>
                <a:ext cx="418800" cy="31700"/>
              </a:xfrm>
              <a:custGeom>
                <a:avLst/>
                <a:gdLst/>
                <a:ahLst/>
                <a:cxnLst/>
                <a:rect l="l" t="t" r="r" b="b"/>
                <a:pathLst>
                  <a:path w="16752" h="1268" extrusionOk="0">
                    <a:moveTo>
                      <a:pt x="0" y="0"/>
                    </a:moveTo>
                    <a:cubicBezTo>
                      <a:pt x="33" y="459"/>
                      <a:pt x="91" y="889"/>
                      <a:pt x="181" y="1268"/>
                    </a:cubicBezTo>
                    <a:lnTo>
                      <a:pt x="8371" y="1268"/>
                    </a:lnTo>
                    <a:lnTo>
                      <a:pt x="8371" y="1256"/>
                    </a:lnTo>
                    <a:lnTo>
                      <a:pt x="8380" y="1268"/>
                    </a:lnTo>
                    <a:lnTo>
                      <a:pt x="16569" y="1268"/>
                    </a:lnTo>
                    <a:cubicBezTo>
                      <a:pt x="16659" y="890"/>
                      <a:pt x="16719" y="459"/>
                      <a:pt x="16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2"/>
              <p:cNvSpPr/>
              <p:nvPr/>
            </p:nvSpPr>
            <p:spPr>
              <a:xfrm>
                <a:off x="12387400" y="1696875"/>
                <a:ext cx="221100" cy="345950"/>
              </a:xfrm>
              <a:custGeom>
                <a:avLst/>
                <a:gdLst/>
                <a:ahLst/>
                <a:cxnLst/>
                <a:rect l="l" t="t" r="r" b="b"/>
                <a:pathLst>
                  <a:path w="8844" h="13838" extrusionOk="0">
                    <a:moveTo>
                      <a:pt x="8843" y="0"/>
                    </a:moveTo>
                    <a:lnTo>
                      <a:pt x="8807" y="6"/>
                    </a:lnTo>
                    <a:cubicBezTo>
                      <a:pt x="8543" y="314"/>
                      <a:pt x="6080" y="3121"/>
                      <a:pt x="3506" y="4478"/>
                    </a:cubicBezTo>
                    <a:cubicBezTo>
                      <a:pt x="782" y="5914"/>
                      <a:pt x="0" y="11126"/>
                      <a:pt x="644" y="13838"/>
                    </a:cubicBezTo>
                    <a:lnTo>
                      <a:pt x="4461" y="13838"/>
                    </a:lnTo>
                    <a:cubicBezTo>
                      <a:pt x="4081" y="12102"/>
                      <a:pt x="3668" y="8740"/>
                      <a:pt x="5481" y="6605"/>
                    </a:cubicBezTo>
                    <a:cubicBezTo>
                      <a:pt x="8012" y="3622"/>
                      <a:pt x="8843" y="0"/>
                      <a:pt x="88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2"/>
              <p:cNvSpPr/>
              <p:nvPr/>
            </p:nvSpPr>
            <p:spPr>
              <a:xfrm>
                <a:off x="12608200" y="1696250"/>
                <a:ext cx="221100" cy="346575"/>
              </a:xfrm>
              <a:custGeom>
                <a:avLst/>
                <a:gdLst/>
                <a:ahLst/>
                <a:cxnLst/>
                <a:rect l="l" t="t" r="r" b="b"/>
                <a:pathLst>
                  <a:path w="8844" h="13863" extrusionOk="0">
                    <a:moveTo>
                      <a:pt x="10" y="1"/>
                    </a:moveTo>
                    <a:lnTo>
                      <a:pt x="10" y="25"/>
                    </a:lnTo>
                    <a:lnTo>
                      <a:pt x="1" y="1"/>
                    </a:lnTo>
                    <a:lnTo>
                      <a:pt x="1" y="1"/>
                    </a:lnTo>
                    <a:cubicBezTo>
                      <a:pt x="1" y="1"/>
                      <a:pt x="457" y="3280"/>
                      <a:pt x="2624" y="5483"/>
                    </a:cubicBezTo>
                    <a:cubicBezTo>
                      <a:pt x="4575" y="7465"/>
                      <a:pt x="4924" y="11194"/>
                      <a:pt x="4296" y="13863"/>
                    </a:cubicBezTo>
                    <a:lnTo>
                      <a:pt x="8199" y="13863"/>
                    </a:lnTo>
                    <a:cubicBezTo>
                      <a:pt x="8844" y="11151"/>
                      <a:pt x="8061" y="5939"/>
                      <a:pt x="5338" y="4503"/>
                    </a:cubicBezTo>
                    <a:cubicBezTo>
                      <a:pt x="2614" y="3067"/>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2"/>
              <p:cNvSpPr/>
              <p:nvPr/>
            </p:nvSpPr>
            <p:spPr>
              <a:xfrm>
                <a:off x="12351775" y="2845375"/>
                <a:ext cx="513425" cy="56075"/>
              </a:xfrm>
              <a:custGeom>
                <a:avLst/>
                <a:gdLst/>
                <a:ahLst/>
                <a:cxnLst/>
                <a:rect l="l" t="t" r="r" b="b"/>
                <a:pathLst>
                  <a:path w="20537" h="2243" extrusionOk="0">
                    <a:moveTo>
                      <a:pt x="1121" y="0"/>
                    </a:moveTo>
                    <a:cubicBezTo>
                      <a:pt x="502" y="0"/>
                      <a:pt x="1" y="502"/>
                      <a:pt x="1" y="1122"/>
                    </a:cubicBezTo>
                    <a:cubicBezTo>
                      <a:pt x="1" y="1740"/>
                      <a:pt x="502" y="2242"/>
                      <a:pt x="1121" y="2242"/>
                    </a:cubicBezTo>
                    <a:lnTo>
                      <a:pt x="19416" y="2242"/>
                    </a:lnTo>
                    <a:cubicBezTo>
                      <a:pt x="20035" y="2242"/>
                      <a:pt x="20537" y="1740"/>
                      <a:pt x="20537" y="1122"/>
                    </a:cubicBezTo>
                    <a:cubicBezTo>
                      <a:pt x="20537" y="502"/>
                      <a:pt x="20035" y="0"/>
                      <a:pt x="194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2"/>
              <p:cNvSpPr/>
              <p:nvPr/>
            </p:nvSpPr>
            <p:spPr>
              <a:xfrm>
                <a:off x="12351750" y="2873400"/>
                <a:ext cx="513450" cy="28050"/>
              </a:xfrm>
              <a:custGeom>
                <a:avLst/>
                <a:gdLst/>
                <a:ahLst/>
                <a:cxnLst/>
                <a:rect l="l" t="t" r="r" b="b"/>
                <a:pathLst>
                  <a:path w="20538" h="1122" extrusionOk="0">
                    <a:moveTo>
                      <a:pt x="1" y="1"/>
                    </a:moveTo>
                    <a:cubicBezTo>
                      <a:pt x="1" y="619"/>
                      <a:pt x="501" y="1121"/>
                      <a:pt x="1120" y="1121"/>
                    </a:cubicBezTo>
                    <a:cubicBezTo>
                      <a:pt x="1121" y="1121"/>
                      <a:pt x="1121" y="1121"/>
                      <a:pt x="1122" y="1121"/>
                    </a:cubicBezTo>
                    <a:lnTo>
                      <a:pt x="19417" y="1121"/>
                    </a:lnTo>
                    <a:cubicBezTo>
                      <a:pt x="20036" y="1121"/>
                      <a:pt x="20538" y="619"/>
                      <a:pt x="20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2"/>
              <p:cNvSpPr/>
              <p:nvPr/>
            </p:nvSpPr>
            <p:spPr>
              <a:xfrm>
                <a:off x="12375825" y="2042800"/>
                <a:ext cx="465325" cy="56075"/>
              </a:xfrm>
              <a:custGeom>
                <a:avLst/>
                <a:gdLst/>
                <a:ahLst/>
                <a:cxnLst/>
                <a:rect l="l" t="t" r="r" b="b"/>
                <a:pathLst>
                  <a:path w="18613" h="2243" extrusionOk="0">
                    <a:moveTo>
                      <a:pt x="1121" y="1"/>
                    </a:moveTo>
                    <a:cubicBezTo>
                      <a:pt x="502" y="1"/>
                      <a:pt x="0" y="503"/>
                      <a:pt x="0" y="1122"/>
                    </a:cubicBezTo>
                    <a:cubicBezTo>
                      <a:pt x="0" y="1741"/>
                      <a:pt x="502" y="2243"/>
                      <a:pt x="1121" y="2243"/>
                    </a:cubicBezTo>
                    <a:lnTo>
                      <a:pt x="17492" y="2243"/>
                    </a:lnTo>
                    <a:cubicBezTo>
                      <a:pt x="18111" y="2243"/>
                      <a:pt x="18612" y="1741"/>
                      <a:pt x="18612" y="1122"/>
                    </a:cubicBezTo>
                    <a:cubicBezTo>
                      <a:pt x="18612" y="503"/>
                      <a:pt x="18111" y="1"/>
                      <a:pt x="174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2"/>
              <p:cNvSpPr/>
              <p:nvPr/>
            </p:nvSpPr>
            <p:spPr>
              <a:xfrm>
                <a:off x="12375825" y="2070850"/>
                <a:ext cx="465325" cy="28025"/>
              </a:xfrm>
              <a:custGeom>
                <a:avLst/>
                <a:gdLst/>
                <a:ahLst/>
                <a:cxnLst/>
                <a:rect l="l" t="t" r="r" b="b"/>
                <a:pathLst>
                  <a:path w="18613" h="1121" extrusionOk="0">
                    <a:moveTo>
                      <a:pt x="0" y="0"/>
                    </a:moveTo>
                    <a:cubicBezTo>
                      <a:pt x="0" y="619"/>
                      <a:pt x="512" y="1121"/>
                      <a:pt x="1143" y="1121"/>
                    </a:cubicBezTo>
                    <a:lnTo>
                      <a:pt x="17470" y="1121"/>
                    </a:lnTo>
                    <a:cubicBezTo>
                      <a:pt x="18100" y="1121"/>
                      <a:pt x="18612" y="619"/>
                      <a:pt x="18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62"/>
            <p:cNvGrpSpPr/>
            <p:nvPr/>
          </p:nvGrpSpPr>
          <p:grpSpPr>
            <a:xfrm>
              <a:off x="5867515" y="2764299"/>
              <a:ext cx="3452562" cy="2420477"/>
              <a:chOff x="12966925" y="1465500"/>
              <a:chExt cx="2270825" cy="1592000"/>
            </a:xfrm>
          </p:grpSpPr>
          <p:sp>
            <p:nvSpPr>
              <p:cNvPr id="2411" name="Google Shape;2411;p62"/>
              <p:cNvSpPr/>
              <p:nvPr/>
            </p:nvSpPr>
            <p:spPr>
              <a:xfrm>
                <a:off x="12966925" y="2949800"/>
                <a:ext cx="2270825" cy="107700"/>
              </a:xfrm>
              <a:custGeom>
                <a:avLst/>
                <a:gdLst/>
                <a:ahLst/>
                <a:cxnLst/>
                <a:rect l="l" t="t" r="r" b="b"/>
                <a:pathLst>
                  <a:path w="90833" h="4308" extrusionOk="0">
                    <a:moveTo>
                      <a:pt x="2154" y="0"/>
                    </a:moveTo>
                    <a:cubicBezTo>
                      <a:pt x="965" y="0"/>
                      <a:pt x="1" y="965"/>
                      <a:pt x="1" y="2154"/>
                    </a:cubicBezTo>
                    <a:cubicBezTo>
                      <a:pt x="0" y="3344"/>
                      <a:pt x="965" y="4307"/>
                      <a:pt x="2154" y="4307"/>
                    </a:cubicBezTo>
                    <a:lnTo>
                      <a:pt x="88679" y="4307"/>
                    </a:lnTo>
                    <a:cubicBezTo>
                      <a:pt x="89869" y="4307"/>
                      <a:pt x="90832" y="3344"/>
                      <a:pt x="90832" y="2154"/>
                    </a:cubicBezTo>
                    <a:cubicBezTo>
                      <a:pt x="90832" y="965"/>
                      <a:pt x="89869" y="0"/>
                      <a:pt x="88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2"/>
              <p:cNvSpPr/>
              <p:nvPr/>
            </p:nvSpPr>
            <p:spPr>
              <a:xfrm>
                <a:off x="12966925" y="3003650"/>
                <a:ext cx="2270825" cy="53850"/>
              </a:xfrm>
              <a:custGeom>
                <a:avLst/>
                <a:gdLst/>
                <a:ahLst/>
                <a:cxnLst/>
                <a:rect l="l" t="t" r="r" b="b"/>
                <a:pathLst>
                  <a:path w="90833" h="2154" extrusionOk="0">
                    <a:moveTo>
                      <a:pt x="1" y="0"/>
                    </a:moveTo>
                    <a:cubicBezTo>
                      <a:pt x="0" y="1190"/>
                      <a:pt x="965" y="2153"/>
                      <a:pt x="2154" y="2153"/>
                    </a:cubicBezTo>
                    <a:lnTo>
                      <a:pt x="88679" y="2153"/>
                    </a:lnTo>
                    <a:cubicBezTo>
                      <a:pt x="89869" y="2153"/>
                      <a:pt x="90832" y="1190"/>
                      <a:pt x="908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2"/>
              <p:cNvSpPr/>
              <p:nvPr/>
            </p:nvSpPr>
            <p:spPr>
              <a:xfrm>
                <a:off x="14089675" y="1465500"/>
                <a:ext cx="25325" cy="263500"/>
              </a:xfrm>
              <a:custGeom>
                <a:avLst/>
                <a:gdLst/>
                <a:ahLst/>
                <a:cxnLst/>
                <a:rect l="l" t="t" r="r" b="b"/>
                <a:pathLst>
                  <a:path w="1013" h="10540" extrusionOk="0">
                    <a:moveTo>
                      <a:pt x="506" y="1"/>
                    </a:moveTo>
                    <a:cubicBezTo>
                      <a:pt x="227" y="1"/>
                      <a:pt x="1" y="228"/>
                      <a:pt x="1" y="507"/>
                    </a:cubicBezTo>
                    <a:lnTo>
                      <a:pt x="1" y="10033"/>
                    </a:lnTo>
                    <a:cubicBezTo>
                      <a:pt x="1" y="10312"/>
                      <a:pt x="227" y="10539"/>
                      <a:pt x="506" y="10539"/>
                    </a:cubicBezTo>
                    <a:cubicBezTo>
                      <a:pt x="786" y="10539"/>
                      <a:pt x="1012" y="10312"/>
                      <a:pt x="1012" y="10033"/>
                    </a:cubicBezTo>
                    <a:lnTo>
                      <a:pt x="1012" y="507"/>
                    </a:lnTo>
                    <a:cubicBezTo>
                      <a:pt x="1012" y="228"/>
                      <a:pt x="786" y="1"/>
                      <a:pt x="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2"/>
              <p:cNvSpPr/>
              <p:nvPr/>
            </p:nvSpPr>
            <p:spPr>
              <a:xfrm>
                <a:off x="13012650" y="1574000"/>
                <a:ext cx="2179350" cy="1375875"/>
              </a:xfrm>
              <a:custGeom>
                <a:avLst/>
                <a:gdLst/>
                <a:ahLst/>
                <a:cxnLst/>
                <a:rect l="l" t="t" r="r" b="b"/>
                <a:pathLst>
                  <a:path w="87174" h="55035" extrusionOk="0">
                    <a:moveTo>
                      <a:pt x="43587" y="0"/>
                    </a:moveTo>
                    <a:cubicBezTo>
                      <a:pt x="42151" y="4127"/>
                      <a:pt x="28188" y="8711"/>
                      <a:pt x="14352" y="20398"/>
                    </a:cubicBezTo>
                    <a:cubicBezTo>
                      <a:pt x="5421" y="27949"/>
                      <a:pt x="2038" y="40192"/>
                      <a:pt x="764" y="47914"/>
                    </a:cubicBezTo>
                    <a:cubicBezTo>
                      <a:pt x="66" y="52157"/>
                      <a:pt x="0" y="55035"/>
                      <a:pt x="0" y="55035"/>
                    </a:cubicBezTo>
                    <a:lnTo>
                      <a:pt x="87173" y="55035"/>
                    </a:lnTo>
                    <a:cubicBezTo>
                      <a:pt x="87173" y="55035"/>
                      <a:pt x="87108" y="52158"/>
                      <a:pt x="86411" y="47914"/>
                    </a:cubicBezTo>
                    <a:cubicBezTo>
                      <a:pt x="85136" y="40192"/>
                      <a:pt x="81753" y="27949"/>
                      <a:pt x="72822" y="20398"/>
                    </a:cubicBezTo>
                    <a:cubicBezTo>
                      <a:pt x="58986" y="8712"/>
                      <a:pt x="45023" y="4127"/>
                      <a:pt x="435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2"/>
              <p:cNvSpPr/>
              <p:nvPr/>
            </p:nvSpPr>
            <p:spPr>
              <a:xfrm>
                <a:off x="13012650" y="2771850"/>
                <a:ext cx="2179350" cy="178025"/>
              </a:xfrm>
              <a:custGeom>
                <a:avLst/>
                <a:gdLst/>
                <a:ahLst/>
                <a:cxnLst/>
                <a:rect l="l" t="t" r="r" b="b"/>
                <a:pathLst>
                  <a:path w="87174" h="7121" extrusionOk="0">
                    <a:moveTo>
                      <a:pt x="764" y="0"/>
                    </a:moveTo>
                    <a:cubicBezTo>
                      <a:pt x="66" y="4243"/>
                      <a:pt x="0" y="7121"/>
                      <a:pt x="0" y="7121"/>
                    </a:cubicBezTo>
                    <a:lnTo>
                      <a:pt x="87173" y="7121"/>
                    </a:lnTo>
                    <a:cubicBezTo>
                      <a:pt x="87173" y="7121"/>
                      <a:pt x="87108" y="4244"/>
                      <a:pt x="864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2"/>
              <p:cNvSpPr/>
              <p:nvPr/>
            </p:nvSpPr>
            <p:spPr>
              <a:xfrm>
                <a:off x="13012650" y="1574000"/>
                <a:ext cx="1089650" cy="1375875"/>
              </a:xfrm>
              <a:custGeom>
                <a:avLst/>
                <a:gdLst/>
                <a:ahLst/>
                <a:cxnLst/>
                <a:rect l="l" t="t" r="r" b="b"/>
                <a:pathLst>
                  <a:path w="43586" h="55035" extrusionOk="0">
                    <a:moveTo>
                      <a:pt x="43586" y="0"/>
                    </a:moveTo>
                    <a:cubicBezTo>
                      <a:pt x="42151" y="4127"/>
                      <a:pt x="28188" y="8712"/>
                      <a:pt x="14352" y="20398"/>
                    </a:cubicBezTo>
                    <a:cubicBezTo>
                      <a:pt x="5420" y="27949"/>
                      <a:pt x="2038" y="40192"/>
                      <a:pt x="764" y="47914"/>
                    </a:cubicBezTo>
                    <a:cubicBezTo>
                      <a:pt x="66" y="52157"/>
                      <a:pt x="0" y="55035"/>
                      <a:pt x="0" y="55035"/>
                    </a:cubicBezTo>
                    <a:lnTo>
                      <a:pt x="14924" y="55035"/>
                    </a:lnTo>
                    <a:cubicBezTo>
                      <a:pt x="13836" y="40138"/>
                      <a:pt x="21866" y="23719"/>
                      <a:pt x="31450" y="16375"/>
                    </a:cubicBezTo>
                    <a:cubicBezTo>
                      <a:pt x="41498" y="8676"/>
                      <a:pt x="43586" y="2"/>
                      <a:pt x="43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2"/>
              <p:cNvSpPr/>
              <p:nvPr/>
            </p:nvSpPr>
            <p:spPr>
              <a:xfrm>
                <a:off x="14102325" y="1574000"/>
                <a:ext cx="1089700" cy="1375875"/>
              </a:xfrm>
              <a:custGeom>
                <a:avLst/>
                <a:gdLst/>
                <a:ahLst/>
                <a:cxnLst/>
                <a:rect l="l" t="t" r="r" b="b"/>
                <a:pathLst>
                  <a:path w="43588" h="55035" extrusionOk="0">
                    <a:moveTo>
                      <a:pt x="0" y="0"/>
                    </a:moveTo>
                    <a:cubicBezTo>
                      <a:pt x="0" y="2"/>
                      <a:pt x="1537" y="12617"/>
                      <a:pt x="11927" y="20995"/>
                    </a:cubicBezTo>
                    <a:cubicBezTo>
                      <a:pt x="20145" y="27622"/>
                      <a:pt x="24213" y="46827"/>
                      <a:pt x="23753" y="55035"/>
                    </a:cubicBezTo>
                    <a:lnTo>
                      <a:pt x="43587" y="55035"/>
                    </a:lnTo>
                    <a:cubicBezTo>
                      <a:pt x="43587" y="55035"/>
                      <a:pt x="43521" y="52157"/>
                      <a:pt x="42824" y="47914"/>
                    </a:cubicBezTo>
                    <a:cubicBezTo>
                      <a:pt x="41549" y="40192"/>
                      <a:pt x="38166" y="27949"/>
                      <a:pt x="29235" y="20398"/>
                    </a:cubicBezTo>
                    <a:cubicBezTo>
                      <a:pt x="15399" y="8712"/>
                      <a:pt x="1436" y="412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8" name="Google Shape;2418;p62"/>
            <p:cNvSpPr/>
            <p:nvPr/>
          </p:nvSpPr>
          <p:spPr>
            <a:xfrm>
              <a:off x="7549175" y="4282425"/>
              <a:ext cx="2546975" cy="1307325"/>
            </a:xfrm>
            <a:custGeom>
              <a:avLst/>
              <a:gdLst/>
              <a:ahLst/>
              <a:cxnLst/>
              <a:rect l="l" t="t" r="r" b="b"/>
              <a:pathLst>
                <a:path w="101879" h="52293" extrusionOk="0">
                  <a:moveTo>
                    <a:pt x="96635" y="0"/>
                  </a:moveTo>
                  <a:cubicBezTo>
                    <a:pt x="91945" y="0"/>
                    <a:pt x="85413" y="1600"/>
                    <a:pt x="82762" y="9804"/>
                  </a:cubicBezTo>
                  <a:cubicBezTo>
                    <a:pt x="82762" y="9804"/>
                    <a:pt x="78006" y="8483"/>
                    <a:pt x="72705" y="8483"/>
                  </a:cubicBezTo>
                  <a:cubicBezTo>
                    <a:pt x="66385" y="8483"/>
                    <a:pt x="59291" y="10361"/>
                    <a:pt x="58562" y="18596"/>
                  </a:cubicBezTo>
                  <a:cubicBezTo>
                    <a:pt x="58562" y="18596"/>
                    <a:pt x="52099" y="17268"/>
                    <a:pt x="43490" y="17268"/>
                  </a:cubicBezTo>
                  <a:cubicBezTo>
                    <a:pt x="29873" y="17268"/>
                    <a:pt x="10886" y="20591"/>
                    <a:pt x="3618" y="37754"/>
                  </a:cubicBezTo>
                  <a:cubicBezTo>
                    <a:pt x="1325" y="43169"/>
                    <a:pt x="249" y="48007"/>
                    <a:pt x="0" y="52292"/>
                  </a:cubicBezTo>
                  <a:lnTo>
                    <a:pt x="84477" y="52292"/>
                  </a:lnTo>
                  <a:lnTo>
                    <a:pt x="84477" y="47300"/>
                  </a:lnTo>
                  <a:cubicBezTo>
                    <a:pt x="91053" y="47300"/>
                    <a:pt x="96385" y="41969"/>
                    <a:pt x="96385" y="35392"/>
                  </a:cubicBezTo>
                  <a:cubicBezTo>
                    <a:pt x="96385" y="35223"/>
                    <a:pt x="96366" y="35059"/>
                    <a:pt x="96360" y="34890"/>
                  </a:cubicBezTo>
                  <a:lnTo>
                    <a:pt x="101879" y="34890"/>
                  </a:lnTo>
                  <a:lnTo>
                    <a:pt x="101879" y="654"/>
                  </a:lnTo>
                  <a:cubicBezTo>
                    <a:pt x="101879" y="654"/>
                    <a:pt x="99633" y="0"/>
                    <a:pt x="96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2"/>
            <p:cNvSpPr/>
            <p:nvPr/>
          </p:nvSpPr>
          <p:spPr>
            <a:xfrm>
              <a:off x="6460025" y="3999000"/>
              <a:ext cx="2766708" cy="1367322"/>
            </a:xfrm>
            <a:custGeom>
              <a:avLst/>
              <a:gdLst/>
              <a:ahLst/>
              <a:cxnLst/>
              <a:rect l="l" t="t" r="r" b="b"/>
              <a:pathLst>
                <a:path w="85511" h="42260" extrusionOk="0">
                  <a:moveTo>
                    <a:pt x="82326" y="1"/>
                  </a:moveTo>
                  <a:cubicBezTo>
                    <a:pt x="67089" y="1"/>
                    <a:pt x="65397" y="21251"/>
                    <a:pt x="65397" y="21251"/>
                  </a:cubicBezTo>
                  <a:cubicBezTo>
                    <a:pt x="65397" y="21251"/>
                    <a:pt x="63031" y="18822"/>
                    <a:pt x="54342" y="18822"/>
                  </a:cubicBezTo>
                  <a:cubicBezTo>
                    <a:pt x="53659" y="18822"/>
                    <a:pt x="52936" y="18837"/>
                    <a:pt x="52173" y="18869"/>
                  </a:cubicBezTo>
                  <a:cubicBezTo>
                    <a:pt x="41704" y="19313"/>
                    <a:pt x="43825" y="29133"/>
                    <a:pt x="43825" y="29133"/>
                  </a:cubicBezTo>
                  <a:cubicBezTo>
                    <a:pt x="43825" y="29133"/>
                    <a:pt x="37360" y="24863"/>
                    <a:pt x="23155" y="24863"/>
                  </a:cubicBezTo>
                  <a:cubicBezTo>
                    <a:pt x="21902" y="24863"/>
                    <a:pt x="20588" y="24896"/>
                    <a:pt x="19214" y="24969"/>
                  </a:cubicBezTo>
                  <a:cubicBezTo>
                    <a:pt x="7040" y="25609"/>
                    <a:pt x="1921" y="36287"/>
                    <a:pt x="0" y="42259"/>
                  </a:cubicBezTo>
                  <a:lnTo>
                    <a:pt x="68109" y="42259"/>
                  </a:lnTo>
                  <a:lnTo>
                    <a:pt x="68109" y="37267"/>
                  </a:lnTo>
                  <a:cubicBezTo>
                    <a:pt x="74685" y="37267"/>
                    <a:pt x="80017" y="31936"/>
                    <a:pt x="80017" y="25359"/>
                  </a:cubicBezTo>
                  <a:cubicBezTo>
                    <a:pt x="80017" y="25190"/>
                    <a:pt x="79998" y="25026"/>
                    <a:pt x="79992" y="24857"/>
                  </a:cubicBezTo>
                  <a:lnTo>
                    <a:pt x="85511" y="24857"/>
                  </a:lnTo>
                  <a:lnTo>
                    <a:pt x="85511" y="288"/>
                  </a:lnTo>
                  <a:cubicBezTo>
                    <a:pt x="84388" y="93"/>
                    <a:pt x="83328" y="1"/>
                    <a:pt x="82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0" name="Google Shape;2420;p62"/>
            <p:cNvGrpSpPr/>
            <p:nvPr/>
          </p:nvGrpSpPr>
          <p:grpSpPr>
            <a:xfrm>
              <a:off x="5103983" y="3262531"/>
              <a:ext cx="540971" cy="1922241"/>
              <a:chOff x="12351750" y="1633675"/>
              <a:chExt cx="513450" cy="1824450"/>
            </a:xfrm>
          </p:grpSpPr>
          <p:sp>
            <p:nvSpPr>
              <p:cNvPr id="2421" name="Google Shape;2421;p62"/>
              <p:cNvSpPr/>
              <p:nvPr/>
            </p:nvSpPr>
            <p:spPr>
              <a:xfrm>
                <a:off x="12375575" y="2901450"/>
                <a:ext cx="465775" cy="556650"/>
              </a:xfrm>
              <a:custGeom>
                <a:avLst/>
                <a:gdLst/>
                <a:ahLst/>
                <a:cxnLst/>
                <a:rect l="l" t="t" r="r" b="b"/>
                <a:pathLst>
                  <a:path w="18631" h="22266" extrusionOk="0">
                    <a:moveTo>
                      <a:pt x="1" y="0"/>
                    </a:moveTo>
                    <a:lnTo>
                      <a:pt x="1" y="22266"/>
                    </a:lnTo>
                    <a:lnTo>
                      <a:pt x="18630" y="22266"/>
                    </a:lnTo>
                    <a:lnTo>
                      <a:pt x="186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2"/>
              <p:cNvSpPr/>
              <p:nvPr/>
            </p:nvSpPr>
            <p:spPr>
              <a:xfrm>
                <a:off x="12526775" y="2986900"/>
                <a:ext cx="162875" cy="471225"/>
              </a:xfrm>
              <a:custGeom>
                <a:avLst/>
                <a:gdLst/>
                <a:ahLst/>
                <a:cxnLst/>
                <a:rect l="l" t="t" r="r" b="b"/>
                <a:pathLst>
                  <a:path w="6515" h="18849" extrusionOk="0">
                    <a:moveTo>
                      <a:pt x="3258" y="0"/>
                    </a:moveTo>
                    <a:cubicBezTo>
                      <a:pt x="1306" y="344"/>
                      <a:pt x="1" y="2579"/>
                      <a:pt x="1" y="2579"/>
                    </a:cubicBezTo>
                    <a:lnTo>
                      <a:pt x="1" y="18849"/>
                    </a:lnTo>
                    <a:lnTo>
                      <a:pt x="6514" y="18849"/>
                    </a:lnTo>
                    <a:lnTo>
                      <a:pt x="6514" y="2579"/>
                    </a:lnTo>
                    <a:cubicBezTo>
                      <a:pt x="6514" y="2579"/>
                      <a:pt x="5209" y="344"/>
                      <a:pt x="3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2"/>
              <p:cNvSpPr/>
              <p:nvPr/>
            </p:nvSpPr>
            <p:spPr>
              <a:xfrm>
                <a:off x="12759925" y="2986900"/>
                <a:ext cx="81450" cy="471200"/>
              </a:xfrm>
              <a:custGeom>
                <a:avLst/>
                <a:gdLst/>
                <a:ahLst/>
                <a:cxnLst/>
                <a:rect l="l" t="t" r="r" b="b"/>
                <a:pathLst>
                  <a:path w="3258" h="18848" extrusionOk="0">
                    <a:moveTo>
                      <a:pt x="3258" y="0"/>
                    </a:moveTo>
                    <a:cubicBezTo>
                      <a:pt x="1305" y="344"/>
                      <a:pt x="1" y="2579"/>
                      <a:pt x="1" y="2579"/>
                    </a:cubicBezTo>
                    <a:lnTo>
                      <a:pt x="1" y="18848"/>
                    </a:lnTo>
                    <a:lnTo>
                      <a:pt x="3258" y="18848"/>
                    </a:lnTo>
                    <a:lnTo>
                      <a:pt x="32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2"/>
              <p:cNvSpPr/>
              <p:nvPr/>
            </p:nvSpPr>
            <p:spPr>
              <a:xfrm>
                <a:off x="12375575" y="2986900"/>
                <a:ext cx="81450" cy="471225"/>
              </a:xfrm>
              <a:custGeom>
                <a:avLst/>
                <a:gdLst/>
                <a:ahLst/>
                <a:cxnLst/>
                <a:rect l="l" t="t" r="r" b="b"/>
                <a:pathLst>
                  <a:path w="3258" h="18849" extrusionOk="0">
                    <a:moveTo>
                      <a:pt x="1" y="0"/>
                    </a:moveTo>
                    <a:lnTo>
                      <a:pt x="1" y="18849"/>
                    </a:lnTo>
                    <a:lnTo>
                      <a:pt x="3257" y="18849"/>
                    </a:lnTo>
                    <a:lnTo>
                      <a:pt x="3257" y="2579"/>
                    </a:lnTo>
                    <a:cubicBezTo>
                      <a:pt x="3257" y="2579"/>
                      <a:pt x="1952" y="34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2"/>
              <p:cNvSpPr/>
              <p:nvPr/>
            </p:nvSpPr>
            <p:spPr>
              <a:xfrm>
                <a:off x="12398450" y="2095450"/>
                <a:ext cx="420100" cy="750000"/>
              </a:xfrm>
              <a:custGeom>
                <a:avLst/>
                <a:gdLst/>
                <a:ahLst/>
                <a:cxnLst/>
                <a:rect l="l" t="t" r="r" b="b"/>
                <a:pathLst>
                  <a:path w="16804" h="30000" extrusionOk="0">
                    <a:moveTo>
                      <a:pt x="0" y="1"/>
                    </a:moveTo>
                    <a:lnTo>
                      <a:pt x="0" y="30000"/>
                    </a:lnTo>
                    <a:lnTo>
                      <a:pt x="16803" y="30000"/>
                    </a:lnTo>
                    <a:lnTo>
                      <a:pt x="168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2"/>
              <p:cNvSpPr/>
              <p:nvPr/>
            </p:nvSpPr>
            <p:spPr>
              <a:xfrm>
                <a:off x="12398450" y="2202175"/>
                <a:ext cx="65525" cy="643275"/>
              </a:xfrm>
              <a:custGeom>
                <a:avLst/>
                <a:gdLst/>
                <a:ahLst/>
                <a:cxnLst/>
                <a:rect l="l" t="t" r="r" b="b"/>
                <a:pathLst>
                  <a:path w="2621" h="25731" extrusionOk="0">
                    <a:moveTo>
                      <a:pt x="0" y="0"/>
                    </a:moveTo>
                    <a:lnTo>
                      <a:pt x="0" y="25731"/>
                    </a:lnTo>
                    <a:lnTo>
                      <a:pt x="2621" y="25731"/>
                    </a:lnTo>
                    <a:lnTo>
                      <a:pt x="2621" y="2579"/>
                    </a:lnTo>
                    <a:cubicBezTo>
                      <a:pt x="2621" y="2579"/>
                      <a:pt x="1574" y="3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2"/>
              <p:cNvSpPr/>
              <p:nvPr/>
            </p:nvSpPr>
            <p:spPr>
              <a:xfrm>
                <a:off x="12752975" y="2202175"/>
                <a:ext cx="65550" cy="643275"/>
              </a:xfrm>
              <a:custGeom>
                <a:avLst/>
                <a:gdLst/>
                <a:ahLst/>
                <a:cxnLst/>
                <a:rect l="l" t="t" r="r" b="b"/>
                <a:pathLst>
                  <a:path w="2622" h="25731" extrusionOk="0">
                    <a:moveTo>
                      <a:pt x="2621" y="0"/>
                    </a:moveTo>
                    <a:cubicBezTo>
                      <a:pt x="1047" y="344"/>
                      <a:pt x="0" y="2579"/>
                      <a:pt x="0" y="2579"/>
                    </a:cubicBezTo>
                    <a:lnTo>
                      <a:pt x="0" y="25731"/>
                    </a:lnTo>
                    <a:lnTo>
                      <a:pt x="2621" y="25731"/>
                    </a:lnTo>
                    <a:lnTo>
                      <a:pt x="26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2"/>
              <p:cNvSpPr/>
              <p:nvPr/>
            </p:nvSpPr>
            <p:spPr>
              <a:xfrm>
                <a:off x="12542675" y="2202175"/>
                <a:ext cx="131125" cy="643225"/>
              </a:xfrm>
              <a:custGeom>
                <a:avLst/>
                <a:gdLst/>
                <a:ahLst/>
                <a:cxnLst/>
                <a:rect l="l" t="t" r="r" b="b"/>
                <a:pathLst>
                  <a:path w="5245" h="25729" extrusionOk="0">
                    <a:moveTo>
                      <a:pt x="2623" y="0"/>
                    </a:moveTo>
                    <a:cubicBezTo>
                      <a:pt x="1050" y="344"/>
                      <a:pt x="1" y="2579"/>
                      <a:pt x="1" y="2579"/>
                    </a:cubicBezTo>
                    <a:lnTo>
                      <a:pt x="1" y="25728"/>
                    </a:lnTo>
                    <a:lnTo>
                      <a:pt x="5245" y="25728"/>
                    </a:lnTo>
                    <a:lnTo>
                      <a:pt x="5245" y="2579"/>
                    </a:lnTo>
                    <a:cubicBezTo>
                      <a:pt x="5245" y="2579"/>
                      <a:pt x="4197" y="344"/>
                      <a:pt x="2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2"/>
              <p:cNvSpPr/>
              <p:nvPr/>
            </p:nvSpPr>
            <p:spPr>
              <a:xfrm>
                <a:off x="12595825" y="1633675"/>
                <a:ext cx="25325" cy="87475"/>
              </a:xfrm>
              <a:custGeom>
                <a:avLst/>
                <a:gdLst/>
                <a:ahLst/>
                <a:cxnLst/>
                <a:rect l="l" t="t" r="r" b="b"/>
                <a:pathLst>
                  <a:path w="1013" h="3499" extrusionOk="0">
                    <a:moveTo>
                      <a:pt x="506" y="0"/>
                    </a:moveTo>
                    <a:cubicBezTo>
                      <a:pt x="230" y="0"/>
                      <a:pt x="6" y="221"/>
                      <a:pt x="1" y="497"/>
                    </a:cubicBezTo>
                    <a:lnTo>
                      <a:pt x="1" y="2993"/>
                    </a:lnTo>
                    <a:cubicBezTo>
                      <a:pt x="1" y="3272"/>
                      <a:pt x="227" y="3499"/>
                      <a:pt x="506" y="3499"/>
                    </a:cubicBezTo>
                    <a:cubicBezTo>
                      <a:pt x="786" y="3499"/>
                      <a:pt x="1012" y="3272"/>
                      <a:pt x="1012" y="2993"/>
                    </a:cubicBezTo>
                    <a:lnTo>
                      <a:pt x="1012" y="497"/>
                    </a:lnTo>
                    <a:cubicBezTo>
                      <a:pt x="1008" y="221"/>
                      <a:pt x="782"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2"/>
              <p:cNvSpPr/>
              <p:nvPr/>
            </p:nvSpPr>
            <p:spPr>
              <a:xfrm>
                <a:off x="12387400" y="1696250"/>
                <a:ext cx="441925" cy="346575"/>
              </a:xfrm>
              <a:custGeom>
                <a:avLst/>
                <a:gdLst/>
                <a:ahLst/>
                <a:cxnLst/>
                <a:rect l="l" t="t" r="r" b="b"/>
                <a:pathLst>
                  <a:path w="17677" h="13863" extrusionOk="0">
                    <a:moveTo>
                      <a:pt x="8834" y="1"/>
                    </a:moveTo>
                    <a:cubicBezTo>
                      <a:pt x="8834" y="1"/>
                      <a:pt x="6229" y="3068"/>
                      <a:pt x="3506" y="4503"/>
                    </a:cubicBezTo>
                    <a:cubicBezTo>
                      <a:pt x="782" y="5938"/>
                      <a:pt x="0" y="11151"/>
                      <a:pt x="644" y="13863"/>
                    </a:cubicBezTo>
                    <a:lnTo>
                      <a:pt x="8834" y="13863"/>
                    </a:lnTo>
                    <a:lnTo>
                      <a:pt x="8834" y="13851"/>
                    </a:lnTo>
                    <a:lnTo>
                      <a:pt x="8843" y="13863"/>
                    </a:lnTo>
                    <a:lnTo>
                      <a:pt x="17032" y="13863"/>
                    </a:lnTo>
                    <a:cubicBezTo>
                      <a:pt x="17677" y="11151"/>
                      <a:pt x="16894" y="5939"/>
                      <a:pt x="14170" y="4503"/>
                    </a:cubicBezTo>
                    <a:cubicBezTo>
                      <a:pt x="11446" y="3068"/>
                      <a:pt x="8843" y="1"/>
                      <a:pt x="8843" y="1"/>
                    </a:cubicBezTo>
                    <a:lnTo>
                      <a:pt x="8843" y="25"/>
                    </a:lnTo>
                    <a:lnTo>
                      <a:pt x="88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2"/>
              <p:cNvSpPr/>
              <p:nvPr/>
            </p:nvSpPr>
            <p:spPr>
              <a:xfrm>
                <a:off x="12398975" y="2011125"/>
                <a:ext cx="418800" cy="31700"/>
              </a:xfrm>
              <a:custGeom>
                <a:avLst/>
                <a:gdLst/>
                <a:ahLst/>
                <a:cxnLst/>
                <a:rect l="l" t="t" r="r" b="b"/>
                <a:pathLst>
                  <a:path w="16752" h="1268" extrusionOk="0">
                    <a:moveTo>
                      <a:pt x="0" y="0"/>
                    </a:moveTo>
                    <a:cubicBezTo>
                      <a:pt x="33" y="459"/>
                      <a:pt x="91" y="889"/>
                      <a:pt x="181" y="1268"/>
                    </a:cubicBezTo>
                    <a:lnTo>
                      <a:pt x="8371" y="1268"/>
                    </a:lnTo>
                    <a:lnTo>
                      <a:pt x="8371" y="1256"/>
                    </a:lnTo>
                    <a:lnTo>
                      <a:pt x="8380" y="1268"/>
                    </a:lnTo>
                    <a:lnTo>
                      <a:pt x="16569" y="1268"/>
                    </a:lnTo>
                    <a:cubicBezTo>
                      <a:pt x="16659" y="890"/>
                      <a:pt x="16719" y="459"/>
                      <a:pt x="167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2"/>
              <p:cNvSpPr/>
              <p:nvPr/>
            </p:nvSpPr>
            <p:spPr>
              <a:xfrm>
                <a:off x="12387400" y="1696875"/>
                <a:ext cx="221100" cy="345950"/>
              </a:xfrm>
              <a:custGeom>
                <a:avLst/>
                <a:gdLst/>
                <a:ahLst/>
                <a:cxnLst/>
                <a:rect l="l" t="t" r="r" b="b"/>
                <a:pathLst>
                  <a:path w="8844" h="13838" extrusionOk="0">
                    <a:moveTo>
                      <a:pt x="8843" y="0"/>
                    </a:moveTo>
                    <a:lnTo>
                      <a:pt x="8807" y="6"/>
                    </a:lnTo>
                    <a:cubicBezTo>
                      <a:pt x="8543" y="314"/>
                      <a:pt x="6080" y="3121"/>
                      <a:pt x="3506" y="4478"/>
                    </a:cubicBezTo>
                    <a:cubicBezTo>
                      <a:pt x="782" y="5914"/>
                      <a:pt x="0" y="11126"/>
                      <a:pt x="644" y="13838"/>
                    </a:cubicBezTo>
                    <a:lnTo>
                      <a:pt x="4461" y="13838"/>
                    </a:lnTo>
                    <a:cubicBezTo>
                      <a:pt x="4081" y="12102"/>
                      <a:pt x="3668" y="8740"/>
                      <a:pt x="5481" y="6605"/>
                    </a:cubicBezTo>
                    <a:cubicBezTo>
                      <a:pt x="8012" y="3622"/>
                      <a:pt x="8843" y="0"/>
                      <a:pt x="8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2"/>
              <p:cNvSpPr/>
              <p:nvPr/>
            </p:nvSpPr>
            <p:spPr>
              <a:xfrm>
                <a:off x="12608200" y="1696250"/>
                <a:ext cx="221100" cy="346575"/>
              </a:xfrm>
              <a:custGeom>
                <a:avLst/>
                <a:gdLst/>
                <a:ahLst/>
                <a:cxnLst/>
                <a:rect l="l" t="t" r="r" b="b"/>
                <a:pathLst>
                  <a:path w="8844" h="13863" extrusionOk="0">
                    <a:moveTo>
                      <a:pt x="10" y="1"/>
                    </a:moveTo>
                    <a:lnTo>
                      <a:pt x="10" y="25"/>
                    </a:lnTo>
                    <a:lnTo>
                      <a:pt x="1" y="1"/>
                    </a:lnTo>
                    <a:lnTo>
                      <a:pt x="1" y="1"/>
                    </a:lnTo>
                    <a:cubicBezTo>
                      <a:pt x="1" y="1"/>
                      <a:pt x="457" y="3280"/>
                      <a:pt x="2624" y="5483"/>
                    </a:cubicBezTo>
                    <a:cubicBezTo>
                      <a:pt x="4575" y="7465"/>
                      <a:pt x="4924" y="11194"/>
                      <a:pt x="4296" y="13863"/>
                    </a:cubicBezTo>
                    <a:lnTo>
                      <a:pt x="8199" y="13863"/>
                    </a:lnTo>
                    <a:cubicBezTo>
                      <a:pt x="8844" y="11151"/>
                      <a:pt x="8061" y="5939"/>
                      <a:pt x="5338" y="4503"/>
                    </a:cubicBezTo>
                    <a:cubicBezTo>
                      <a:pt x="2614" y="3067"/>
                      <a:pt x="10"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2"/>
              <p:cNvSpPr/>
              <p:nvPr/>
            </p:nvSpPr>
            <p:spPr>
              <a:xfrm>
                <a:off x="12351775" y="2845375"/>
                <a:ext cx="513425" cy="56075"/>
              </a:xfrm>
              <a:custGeom>
                <a:avLst/>
                <a:gdLst/>
                <a:ahLst/>
                <a:cxnLst/>
                <a:rect l="l" t="t" r="r" b="b"/>
                <a:pathLst>
                  <a:path w="20537" h="2243" extrusionOk="0">
                    <a:moveTo>
                      <a:pt x="1121" y="0"/>
                    </a:moveTo>
                    <a:cubicBezTo>
                      <a:pt x="502" y="0"/>
                      <a:pt x="1" y="502"/>
                      <a:pt x="1" y="1122"/>
                    </a:cubicBezTo>
                    <a:cubicBezTo>
                      <a:pt x="1" y="1740"/>
                      <a:pt x="502" y="2242"/>
                      <a:pt x="1121" y="2242"/>
                    </a:cubicBezTo>
                    <a:lnTo>
                      <a:pt x="19416" y="2242"/>
                    </a:lnTo>
                    <a:cubicBezTo>
                      <a:pt x="20035" y="2242"/>
                      <a:pt x="20537" y="1740"/>
                      <a:pt x="20537" y="1122"/>
                    </a:cubicBezTo>
                    <a:cubicBezTo>
                      <a:pt x="20537" y="502"/>
                      <a:pt x="20035" y="0"/>
                      <a:pt x="19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2"/>
              <p:cNvSpPr/>
              <p:nvPr/>
            </p:nvSpPr>
            <p:spPr>
              <a:xfrm>
                <a:off x="12351750" y="2873400"/>
                <a:ext cx="513450" cy="28050"/>
              </a:xfrm>
              <a:custGeom>
                <a:avLst/>
                <a:gdLst/>
                <a:ahLst/>
                <a:cxnLst/>
                <a:rect l="l" t="t" r="r" b="b"/>
                <a:pathLst>
                  <a:path w="20538" h="1122" extrusionOk="0">
                    <a:moveTo>
                      <a:pt x="1" y="1"/>
                    </a:moveTo>
                    <a:cubicBezTo>
                      <a:pt x="1" y="619"/>
                      <a:pt x="501" y="1121"/>
                      <a:pt x="1120" y="1121"/>
                    </a:cubicBezTo>
                    <a:cubicBezTo>
                      <a:pt x="1121" y="1121"/>
                      <a:pt x="1121" y="1121"/>
                      <a:pt x="1122" y="1121"/>
                    </a:cubicBezTo>
                    <a:lnTo>
                      <a:pt x="19417" y="1121"/>
                    </a:lnTo>
                    <a:cubicBezTo>
                      <a:pt x="20036" y="1121"/>
                      <a:pt x="20538" y="619"/>
                      <a:pt x="20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2"/>
              <p:cNvSpPr/>
              <p:nvPr/>
            </p:nvSpPr>
            <p:spPr>
              <a:xfrm>
                <a:off x="12375825" y="2042800"/>
                <a:ext cx="465325" cy="56075"/>
              </a:xfrm>
              <a:custGeom>
                <a:avLst/>
                <a:gdLst/>
                <a:ahLst/>
                <a:cxnLst/>
                <a:rect l="l" t="t" r="r" b="b"/>
                <a:pathLst>
                  <a:path w="18613" h="2243" extrusionOk="0">
                    <a:moveTo>
                      <a:pt x="1121" y="1"/>
                    </a:moveTo>
                    <a:cubicBezTo>
                      <a:pt x="502" y="1"/>
                      <a:pt x="0" y="503"/>
                      <a:pt x="0" y="1122"/>
                    </a:cubicBezTo>
                    <a:cubicBezTo>
                      <a:pt x="0" y="1741"/>
                      <a:pt x="502" y="2243"/>
                      <a:pt x="1121" y="2243"/>
                    </a:cubicBezTo>
                    <a:lnTo>
                      <a:pt x="17492" y="2243"/>
                    </a:lnTo>
                    <a:cubicBezTo>
                      <a:pt x="18111" y="2243"/>
                      <a:pt x="18612" y="1741"/>
                      <a:pt x="18612" y="1122"/>
                    </a:cubicBezTo>
                    <a:cubicBezTo>
                      <a:pt x="18612" y="503"/>
                      <a:pt x="18111" y="1"/>
                      <a:pt x="17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2"/>
              <p:cNvSpPr/>
              <p:nvPr/>
            </p:nvSpPr>
            <p:spPr>
              <a:xfrm>
                <a:off x="12375825" y="2070850"/>
                <a:ext cx="465325" cy="28025"/>
              </a:xfrm>
              <a:custGeom>
                <a:avLst/>
                <a:gdLst/>
                <a:ahLst/>
                <a:cxnLst/>
                <a:rect l="l" t="t" r="r" b="b"/>
                <a:pathLst>
                  <a:path w="18613" h="1121" extrusionOk="0">
                    <a:moveTo>
                      <a:pt x="0" y="0"/>
                    </a:moveTo>
                    <a:cubicBezTo>
                      <a:pt x="0" y="619"/>
                      <a:pt x="512" y="1121"/>
                      <a:pt x="1143" y="1121"/>
                    </a:cubicBezTo>
                    <a:lnTo>
                      <a:pt x="17470" y="1121"/>
                    </a:lnTo>
                    <a:cubicBezTo>
                      <a:pt x="18100" y="1121"/>
                      <a:pt x="18612" y="619"/>
                      <a:pt x="186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8" name="Google Shape;2438;p62"/>
          <p:cNvGrpSpPr/>
          <p:nvPr/>
        </p:nvGrpSpPr>
        <p:grpSpPr>
          <a:xfrm>
            <a:off x="-314851" y="-130739"/>
            <a:ext cx="2424571" cy="3566572"/>
            <a:chOff x="4471425" y="238125"/>
            <a:chExt cx="1861475" cy="2738251"/>
          </a:xfrm>
        </p:grpSpPr>
        <p:sp>
          <p:nvSpPr>
            <p:cNvPr id="2439" name="Google Shape;2439;p62"/>
            <p:cNvSpPr/>
            <p:nvPr/>
          </p:nvSpPr>
          <p:spPr>
            <a:xfrm>
              <a:off x="4831250" y="680125"/>
              <a:ext cx="1055500" cy="416125"/>
            </a:xfrm>
            <a:custGeom>
              <a:avLst/>
              <a:gdLst/>
              <a:ahLst/>
              <a:cxnLst/>
              <a:rect l="l" t="t" r="r" b="b"/>
              <a:pathLst>
                <a:path w="42220" h="16645" extrusionOk="0">
                  <a:moveTo>
                    <a:pt x="20814" y="1"/>
                  </a:moveTo>
                  <a:cubicBezTo>
                    <a:pt x="12421" y="1"/>
                    <a:pt x="12049" y="9072"/>
                    <a:pt x="12049" y="9072"/>
                  </a:cubicBezTo>
                  <a:cubicBezTo>
                    <a:pt x="12049" y="9072"/>
                    <a:pt x="10023" y="7242"/>
                    <a:pt x="7261" y="7242"/>
                  </a:cubicBezTo>
                  <a:cubicBezTo>
                    <a:pt x="6670" y="7242"/>
                    <a:pt x="6045" y="7326"/>
                    <a:pt x="5398" y="7530"/>
                  </a:cubicBezTo>
                  <a:cubicBezTo>
                    <a:pt x="64" y="9215"/>
                    <a:pt x="1" y="16644"/>
                    <a:pt x="1" y="16644"/>
                  </a:cubicBezTo>
                  <a:lnTo>
                    <a:pt x="33256" y="16644"/>
                  </a:lnTo>
                  <a:lnTo>
                    <a:pt x="42220" y="16645"/>
                  </a:lnTo>
                  <a:cubicBezTo>
                    <a:pt x="42220" y="13255"/>
                    <a:pt x="40176" y="12675"/>
                    <a:pt x="38777" y="12675"/>
                  </a:cubicBezTo>
                  <a:cubicBezTo>
                    <a:pt x="38050" y="12675"/>
                    <a:pt x="37497" y="12832"/>
                    <a:pt x="37497" y="12832"/>
                  </a:cubicBezTo>
                  <a:cubicBezTo>
                    <a:pt x="37497" y="12832"/>
                    <a:pt x="38506" y="9902"/>
                    <a:pt x="36099" y="7820"/>
                  </a:cubicBezTo>
                  <a:cubicBezTo>
                    <a:pt x="35131" y="6981"/>
                    <a:pt x="34083" y="6724"/>
                    <a:pt x="33162" y="6724"/>
                  </a:cubicBezTo>
                  <a:cubicBezTo>
                    <a:pt x="31700" y="6724"/>
                    <a:pt x="30557" y="7373"/>
                    <a:pt x="30557" y="7373"/>
                  </a:cubicBezTo>
                  <a:cubicBezTo>
                    <a:pt x="30557" y="7373"/>
                    <a:pt x="30172" y="372"/>
                    <a:pt x="21303" y="11"/>
                  </a:cubicBezTo>
                  <a:cubicBezTo>
                    <a:pt x="21137" y="4"/>
                    <a:pt x="20974" y="1"/>
                    <a:pt x="208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2"/>
            <p:cNvSpPr/>
            <p:nvPr/>
          </p:nvSpPr>
          <p:spPr>
            <a:xfrm>
              <a:off x="4471425" y="238125"/>
              <a:ext cx="1861475" cy="1781250"/>
            </a:xfrm>
            <a:custGeom>
              <a:avLst/>
              <a:gdLst/>
              <a:ahLst/>
              <a:cxnLst/>
              <a:rect l="l" t="t" r="r" b="b"/>
              <a:pathLst>
                <a:path w="74459" h="71250" extrusionOk="0">
                  <a:moveTo>
                    <a:pt x="30875" y="0"/>
                  </a:moveTo>
                  <a:lnTo>
                    <a:pt x="30875" y="0"/>
                  </a:lnTo>
                  <a:cubicBezTo>
                    <a:pt x="24572" y="1551"/>
                    <a:pt x="18601" y="4820"/>
                    <a:pt x="13706" y="9817"/>
                  </a:cubicBezTo>
                  <a:cubicBezTo>
                    <a:pt x="147" y="23665"/>
                    <a:pt x="1" y="46011"/>
                    <a:pt x="13376" y="60037"/>
                  </a:cubicBezTo>
                  <a:cubicBezTo>
                    <a:pt x="20495" y="67504"/>
                    <a:pt x="30019" y="71250"/>
                    <a:pt x="39550" y="71250"/>
                  </a:cubicBezTo>
                  <a:cubicBezTo>
                    <a:pt x="48676" y="71250"/>
                    <a:pt x="57810" y="67815"/>
                    <a:pt x="64845" y="60923"/>
                  </a:cubicBezTo>
                  <a:cubicBezTo>
                    <a:pt x="69635" y="56230"/>
                    <a:pt x="72841" y="50532"/>
                    <a:pt x="74459" y="44492"/>
                  </a:cubicBezTo>
                  <a:lnTo>
                    <a:pt x="74459" y="44492"/>
                  </a:lnTo>
                  <a:cubicBezTo>
                    <a:pt x="73605" y="45585"/>
                    <a:pt x="72679" y="46640"/>
                    <a:pt x="71659" y="47637"/>
                  </a:cubicBezTo>
                  <a:cubicBezTo>
                    <a:pt x="65543" y="53629"/>
                    <a:pt x="57603" y="56615"/>
                    <a:pt x="49668" y="56615"/>
                  </a:cubicBezTo>
                  <a:cubicBezTo>
                    <a:pt x="41516" y="56615"/>
                    <a:pt x="33369" y="53463"/>
                    <a:pt x="27214" y="47179"/>
                  </a:cubicBezTo>
                  <a:cubicBezTo>
                    <a:pt x="15068" y="34780"/>
                    <a:pt x="15273" y="14881"/>
                    <a:pt x="27671" y="2735"/>
                  </a:cubicBezTo>
                  <a:cubicBezTo>
                    <a:pt x="28690" y="1737"/>
                    <a:pt x="29764" y="832"/>
                    <a:pt x="30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2"/>
            <p:cNvSpPr/>
            <p:nvPr/>
          </p:nvSpPr>
          <p:spPr>
            <a:xfrm>
              <a:off x="4559547" y="1864902"/>
              <a:ext cx="778196" cy="1111475"/>
            </a:xfrm>
            <a:custGeom>
              <a:avLst/>
              <a:gdLst/>
              <a:ahLst/>
              <a:cxnLst/>
              <a:rect l="l" t="t" r="r" b="b"/>
              <a:pathLst>
                <a:path w="23974" h="34244" extrusionOk="0">
                  <a:moveTo>
                    <a:pt x="0" y="0"/>
                  </a:moveTo>
                  <a:lnTo>
                    <a:pt x="1113" y="9641"/>
                  </a:lnTo>
                  <a:lnTo>
                    <a:pt x="4521" y="10182"/>
                  </a:lnTo>
                  <a:lnTo>
                    <a:pt x="1731" y="11308"/>
                  </a:lnTo>
                  <a:lnTo>
                    <a:pt x="3084" y="16734"/>
                  </a:lnTo>
                  <a:lnTo>
                    <a:pt x="6673" y="16662"/>
                  </a:lnTo>
                  <a:lnTo>
                    <a:pt x="3676" y="18662"/>
                  </a:lnTo>
                  <a:lnTo>
                    <a:pt x="5078" y="25170"/>
                  </a:lnTo>
                  <a:lnTo>
                    <a:pt x="8290" y="25117"/>
                  </a:lnTo>
                  <a:lnTo>
                    <a:pt x="5779" y="27125"/>
                  </a:lnTo>
                  <a:lnTo>
                    <a:pt x="7234" y="34243"/>
                  </a:lnTo>
                  <a:cubicBezTo>
                    <a:pt x="23973" y="13532"/>
                    <a:pt x="1" y="1"/>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2"/>
            <p:cNvSpPr/>
            <p:nvPr/>
          </p:nvSpPr>
          <p:spPr>
            <a:xfrm>
              <a:off x="4559547" y="1864382"/>
              <a:ext cx="836267" cy="641977"/>
            </a:xfrm>
            <a:custGeom>
              <a:avLst/>
              <a:gdLst/>
              <a:ahLst/>
              <a:cxnLst/>
              <a:rect l="l" t="t" r="r" b="b"/>
              <a:pathLst>
                <a:path w="25763" h="19779" extrusionOk="0">
                  <a:moveTo>
                    <a:pt x="714" y="1"/>
                  </a:moveTo>
                  <a:cubicBezTo>
                    <a:pt x="255" y="1"/>
                    <a:pt x="0" y="16"/>
                    <a:pt x="0" y="16"/>
                  </a:cubicBezTo>
                  <a:cubicBezTo>
                    <a:pt x="10078" y="16105"/>
                    <a:pt x="25762" y="19779"/>
                    <a:pt x="25762" y="19779"/>
                  </a:cubicBezTo>
                  <a:cubicBezTo>
                    <a:pt x="21785" y="1026"/>
                    <a:pt x="445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2"/>
            <p:cNvSpPr/>
            <p:nvPr/>
          </p:nvSpPr>
          <p:spPr>
            <a:xfrm>
              <a:off x="4559547" y="1649572"/>
              <a:ext cx="721131" cy="257291"/>
            </a:xfrm>
            <a:custGeom>
              <a:avLst/>
              <a:gdLst/>
              <a:ahLst/>
              <a:cxnLst/>
              <a:rect l="l" t="t" r="r" b="b"/>
              <a:pathLst>
                <a:path w="22216" h="7927" extrusionOk="0">
                  <a:moveTo>
                    <a:pt x="9818" y="0"/>
                  </a:moveTo>
                  <a:cubicBezTo>
                    <a:pt x="6668" y="0"/>
                    <a:pt x="3253" y="1691"/>
                    <a:pt x="0" y="6634"/>
                  </a:cubicBezTo>
                  <a:lnTo>
                    <a:pt x="22216" y="7927"/>
                  </a:lnTo>
                  <a:cubicBezTo>
                    <a:pt x="22216" y="7927"/>
                    <a:pt x="16638"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sp>
        <p:nvSpPr>
          <p:cNvPr id="2448" name="Google Shape;2448;p63"/>
          <p:cNvSpPr txBox="1">
            <a:spLocks noGrp="1"/>
          </p:cNvSpPr>
          <p:nvPr>
            <p:ph type="subTitle" idx="1"/>
          </p:nvPr>
        </p:nvSpPr>
        <p:spPr>
          <a:xfrm>
            <a:off x="2875200" y="1292650"/>
            <a:ext cx="3393600" cy="43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Earths is the Sun’s mass</a:t>
            </a:r>
            <a:endParaRPr/>
          </a:p>
        </p:txBody>
      </p:sp>
      <p:sp>
        <p:nvSpPr>
          <p:cNvPr id="2449" name="Google Shape;2449;p63"/>
          <p:cNvSpPr txBox="1">
            <a:spLocks noGrp="1"/>
          </p:cNvSpPr>
          <p:nvPr>
            <p:ph type="title"/>
          </p:nvPr>
        </p:nvSpPr>
        <p:spPr>
          <a:xfrm>
            <a:off x="2875189" y="509175"/>
            <a:ext cx="3393600" cy="74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111,000</a:t>
            </a:r>
            <a:endParaRPr/>
          </a:p>
        </p:txBody>
      </p:sp>
      <p:sp>
        <p:nvSpPr>
          <p:cNvPr id="2450" name="Google Shape;2450;p63"/>
          <p:cNvSpPr txBox="1">
            <a:spLocks noGrp="1"/>
          </p:cNvSpPr>
          <p:nvPr>
            <p:ph type="subTitle" idx="2"/>
          </p:nvPr>
        </p:nvSpPr>
        <p:spPr>
          <a:xfrm>
            <a:off x="2875200" y="2678175"/>
            <a:ext cx="3393600" cy="43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2451" name="Google Shape;2451;p63"/>
          <p:cNvSpPr txBox="1">
            <a:spLocks noGrp="1"/>
          </p:cNvSpPr>
          <p:nvPr>
            <p:ph type="title" idx="3"/>
          </p:nvPr>
        </p:nvSpPr>
        <p:spPr>
          <a:xfrm>
            <a:off x="2875189" y="1894700"/>
            <a:ext cx="3393600" cy="74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22,000</a:t>
            </a:r>
            <a:endParaRPr/>
          </a:p>
        </p:txBody>
      </p:sp>
      <p:sp>
        <p:nvSpPr>
          <p:cNvPr id="2452" name="Google Shape;2452;p63"/>
          <p:cNvSpPr txBox="1">
            <a:spLocks noGrp="1"/>
          </p:cNvSpPr>
          <p:nvPr>
            <p:ph type="subTitle" idx="4"/>
          </p:nvPr>
        </p:nvSpPr>
        <p:spPr>
          <a:xfrm>
            <a:off x="2875200" y="4070001"/>
            <a:ext cx="3393600" cy="43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a:t>
            </a:r>
            <a:endParaRPr/>
          </a:p>
        </p:txBody>
      </p:sp>
      <p:sp>
        <p:nvSpPr>
          <p:cNvPr id="2453" name="Google Shape;2453;p63"/>
          <p:cNvSpPr txBox="1">
            <a:spLocks noGrp="1"/>
          </p:cNvSpPr>
          <p:nvPr>
            <p:ph type="title" idx="5"/>
          </p:nvPr>
        </p:nvSpPr>
        <p:spPr>
          <a:xfrm>
            <a:off x="2875189" y="3286526"/>
            <a:ext cx="3393600" cy="74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21,000</a:t>
            </a:r>
            <a:endParaRPr/>
          </a:p>
        </p:txBody>
      </p:sp>
      <p:sp>
        <p:nvSpPr>
          <p:cNvPr id="2454" name="Google Shape;2454;p63"/>
          <p:cNvSpPr/>
          <p:nvPr/>
        </p:nvSpPr>
        <p:spPr>
          <a:xfrm rot="-1044115">
            <a:off x="390612" y="612357"/>
            <a:ext cx="1469741" cy="1679845"/>
          </a:xfrm>
          <a:custGeom>
            <a:avLst/>
            <a:gdLst/>
            <a:ahLst/>
            <a:cxnLst/>
            <a:rect l="l" t="t" r="r" b="b"/>
            <a:pathLst>
              <a:path w="23805" h="27208" extrusionOk="0">
                <a:moveTo>
                  <a:pt x="13604" y="0"/>
                </a:moveTo>
                <a:cubicBezTo>
                  <a:pt x="6091" y="0"/>
                  <a:pt x="0" y="6091"/>
                  <a:pt x="0" y="13604"/>
                </a:cubicBezTo>
                <a:cubicBezTo>
                  <a:pt x="0" y="21118"/>
                  <a:pt x="6090" y="27208"/>
                  <a:pt x="13604" y="27208"/>
                </a:cubicBezTo>
                <a:cubicBezTo>
                  <a:pt x="17672" y="27208"/>
                  <a:pt x="21313" y="25413"/>
                  <a:pt x="23805" y="22582"/>
                </a:cubicBezTo>
                <a:lnTo>
                  <a:pt x="23805" y="22582"/>
                </a:lnTo>
                <a:cubicBezTo>
                  <a:pt x="22628" y="23072"/>
                  <a:pt x="21366" y="23322"/>
                  <a:pt x="20092" y="23322"/>
                </a:cubicBezTo>
                <a:cubicBezTo>
                  <a:pt x="14724" y="23322"/>
                  <a:pt x="10373" y="18972"/>
                  <a:pt x="10373" y="13605"/>
                </a:cubicBezTo>
                <a:cubicBezTo>
                  <a:pt x="10373" y="8238"/>
                  <a:pt x="14724" y="3888"/>
                  <a:pt x="20092" y="3888"/>
                </a:cubicBezTo>
                <a:cubicBezTo>
                  <a:pt x="20095" y="3888"/>
                  <a:pt x="20098" y="3888"/>
                  <a:pt x="20101" y="3888"/>
                </a:cubicBezTo>
                <a:cubicBezTo>
                  <a:pt x="21372" y="3888"/>
                  <a:pt x="22631" y="4139"/>
                  <a:pt x="23805" y="4626"/>
                </a:cubicBezTo>
                <a:cubicBezTo>
                  <a:pt x="21312" y="1796"/>
                  <a:pt x="17672" y="0"/>
                  <a:pt x="13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5" name="Google Shape;2455;p63"/>
          <p:cNvGrpSpPr/>
          <p:nvPr/>
        </p:nvGrpSpPr>
        <p:grpSpPr>
          <a:xfrm>
            <a:off x="6678234" y="1982155"/>
            <a:ext cx="2327332" cy="3161341"/>
            <a:chOff x="4028775" y="1758600"/>
            <a:chExt cx="2736750" cy="3717475"/>
          </a:xfrm>
        </p:grpSpPr>
        <p:sp>
          <p:nvSpPr>
            <p:cNvPr id="2456" name="Google Shape;2456;p63"/>
            <p:cNvSpPr/>
            <p:nvPr/>
          </p:nvSpPr>
          <p:spPr>
            <a:xfrm>
              <a:off x="5018175" y="5166100"/>
              <a:ext cx="670100" cy="309975"/>
            </a:xfrm>
            <a:custGeom>
              <a:avLst/>
              <a:gdLst/>
              <a:ahLst/>
              <a:cxnLst/>
              <a:rect l="l" t="t" r="r" b="b"/>
              <a:pathLst>
                <a:path w="26804" h="12399" extrusionOk="0">
                  <a:moveTo>
                    <a:pt x="21168" y="0"/>
                  </a:moveTo>
                  <a:cubicBezTo>
                    <a:pt x="17977" y="0"/>
                    <a:pt x="14184" y="1621"/>
                    <a:pt x="11994" y="4722"/>
                  </a:cubicBezTo>
                  <a:cubicBezTo>
                    <a:pt x="11994" y="4722"/>
                    <a:pt x="11500" y="5477"/>
                    <a:pt x="10605" y="6354"/>
                  </a:cubicBezTo>
                  <a:cubicBezTo>
                    <a:pt x="9580" y="7361"/>
                    <a:pt x="8034" y="8534"/>
                    <a:pt x="6114" y="8917"/>
                  </a:cubicBezTo>
                  <a:cubicBezTo>
                    <a:pt x="5714" y="8997"/>
                    <a:pt x="5355" y="9033"/>
                    <a:pt x="5034" y="9033"/>
                  </a:cubicBezTo>
                  <a:cubicBezTo>
                    <a:pt x="2468" y="9033"/>
                    <a:pt x="2276" y="6762"/>
                    <a:pt x="2276" y="6762"/>
                  </a:cubicBezTo>
                  <a:lnTo>
                    <a:pt x="2276" y="6762"/>
                  </a:lnTo>
                  <a:cubicBezTo>
                    <a:pt x="2276" y="6762"/>
                    <a:pt x="0" y="10359"/>
                    <a:pt x="2996" y="12399"/>
                  </a:cubicBezTo>
                  <a:lnTo>
                    <a:pt x="25666" y="12399"/>
                  </a:lnTo>
                  <a:cubicBezTo>
                    <a:pt x="25666" y="12399"/>
                    <a:pt x="26622" y="11200"/>
                    <a:pt x="26743" y="4721"/>
                  </a:cubicBezTo>
                  <a:cubicBezTo>
                    <a:pt x="26803" y="1531"/>
                    <a:pt x="24270" y="0"/>
                    <a:pt x="211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3"/>
            <p:cNvSpPr/>
            <p:nvPr/>
          </p:nvSpPr>
          <p:spPr>
            <a:xfrm>
              <a:off x="5283300" y="5166100"/>
              <a:ext cx="404975" cy="309975"/>
            </a:xfrm>
            <a:custGeom>
              <a:avLst/>
              <a:gdLst/>
              <a:ahLst/>
              <a:cxnLst/>
              <a:rect l="l" t="t" r="r" b="b"/>
              <a:pathLst>
                <a:path w="16199" h="12399" extrusionOk="0">
                  <a:moveTo>
                    <a:pt x="10562" y="0"/>
                  </a:moveTo>
                  <a:cubicBezTo>
                    <a:pt x="7371" y="0"/>
                    <a:pt x="3579" y="1620"/>
                    <a:pt x="1391" y="4721"/>
                  </a:cubicBezTo>
                  <a:cubicBezTo>
                    <a:pt x="1391" y="4721"/>
                    <a:pt x="895" y="5477"/>
                    <a:pt x="0" y="6354"/>
                  </a:cubicBezTo>
                  <a:cubicBezTo>
                    <a:pt x="1972" y="6554"/>
                    <a:pt x="5594" y="7126"/>
                    <a:pt x="7722" y="8699"/>
                  </a:cubicBezTo>
                  <a:cubicBezTo>
                    <a:pt x="9164" y="9768"/>
                    <a:pt x="4969" y="11201"/>
                    <a:pt x="261" y="12399"/>
                  </a:cubicBezTo>
                  <a:lnTo>
                    <a:pt x="15061" y="12399"/>
                  </a:lnTo>
                  <a:cubicBezTo>
                    <a:pt x="15061" y="12399"/>
                    <a:pt x="16017" y="11200"/>
                    <a:pt x="16138" y="4721"/>
                  </a:cubicBezTo>
                  <a:cubicBezTo>
                    <a:pt x="16198" y="1531"/>
                    <a:pt x="13664" y="0"/>
                    <a:pt x="10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3"/>
            <p:cNvSpPr/>
            <p:nvPr/>
          </p:nvSpPr>
          <p:spPr>
            <a:xfrm>
              <a:off x="6128850" y="5166100"/>
              <a:ext cx="636675" cy="309975"/>
            </a:xfrm>
            <a:custGeom>
              <a:avLst/>
              <a:gdLst/>
              <a:ahLst/>
              <a:cxnLst/>
              <a:rect l="l" t="t" r="r" b="b"/>
              <a:pathLst>
                <a:path w="25467" h="12399" extrusionOk="0">
                  <a:moveTo>
                    <a:pt x="5636" y="0"/>
                  </a:moveTo>
                  <a:cubicBezTo>
                    <a:pt x="2534" y="0"/>
                    <a:pt x="0" y="1531"/>
                    <a:pt x="61" y="4721"/>
                  </a:cubicBezTo>
                  <a:cubicBezTo>
                    <a:pt x="181" y="11200"/>
                    <a:pt x="1137" y="12399"/>
                    <a:pt x="1137" y="12399"/>
                  </a:cubicBezTo>
                  <a:lnTo>
                    <a:pt x="23807" y="12399"/>
                  </a:lnTo>
                  <a:cubicBezTo>
                    <a:pt x="24884" y="11670"/>
                    <a:pt x="25274" y="10731"/>
                    <a:pt x="25335" y="9837"/>
                  </a:cubicBezTo>
                  <a:cubicBezTo>
                    <a:pt x="25466" y="8238"/>
                    <a:pt x="24528" y="6762"/>
                    <a:pt x="24528" y="6762"/>
                  </a:cubicBezTo>
                  <a:cubicBezTo>
                    <a:pt x="24528" y="6762"/>
                    <a:pt x="24336" y="9031"/>
                    <a:pt x="21770" y="9031"/>
                  </a:cubicBezTo>
                  <a:cubicBezTo>
                    <a:pt x="21448" y="9031"/>
                    <a:pt x="21089" y="8996"/>
                    <a:pt x="20689" y="8916"/>
                  </a:cubicBezTo>
                  <a:cubicBezTo>
                    <a:pt x="17771" y="8333"/>
                    <a:pt x="15712" y="5928"/>
                    <a:pt x="15043" y="5043"/>
                  </a:cubicBezTo>
                  <a:cubicBezTo>
                    <a:pt x="14887" y="4843"/>
                    <a:pt x="14809" y="4721"/>
                    <a:pt x="14809" y="4721"/>
                  </a:cubicBezTo>
                  <a:cubicBezTo>
                    <a:pt x="12620" y="1620"/>
                    <a:pt x="8827" y="0"/>
                    <a:pt x="5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3"/>
            <p:cNvSpPr/>
            <p:nvPr/>
          </p:nvSpPr>
          <p:spPr>
            <a:xfrm>
              <a:off x="6128850" y="5166100"/>
              <a:ext cx="633400" cy="309975"/>
            </a:xfrm>
            <a:custGeom>
              <a:avLst/>
              <a:gdLst/>
              <a:ahLst/>
              <a:cxnLst/>
              <a:rect l="l" t="t" r="r" b="b"/>
              <a:pathLst>
                <a:path w="25336" h="12399" extrusionOk="0">
                  <a:moveTo>
                    <a:pt x="5636" y="0"/>
                  </a:moveTo>
                  <a:cubicBezTo>
                    <a:pt x="2534" y="0"/>
                    <a:pt x="0" y="1531"/>
                    <a:pt x="61" y="4721"/>
                  </a:cubicBezTo>
                  <a:cubicBezTo>
                    <a:pt x="181" y="11200"/>
                    <a:pt x="1137" y="12399"/>
                    <a:pt x="1137" y="12399"/>
                  </a:cubicBezTo>
                  <a:lnTo>
                    <a:pt x="23807" y="12399"/>
                  </a:lnTo>
                  <a:cubicBezTo>
                    <a:pt x="24884" y="11670"/>
                    <a:pt x="25274" y="10731"/>
                    <a:pt x="25335" y="9837"/>
                  </a:cubicBezTo>
                  <a:lnTo>
                    <a:pt x="25335" y="9837"/>
                  </a:lnTo>
                  <a:cubicBezTo>
                    <a:pt x="21437" y="10332"/>
                    <a:pt x="15842" y="10934"/>
                    <a:pt x="11746" y="10934"/>
                  </a:cubicBezTo>
                  <a:cubicBezTo>
                    <a:pt x="8944" y="10934"/>
                    <a:pt x="6845" y="10652"/>
                    <a:pt x="6471" y="9862"/>
                  </a:cubicBezTo>
                  <a:cubicBezTo>
                    <a:pt x="5220" y="7213"/>
                    <a:pt x="8373" y="5911"/>
                    <a:pt x="15043" y="5043"/>
                  </a:cubicBezTo>
                  <a:cubicBezTo>
                    <a:pt x="14887" y="4843"/>
                    <a:pt x="14809" y="4721"/>
                    <a:pt x="14809" y="4721"/>
                  </a:cubicBezTo>
                  <a:cubicBezTo>
                    <a:pt x="12620" y="1620"/>
                    <a:pt x="8827" y="0"/>
                    <a:pt x="5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p:nvPr/>
          </p:nvSpPr>
          <p:spPr>
            <a:xfrm>
              <a:off x="4928100" y="1859775"/>
              <a:ext cx="897325" cy="1029550"/>
            </a:xfrm>
            <a:custGeom>
              <a:avLst/>
              <a:gdLst/>
              <a:ahLst/>
              <a:cxnLst/>
              <a:rect l="l" t="t" r="r" b="b"/>
              <a:pathLst>
                <a:path w="35893" h="41182" extrusionOk="0">
                  <a:moveTo>
                    <a:pt x="29874" y="1"/>
                  </a:moveTo>
                  <a:cubicBezTo>
                    <a:pt x="28353" y="1"/>
                    <a:pt x="26769" y="998"/>
                    <a:pt x="25873" y="2956"/>
                  </a:cubicBezTo>
                  <a:cubicBezTo>
                    <a:pt x="25873" y="2956"/>
                    <a:pt x="24769" y="6031"/>
                    <a:pt x="22416" y="10304"/>
                  </a:cubicBezTo>
                  <a:cubicBezTo>
                    <a:pt x="18617" y="17172"/>
                    <a:pt x="11579" y="27142"/>
                    <a:pt x="642" y="32436"/>
                  </a:cubicBezTo>
                  <a:cubicBezTo>
                    <a:pt x="0" y="32747"/>
                    <a:pt x="52" y="33666"/>
                    <a:pt x="729" y="33889"/>
                  </a:cubicBezTo>
                  <a:cubicBezTo>
                    <a:pt x="1097" y="34011"/>
                    <a:pt x="1457" y="34158"/>
                    <a:pt x="1805" y="34328"/>
                  </a:cubicBezTo>
                  <a:cubicBezTo>
                    <a:pt x="2700" y="34762"/>
                    <a:pt x="3655" y="35415"/>
                    <a:pt x="4541" y="36404"/>
                  </a:cubicBezTo>
                  <a:cubicBezTo>
                    <a:pt x="7321" y="39505"/>
                    <a:pt x="10369" y="41181"/>
                    <a:pt x="10369" y="41181"/>
                  </a:cubicBezTo>
                  <a:cubicBezTo>
                    <a:pt x="10369" y="41181"/>
                    <a:pt x="25925" y="26216"/>
                    <a:pt x="31884" y="13092"/>
                  </a:cubicBezTo>
                  <a:cubicBezTo>
                    <a:pt x="35892" y="4256"/>
                    <a:pt x="33017" y="1"/>
                    <a:pt x="298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3"/>
            <p:cNvSpPr/>
            <p:nvPr/>
          </p:nvSpPr>
          <p:spPr>
            <a:xfrm>
              <a:off x="4973200" y="1859775"/>
              <a:ext cx="852225" cy="1029550"/>
            </a:xfrm>
            <a:custGeom>
              <a:avLst/>
              <a:gdLst/>
              <a:ahLst/>
              <a:cxnLst/>
              <a:rect l="l" t="t" r="r" b="b"/>
              <a:pathLst>
                <a:path w="34089" h="41182" extrusionOk="0">
                  <a:moveTo>
                    <a:pt x="28070" y="1"/>
                  </a:moveTo>
                  <a:cubicBezTo>
                    <a:pt x="26549" y="1"/>
                    <a:pt x="24965" y="998"/>
                    <a:pt x="24069" y="2956"/>
                  </a:cubicBezTo>
                  <a:cubicBezTo>
                    <a:pt x="24069" y="2956"/>
                    <a:pt x="22965" y="6031"/>
                    <a:pt x="20612" y="10304"/>
                  </a:cubicBezTo>
                  <a:cubicBezTo>
                    <a:pt x="19995" y="12902"/>
                    <a:pt x="19187" y="16880"/>
                    <a:pt x="19327" y="19650"/>
                  </a:cubicBezTo>
                  <a:cubicBezTo>
                    <a:pt x="19492" y="23020"/>
                    <a:pt x="6254" y="30837"/>
                    <a:pt x="1" y="34328"/>
                  </a:cubicBezTo>
                  <a:cubicBezTo>
                    <a:pt x="896" y="34762"/>
                    <a:pt x="1851" y="35415"/>
                    <a:pt x="2737" y="36404"/>
                  </a:cubicBezTo>
                  <a:cubicBezTo>
                    <a:pt x="5517" y="39505"/>
                    <a:pt x="8565" y="41181"/>
                    <a:pt x="8565" y="41181"/>
                  </a:cubicBezTo>
                  <a:cubicBezTo>
                    <a:pt x="8565" y="41181"/>
                    <a:pt x="24121" y="26216"/>
                    <a:pt x="30080" y="13092"/>
                  </a:cubicBezTo>
                  <a:cubicBezTo>
                    <a:pt x="34088" y="4256"/>
                    <a:pt x="31213" y="1"/>
                    <a:pt x="28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3"/>
            <p:cNvSpPr/>
            <p:nvPr/>
          </p:nvSpPr>
          <p:spPr>
            <a:xfrm>
              <a:off x="4092300" y="3080575"/>
              <a:ext cx="395875" cy="281175"/>
            </a:xfrm>
            <a:custGeom>
              <a:avLst/>
              <a:gdLst/>
              <a:ahLst/>
              <a:cxnLst/>
              <a:rect l="l" t="t" r="r" b="b"/>
              <a:pathLst>
                <a:path w="15835" h="11247" extrusionOk="0">
                  <a:moveTo>
                    <a:pt x="13888" y="1"/>
                  </a:moveTo>
                  <a:cubicBezTo>
                    <a:pt x="13888" y="1"/>
                    <a:pt x="7539" y="1"/>
                    <a:pt x="4056" y="1685"/>
                  </a:cubicBezTo>
                  <a:cubicBezTo>
                    <a:pt x="1494" y="2919"/>
                    <a:pt x="0" y="6931"/>
                    <a:pt x="1303" y="9338"/>
                  </a:cubicBezTo>
                  <a:cubicBezTo>
                    <a:pt x="1763" y="10198"/>
                    <a:pt x="2580" y="10849"/>
                    <a:pt x="3822" y="11102"/>
                  </a:cubicBezTo>
                  <a:cubicBezTo>
                    <a:pt x="4315" y="11201"/>
                    <a:pt x="4769" y="11247"/>
                    <a:pt x="5191" y="11247"/>
                  </a:cubicBezTo>
                  <a:cubicBezTo>
                    <a:pt x="8819" y="11247"/>
                    <a:pt x="10074" y="7886"/>
                    <a:pt x="13350" y="6602"/>
                  </a:cubicBezTo>
                  <a:cubicBezTo>
                    <a:pt x="15834" y="5620"/>
                    <a:pt x="15192" y="2919"/>
                    <a:pt x="14522" y="1296"/>
                  </a:cubicBezTo>
                  <a:cubicBezTo>
                    <a:pt x="14210" y="531"/>
                    <a:pt x="13888" y="1"/>
                    <a:pt x="13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3"/>
            <p:cNvSpPr/>
            <p:nvPr/>
          </p:nvSpPr>
          <p:spPr>
            <a:xfrm>
              <a:off x="4124850" y="3112950"/>
              <a:ext cx="363325" cy="248800"/>
            </a:xfrm>
            <a:custGeom>
              <a:avLst/>
              <a:gdLst/>
              <a:ahLst/>
              <a:cxnLst/>
              <a:rect l="l" t="t" r="r" b="b"/>
              <a:pathLst>
                <a:path w="14533" h="9952" extrusionOk="0">
                  <a:moveTo>
                    <a:pt x="13220" y="1"/>
                  </a:moveTo>
                  <a:lnTo>
                    <a:pt x="13220" y="1"/>
                  </a:lnTo>
                  <a:cubicBezTo>
                    <a:pt x="12646" y="514"/>
                    <a:pt x="12291" y="929"/>
                    <a:pt x="12291" y="929"/>
                  </a:cubicBezTo>
                  <a:cubicBezTo>
                    <a:pt x="12291" y="929"/>
                    <a:pt x="6211" y="2745"/>
                    <a:pt x="3900" y="4985"/>
                  </a:cubicBezTo>
                  <a:cubicBezTo>
                    <a:pt x="2097" y="6726"/>
                    <a:pt x="1564" y="8292"/>
                    <a:pt x="671" y="8292"/>
                  </a:cubicBezTo>
                  <a:cubicBezTo>
                    <a:pt x="471" y="8292"/>
                    <a:pt x="254" y="8214"/>
                    <a:pt x="1" y="8043"/>
                  </a:cubicBezTo>
                  <a:lnTo>
                    <a:pt x="1" y="8043"/>
                  </a:lnTo>
                  <a:cubicBezTo>
                    <a:pt x="461" y="8903"/>
                    <a:pt x="1278" y="9554"/>
                    <a:pt x="2520" y="9807"/>
                  </a:cubicBezTo>
                  <a:cubicBezTo>
                    <a:pt x="3013" y="9906"/>
                    <a:pt x="3467" y="9952"/>
                    <a:pt x="3889" y="9952"/>
                  </a:cubicBezTo>
                  <a:cubicBezTo>
                    <a:pt x="7517" y="9952"/>
                    <a:pt x="8772" y="6591"/>
                    <a:pt x="12048" y="5307"/>
                  </a:cubicBezTo>
                  <a:cubicBezTo>
                    <a:pt x="14532" y="4325"/>
                    <a:pt x="13890" y="1624"/>
                    <a:pt x="13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3"/>
            <p:cNvSpPr/>
            <p:nvPr/>
          </p:nvSpPr>
          <p:spPr>
            <a:xfrm>
              <a:off x="4165575" y="4087083"/>
              <a:ext cx="63775" cy="37450"/>
            </a:xfrm>
            <a:custGeom>
              <a:avLst/>
              <a:gdLst/>
              <a:ahLst/>
              <a:cxnLst/>
              <a:rect l="l" t="t" r="r" b="b"/>
              <a:pathLst>
                <a:path w="2551" h="1498" extrusionOk="0">
                  <a:moveTo>
                    <a:pt x="0" y="0"/>
                  </a:moveTo>
                  <a:lnTo>
                    <a:pt x="0" y="222"/>
                  </a:lnTo>
                  <a:cubicBezTo>
                    <a:pt x="0" y="927"/>
                    <a:pt x="571" y="1498"/>
                    <a:pt x="1275" y="1498"/>
                  </a:cubicBezTo>
                  <a:cubicBezTo>
                    <a:pt x="1980" y="1498"/>
                    <a:pt x="2551" y="927"/>
                    <a:pt x="2551" y="222"/>
                  </a:cubicBezTo>
                  <a:lnTo>
                    <a:pt x="25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3"/>
            <p:cNvSpPr/>
            <p:nvPr/>
          </p:nvSpPr>
          <p:spPr>
            <a:xfrm>
              <a:off x="4067450" y="3578458"/>
              <a:ext cx="260125" cy="403300"/>
            </a:xfrm>
            <a:custGeom>
              <a:avLst/>
              <a:gdLst/>
              <a:ahLst/>
              <a:cxnLst/>
              <a:rect l="l" t="t" r="r" b="b"/>
              <a:pathLst>
                <a:path w="10405" h="16132" extrusionOk="0">
                  <a:moveTo>
                    <a:pt x="0" y="1"/>
                  </a:moveTo>
                  <a:lnTo>
                    <a:pt x="0" y="16132"/>
                  </a:lnTo>
                  <a:lnTo>
                    <a:pt x="10404" y="16132"/>
                  </a:lnTo>
                  <a:lnTo>
                    <a:pt x="104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3"/>
            <p:cNvSpPr/>
            <p:nvPr/>
          </p:nvSpPr>
          <p:spPr>
            <a:xfrm>
              <a:off x="4181725" y="3322025"/>
              <a:ext cx="31500" cy="139400"/>
            </a:xfrm>
            <a:custGeom>
              <a:avLst/>
              <a:gdLst/>
              <a:ahLst/>
              <a:cxnLst/>
              <a:rect l="l" t="t" r="r" b="b"/>
              <a:pathLst>
                <a:path w="1260" h="5576" extrusionOk="0">
                  <a:moveTo>
                    <a:pt x="435" y="1"/>
                  </a:moveTo>
                  <a:cubicBezTo>
                    <a:pt x="195" y="1"/>
                    <a:pt x="0" y="194"/>
                    <a:pt x="0" y="435"/>
                  </a:cubicBezTo>
                  <a:lnTo>
                    <a:pt x="0" y="5142"/>
                  </a:lnTo>
                  <a:cubicBezTo>
                    <a:pt x="0" y="5382"/>
                    <a:pt x="195" y="5576"/>
                    <a:pt x="435" y="5576"/>
                  </a:cubicBezTo>
                  <a:lnTo>
                    <a:pt x="826" y="5576"/>
                  </a:lnTo>
                  <a:cubicBezTo>
                    <a:pt x="1066" y="5576"/>
                    <a:pt x="1260" y="5382"/>
                    <a:pt x="1260" y="5142"/>
                  </a:cubicBezTo>
                  <a:lnTo>
                    <a:pt x="1260" y="435"/>
                  </a:lnTo>
                  <a:cubicBezTo>
                    <a:pt x="1260" y="194"/>
                    <a:pt x="1066" y="1"/>
                    <a:pt x="8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3"/>
            <p:cNvSpPr/>
            <p:nvPr/>
          </p:nvSpPr>
          <p:spPr>
            <a:xfrm>
              <a:off x="4052075" y="3570158"/>
              <a:ext cx="30750" cy="419900"/>
            </a:xfrm>
            <a:custGeom>
              <a:avLst/>
              <a:gdLst/>
              <a:ahLst/>
              <a:cxnLst/>
              <a:rect l="l" t="t" r="r" b="b"/>
              <a:pathLst>
                <a:path w="1230" h="16796" extrusionOk="0">
                  <a:moveTo>
                    <a:pt x="1" y="1"/>
                  </a:moveTo>
                  <a:lnTo>
                    <a:pt x="1" y="16796"/>
                  </a:lnTo>
                  <a:lnTo>
                    <a:pt x="1229" y="16796"/>
                  </a:lnTo>
                  <a:lnTo>
                    <a:pt x="12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3"/>
            <p:cNvSpPr/>
            <p:nvPr/>
          </p:nvSpPr>
          <p:spPr>
            <a:xfrm>
              <a:off x="4032225" y="3981733"/>
              <a:ext cx="330575" cy="110925"/>
            </a:xfrm>
            <a:custGeom>
              <a:avLst/>
              <a:gdLst/>
              <a:ahLst/>
              <a:cxnLst/>
              <a:rect l="l" t="t" r="r" b="b"/>
              <a:pathLst>
                <a:path w="13223" h="4437" extrusionOk="0">
                  <a:moveTo>
                    <a:pt x="800" y="1"/>
                  </a:moveTo>
                  <a:cubicBezTo>
                    <a:pt x="331" y="1"/>
                    <a:pt x="1" y="492"/>
                    <a:pt x="200" y="916"/>
                  </a:cubicBezTo>
                  <a:cubicBezTo>
                    <a:pt x="1856" y="4436"/>
                    <a:pt x="6612" y="4436"/>
                    <a:pt x="6612" y="4436"/>
                  </a:cubicBezTo>
                  <a:cubicBezTo>
                    <a:pt x="6612" y="4436"/>
                    <a:pt x="11365" y="4436"/>
                    <a:pt x="13022" y="916"/>
                  </a:cubicBezTo>
                  <a:cubicBezTo>
                    <a:pt x="13222" y="492"/>
                    <a:pt x="12892" y="1"/>
                    <a:pt x="124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3"/>
            <p:cNvSpPr/>
            <p:nvPr/>
          </p:nvSpPr>
          <p:spPr>
            <a:xfrm>
              <a:off x="4082825" y="3437425"/>
              <a:ext cx="229350" cy="97500"/>
            </a:xfrm>
            <a:custGeom>
              <a:avLst/>
              <a:gdLst/>
              <a:ahLst/>
              <a:cxnLst/>
              <a:rect l="l" t="t" r="r" b="b"/>
              <a:pathLst>
                <a:path w="9174" h="3900" extrusionOk="0">
                  <a:moveTo>
                    <a:pt x="4588" y="0"/>
                  </a:moveTo>
                  <a:lnTo>
                    <a:pt x="1" y="3899"/>
                  </a:lnTo>
                  <a:lnTo>
                    <a:pt x="9174" y="3899"/>
                  </a:lnTo>
                  <a:lnTo>
                    <a:pt x="458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a:off x="4028775" y="3532058"/>
              <a:ext cx="337400" cy="46425"/>
            </a:xfrm>
            <a:custGeom>
              <a:avLst/>
              <a:gdLst/>
              <a:ahLst/>
              <a:cxnLst/>
              <a:rect l="l" t="t" r="r" b="b"/>
              <a:pathLst>
                <a:path w="13496" h="1857" extrusionOk="0">
                  <a:moveTo>
                    <a:pt x="926" y="0"/>
                  </a:moveTo>
                  <a:cubicBezTo>
                    <a:pt x="415" y="0"/>
                    <a:pt x="0" y="417"/>
                    <a:pt x="4" y="929"/>
                  </a:cubicBezTo>
                  <a:cubicBezTo>
                    <a:pt x="3" y="1441"/>
                    <a:pt x="417" y="1857"/>
                    <a:pt x="931" y="1857"/>
                  </a:cubicBezTo>
                  <a:cubicBezTo>
                    <a:pt x="931" y="1857"/>
                    <a:pt x="932" y="1857"/>
                    <a:pt x="933" y="1857"/>
                  </a:cubicBezTo>
                  <a:lnTo>
                    <a:pt x="12563" y="1857"/>
                  </a:lnTo>
                  <a:cubicBezTo>
                    <a:pt x="12564" y="1857"/>
                    <a:pt x="12565" y="1857"/>
                    <a:pt x="12566" y="1857"/>
                  </a:cubicBezTo>
                  <a:cubicBezTo>
                    <a:pt x="13079" y="1857"/>
                    <a:pt x="13495" y="1441"/>
                    <a:pt x="13495" y="929"/>
                  </a:cubicBezTo>
                  <a:cubicBezTo>
                    <a:pt x="13496" y="416"/>
                    <a:pt x="13080" y="0"/>
                    <a:pt x="12568" y="0"/>
                  </a:cubicBezTo>
                  <a:cubicBezTo>
                    <a:pt x="12566" y="0"/>
                    <a:pt x="12565" y="0"/>
                    <a:pt x="12563" y="0"/>
                  </a:cubicBezTo>
                  <a:lnTo>
                    <a:pt x="933" y="0"/>
                  </a:lnTo>
                  <a:cubicBezTo>
                    <a:pt x="931" y="0"/>
                    <a:pt x="928" y="0"/>
                    <a:pt x="9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3"/>
            <p:cNvSpPr/>
            <p:nvPr/>
          </p:nvSpPr>
          <p:spPr>
            <a:xfrm>
              <a:off x="4312125" y="3570158"/>
              <a:ext cx="30775" cy="419900"/>
            </a:xfrm>
            <a:custGeom>
              <a:avLst/>
              <a:gdLst/>
              <a:ahLst/>
              <a:cxnLst/>
              <a:rect l="l" t="t" r="r" b="b"/>
              <a:pathLst>
                <a:path w="1231" h="16796" extrusionOk="0">
                  <a:moveTo>
                    <a:pt x="1" y="1"/>
                  </a:moveTo>
                  <a:lnTo>
                    <a:pt x="1" y="16796"/>
                  </a:lnTo>
                  <a:lnTo>
                    <a:pt x="1231" y="16796"/>
                  </a:lnTo>
                  <a:lnTo>
                    <a:pt x="12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3"/>
            <p:cNvSpPr/>
            <p:nvPr/>
          </p:nvSpPr>
          <p:spPr>
            <a:xfrm>
              <a:off x="4174200" y="3570158"/>
              <a:ext cx="46525" cy="419900"/>
            </a:xfrm>
            <a:custGeom>
              <a:avLst/>
              <a:gdLst/>
              <a:ahLst/>
              <a:cxnLst/>
              <a:rect l="l" t="t" r="r" b="b"/>
              <a:pathLst>
                <a:path w="1861" h="16796" extrusionOk="0">
                  <a:moveTo>
                    <a:pt x="0" y="1"/>
                  </a:moveTo>
                  <a:lnTo>
                    <a:pt x="0" y="16796"/>
                  </a:lnTo>
                  <a:lnTo>
                    <a:pt x="1861" y="16796"/>
                  </a:lnTo>
                  <a:lnTo>
                    <a:pt x="18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3"/>
            <p:cNvSpPr/>
            <p:nvPr/>
          </p:nvSpPr>
          <p:spPr>
            <a:xfrm>
              <a:off x="4413425" y="2478025"/>
              <a:ext cx="1304125" cy="864025"/>
            </a:xfrm>
            <a:custGeom>
              <a:avLst/>
              <a:gdLst/>
              <a:ahLst/>
              <a:cxnLst/>
              <a:rect l="l" t="t" r="r" b="b"/>
              <a:pathLst>
                <a:path w="52165" h="34561" extrusionOk="0">
                  <a:moveTo>
                    <a:pt x="45694" y="1"/>
                  </a:moveTo>
                  <a:cubicBezTo>
                    <a:pt x="42715" y="1"/>
                    <a:pt x="38763" y="1685"/>
                    <a:pt x="34820" y="4013"/>
                  </a:cubicBezTo>
                  <a:cubicBezTo>
                    <a:pt x="30669" y="6471"/>
                    <a:pt x="26517" y="9650"/>
                    <a:pt x="23503" y="12351"/>
                  </a:cubicBezTo>
                  <a:cubicBezTo>
                    <a:pt x="19265" y="16164"/>
                    <a:pt x="8902" y="19344"/>
                    <a:pt x="3465" y="20820"/>
                  </a:cubicBezTo>
                  <a:cubicBezTo>
                    <a:pt x="1372" y="21393"/>
                    <a:pt x="0" y="21706"/>
                    <a:pt x="0" y="21706"/>
                  </a:cubicBezTo>
                  <a:lnTo>
                    <a:pt x="156" y="29619"/>
                  </a:lnTo>
                  <a:lnTo>
                    <a:pt x="243" y="34300"/>
                  </a:lnTo>
                  <a:cubicBezTo>
                    <a:pt x="243" y="34300"/>
                    <a:pt x="1355" y="34456"/>
                    <a:pt x="3274" y="34525"/>
                  </a:cubicBezTo>
                  <a:cubicBezTo>
                    <a:pt x="3838" y="34547"/>
                    <a:pt x="4471" y="34560"/>
                    <a:pt x="5165" y="34560"/>
                  </a:cubicBezTo>
                  <a:cubicBezTo>
                    <a:pt x="12149" y="34560"/>
                    <a:pt x="25320" y="33169"/>
                    <a:pt x="36341" y="23982"/>
                  </a:cubicBezTo>
                  <a:cubicBezTo>
                    <a:pt x="52165" y="10797"/>
                    <a:pt x="45694" y="1"/>
                    <a:pt x="45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3"/>
            <p:cNvSpPr/>
            <p:nvPr/>
          </p:nvSpPr>
          <p:spPr>
            <a:xfrm>
              <a:off x="4409575" y="2998600"/>
              <a:ext cx="86650" cy="342700"/>
            </a:xfrm>
            <a:custGeom>
              <a:avLst/>
              <a:gdLst/>
              <a:ahLst/>
              <a:cxnLst/>
              <a:rect l="l" t="t" r="r" b="b"/>
              <a:pathLst>
                <a:path w="3466" h="13708" extrusionOk="0">
                  <a:moveTo>
                    <a:pt x="3465" y="1"/>
                  </a:moveTo>
                  <a:lnTo>
                    <a:pt x="3465" y="1"/>
                  </a:lnTo>
                  <a:cubicBezTo>
                    <a:pt x="1367" y="568"/>
                    <a:pt x="0" y="887"/>
                    <a:pt x="0" y="887"/>
                  </a:cubicBezTo>
                  <a:lnTo>
                    <a:pt x="241" y="13477"/>
                  </a:lnTo>
                  <a:cubicBezTo>
                    <a:pt x="241" y="13477"/>
                    <a:pt x="1357" y="13636"/>
                    <a:pt x="3270" y="13707"/>
                  </a:cubicBezTo>
                  <a:lnTo>
                    <a:pt x="34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3"/>
            <p:cNvSpPr/>
            <p:nvPr/>
          </p:nvSpPr>
          <p:spPr>
            <a:xfrm>
              <a:off x="5118600" y="4669075"/>
              <a:ext cx="1503775" cy="447050"/>
            </a:xfrm>
            <a:custGeom>
              <a:avLst/>
              <a:gdLst/>
              <a:ahLst/>
              <a:cxnLst/>
              <a:rect l="l" t="t" r="r" b="b"/>
              <a:pathLst>
                <a:path w="60151" h="17882" extrusionOk="0">
                  <a:moveTo>
                    <a:pt x="52746" y="1"/>
                  </a:moveTo>
                  <a:cubicBezTo>
                    <a:pt x="51509" y="1"/>
                    <a:pt x="50062" y="127"/>
                    <a:pt x="48372" y="434"/>
                  </a:cubicBezTo>
                  <a:cubicBezTo>
                    <a:pt x="38846" y="2166"/>
                    <a:pt x="9650" y="4517"/>
                    <a:pt x="4826" y="5384"/>
                  </a:cubicBezTo>
                  <a:cubicBezTo>
                    <a:pt x="1" y="6250"/>
                    <a:pt x="124" y="10455"/>
                    <a:pt x="124" y="10455"/>
                  </a:cubicBezTo>
                  <a:cubicBezTo>
                    <a:pt x="124" y="10455"/>
                    <a:pt x="225" y="17881"/>
                    <a:pt x="21554" y="17881"/>
                  </a:cubicBezTo>
                  <a:cubicBezTo>
                    <a:pt x="23746" y="17881"/>
                    <a:pt x="26162" y="17803"/>
                    <a:pt x="28825" y="17630"/>
                  </a:cubicBezTo>
                  <a:cubicBezTo>
                    <a:pt x="57402" y="15775"/>
                    <a:pt x="60150" y="5495"/>
                    <a:pt x="59704" y="2717"/>
                  </a:cubicBezTo>
                  <a:cubicBezTo>
                    <a:pt x="59704" y="2717"/>
                    <a:pt x="58481" y="1"/>
                    <a:pt x="52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3"/>
            <p:cNvSpPr/>
            <p:nvPr/>
          </p:nvSpPr>
          <p:spPr>
            <a:xfrm>
              <a:off x="5216025" y="4434900"/>
              <a:ext cx="1397075" cy="878775"/>
            </a:xfrm>
            <a:custGeom>
              <a:avLst/>
              <a:gdLst/>
              <a:ahLst/>
              <a:cxnLst/>
              <a:rect l="l" t="t" r="r" b="b"/>
              <a:pathLst>
                <a:path w="55883" h="35151" extrusionOk="0">
                  <a:moveTo>
                    <a:pt x="34662" y="0"/>
                  </a:moveTo>
                  <a:cubicBezTo>
                    <a:pt x="21349" y="0"/>
                    <a:pt x="3423" y="4179"/>
                    <a:pt x="241" y="9028"/>
                  </a:cubicBezTo>
                  <a:cubicBezTo>
                    <a:pt x="241" y="9028"/>
                    <a:pt x="0" y="21020"/>
                    <a:pt x="960" y="33732"/>
                  </a:cubicBezTo>
                  <a:cubicBezTo>
                    <a:pt x="960" y="33732"/>
                    <a:pt x="5642" y="35150"/>
                    <a:pt x="12933" y="35150"/>
                  </a:cubicBezTo>
                  <a:cubicBezTo>
                    <a:pt x="15121" y="35150"/>
                    <a:pt x="17544" y="35022"/>
                    <a:pt x="20146" y="34690"/>
                  </a:cubicBezTo>
                  <a:cubicBezTo>
                    <a:pt x="20146" y="34690"/>
                    <a:pt x="21361" y="35096"/>
                    <a:pt x="28650" y="35096"/>
                  </a:cubicBezTo>
                  <a:cubicBezTo>
                    <a:pt x="31078" y="35096"/>
                    <a:pt x="34179" y="35051"/>
                    <a:pt x="38134" y="34931"/>
                  </a:cubicBezTo>
                  <a:cubicBezTo>
                    <a:pt x="53963" y="34451"/>
                    <a:pt x="55882" y="29415"/>
                    <a:pt x="55882" y="29415"/>
                  </a:cubicBezTo>
                  <a:cubicBezTo>
                    <a:pt x="55882" y="29415"/>
                    <a:pt x="51565" y="14544"/>
                    <a:pt x="49407" y="4951"/>
                  </a:cubicBezTo>
                  <a:cubicBezTo>
                    <a:pt x="48612" y="1419"/>
                    <a:pt x="42420" y="0"/>
                    <a:pt x="346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3"/>
            <p:cNvSpPr/>
            <p:nvPr/>
          </p:nvSpPr>
          <p:spPr>
            <a:xfrm>
              <a:off x="5221375" y="4488050"/>
              <a:ext cx="1299050" cy="630325"/>
            </a:xfrm>
            <a:custGeom>
              <a:avLst/>
              <a:gdLst/>
              <a:ahLst/>
              <a:cxnLst/>
              <a:rect l="l" t="t" r="r" b="b"/>
              <a:pathLst>
                <a:path w="51962" h="25213" extrusionOk="0">
                  <a:moveTo>
                    <a:pt x="32381" y="1"/>
                  </a:moveTo>
                  <a:cubicBezTo>
                    <a:pt x="17894" y="1"/>
                    <a:pt x="4208" y="3270"/>
                    <a:pt x="1" y="11379"/>
                  </a:cubicBezTo>
                  <a:cubicBezTo>
                    <a:pt x="7" y="13077"/>
                    <a:pt x="28" y="15183"/>
                    <a:pt x="81" y="17558"/>
                  </a:cubicBezTo>
                  <a:cubicBezTo>
                    <a:pt x="3505" y="17907"/>
                    <a:pt x="6606" y="21790"/>
                    <a:pt x="11194" y="21790"/>
                  </a:cubicBezTo>
                  <a:cubicBezTo>
                    <a:pt x="11964" y="21790"/>
                    <a:pt x="12776" y="21681"/>
                    <a:pt x="13638" y="21427"/>
                  </a:cubicBezTo>
                  <a:cubicBezTo>
                    <a:pt x="13638" y="21427"/>
                    <a:pt x="13697" y="21468"/>
                    <a:pt x="13802" y="21537"/>
                  </a:cubicBezTo>
                  <a:cubicBezTo>
                    <a:pt x="13933" y="20521"/>
                    <a:pt x="14200" y="19406"/>
                    <a:pt x="14200" y="19406"/>
                  </a:cubicBezTo>
                  <a:cubicBezTo>
                    <a:pt x="14200" y="19406"/>
                    <a:pt x="14524" y="21000"/>
                    <a:pt x="15048" y="22280"/>
                  </a:cubicBezTo>
                  <a:cubicBezTo>
                    <a:pt x="17065" y="23395"/>
                    <a:pt x="21032" y="25213"/>
                    <a:pt x="25460" y="25213"/>
                  </a:cubicBezTo>
                  <a:cubicBezTo>
                    <a:pt x="28515" y="25213"/>
                    <a:pt x="31789" y="24348"/>
                    <a:pt x="34796" y="21790"/>
                  </a:cubicBezTo>
                  <a:cubicBezTo>
                    <a:pt x="34636" y="20234"/>
                    <a:pt x="34796" y="17928"/>
                    <a:pt x="34796" y="17928"/>
                  </a:cubicBezTo>
                  <a:cubicBezTo>
                    <a:pt x="34796" y="17928"/>
                    <a:pt x="35701" y="20280"/>
                    <a:pt x="36795" y="21949"/>
                  </a:cubicBezTo>
                  <a:cubicBezTo>
                    <a:pt x="39881" y="21940"/>
                    <a:pt x="46069" y="20915"/>
                    <a:pt x="51962" y="13923"/>
                  </a:cubicBezTo>
                  <a:cubicBezTo>
                    <a:pt x="50959" y="10151"/>
                    <a:pt x="49945" y="6168"/>
                    <a:pt x="49193" y="2825"/>
                  </a:cubicBezTo>
                  <a:cubicBezTo>
                    <a:pt x="49065" y="2264"/>
                    <a:pt x="48799" y="1757"/>
                    <a:pt x="48414" y="1299"/>
                  </a:cubicBezTo>
                  <a:cubicBezTo>
                    <a:pt x="47964" y="1218"/>
                    <a:pt x="47517" y="1133"/>
                    <a:pt x="47044" y="1065"/>
                  </a:cubicBezTo>
                  <a:cubicBezTo>
                    <a:pt x="42289" y="376"/>
                    <a:pt x="37289" y="1"/>
                    <a:pt x="32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3"/>
            <p:cNvSpPr/>
            <p:nvPr/>
          </p:nvSpPr>
          <p:spPr>
            <a:xfrm>
              <a:off x="5107175" y="2456700"/>
              <a:ext cx="1505650" cy="2523050"/>
            </a:xfrm>
            <a:custGeom>
              <a:avLst/>
              <a:gdLst/>
              <a:ahLst/>
              <a:cxnLst/>
              <a:rect l="l" t="t" r="r" b="b"/>
              <a:pathLst>
                <a:path w="60226" h="100922" extrusionOk="0">
                  <a:moveTo>
                    <a:pt x="24536" y="0"/>
                  </a:moveTo>
                  <a:cubicBezTo>
                    <a:pt x="22200" y="0"/>
                    <a:pt x="20282" y="168"/>
                    <a:pt x="19291" y="263"/>
                  </a:cubicBezTo>
                  <a:cubicBezTo>
                    <a:pt x="18901" y="302"/>
                    <a:pt x="18650" y="334"/>
                    <a:pt x="18578" y="334"/>
                  </a:cubicBezTo>
                  <a:cubicBezTo>
                    <a:pt x="18570" y="334"/>
                    <a:pt x="18564" y="334"/>
                    <a:pt x="18561" y="333"/>
                  </a:cubicBezTo>
                  <a:cubicBezTo>
                    <a:pt x="18561" y="333"/>
                    <a:pt x="18283" y="350"/>
                    <a:pt x="17797" y="480"/>
                  </a:cubicBezTo>
                  <a:cubicBezTo>
                    <a:pt x="17363" y="593"/>
                    <a:pt x="16755" y="792"/>
                    <a:pt x="16033" y="1131"/>
                  </a:cubicBezTo>
                  <a:cubicBezTo>
                    <a:pt x="15685" y="1296"/>
                    <a:pt x="15322" y="1496"/>
                    <a:pt x="14931" y="1731"/>
                  </a:cubicBezTo>
                  <a:cubicBezTo>
                    <a:pt x="10050" y="4675"/>
                    <a:pt x="1911" y="13769"/>
                    <a:pt x="1129" y="41771"/>
                  </a:cubicBezTo>
                  <a:cubicBezTo>
                    <a:pt x="1" y="81994"/>
                    <a:pt x="738" y="98949"/>
                    <a:pt x="738" y="98949"/>
                  </a:cubicBezTo>
                  <a:cubicBezTo>
                    <a:pt x="738" y="98949"/>
                    <a:pt x="1703" y="98141"/>
                    <a:pt x="3474" y="97662"/>
                  </a:cubicBezTo>
                  <a:cubicBezTo>
                    <a:pt x="4209" y="97461"/>
                    <a:pt x="5084" y="97320"/>
                    <a:pt x="6086" y="97320"/>
                  </a:cubicBezTo>
                  <a:cubicBezTo>
                    <a:pt x="7073" y="97320"/>
                    <a:pt x="8183" y="97457"/>
                    <a:pt x="9407" y="97810"/>
                  </a:cubicBezTo>
                  <a:cubicBezTo>
                    <a:pt x="12681" y="98756"/>
                    <a:pt x="15198" y="98944"/>
                    <a:pt x="16685" y="98944"/>
                  </a:cubicBezTo>
                  <a:cubicBezTo>
                    <a:pt x="17672" y="98944"/>
                    <a:pt x="18205" y="98861"/>
                    <a:pt x="18205" y="98861"/>
                  </a:cubicBezTo>
                  <a:cubicBezTo>
                    <a:pt x="18205" y="98861"/>
                    <a:pt x="22334" y="100922"/>
                    <a:pt x="28329" y="100922"/>
                  </a:cubicBezTo>
                  <a:cubicBezTo>
                    <a:pt x="28951" y="100922"/>
                    <a:pt x="29592" y="100900"/>
                    <a:pt x="30251" y="100851"/>
                  </a:cubicBezTo>
                  <a:cubicBezTo>
                    <a:pt x="37270" y="100329"/>
                    <a:pt x="39258" y="97707"/>
                    <a:pt x="39258" y="97707"/>
                  </a:cubicBezTo>
                  <a:cubicBezTo>
                    <a:pt x="39258" y="97707"/>
                    <a:pt x="39269" y="97707"/>
                    <a:pt x="39291" y="97707"/>
                  </a:cubicBezTo>
                  <a:cubicBezTo>
                    <a:pt x="39753" y="97707"/>
                    <a:pt x="45036" y="97612"/>
                    <a:pt x="52044" y="93415"/>
                  </a:cubicBezTo>
                  <a:cubicBezTo>
                    <a:pt x="55712" y="91211"/>
                    <a:pt x="57778" y="90662"/>
                    <a:pt x="58929" y="90662"/>
                  </a:cubicBezTo>
                  <a:cubicBezTo>
                    <a:pt x="59719" y="90662"/>
                    <a:pt x="60077" y="90920"/>
                    <a:pt x="60226" y="91079"/>
                  </a:cubicBezTo>
                  <a:cubicBezTo>
                    <a:pt x="59523" y="89898"/>
                    <a:pt x="54110" y="80848"/>
                    <a:pt x="50749" y="70094"/>
                  </a:cubicBezTo>
                  <a:cubicBezTo>
                    <a:pt x="49889" y="67367"/>
                    <a:pt x="49169" y="64519"/>
                    <a:pt x="48692" y="61670"/>
                  </a:cubicBezTo>
                  <a:cubicBezTo>
                    <a:pt x="46172" y="46800"/>
                    <a:pt x="46382" y="19980"/>
                    <a:pt x="42820" y="8670"/>
                  </a:cubicBezTo>
                  <a:cubicBezTo>
                    <a:pt x="42802" y="8610"/>
                    <a:pt x="42776" y="8549"/>
                    <a:pt x="42759" y="8489"/>
                  </a:cubicBezTo>
                  <a:cubicBezTo>
                    <a:pt x="41083" y="3503"/>
                    <a:pt x="36097" y="1357"/>
                    <a:pt x="31085" y="506"/>
                  </a:cubicBezTo>
                  <a:cubicBezTo>
                    <a:pt x="30704" y="445"/>
                    <a:pt x="30322" y="385"/>
                    <a:pt x="29939" y="333"/>
                  </a:cubicBezTo>
                  <a:cubicBezTo>
                    <a:pt x="29288" y="245"/>
                    <a:pt x="28646" y="185"/>
                    <a:pt x="28012" y="133"/>
                  </a:cubicBezTo>
                  <a:cubicBezTo>
                    <a:pt x="26797" y="37"/>
                    <a:pt x="25621" y="0"/>
                    <a:pt x="24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3"/>
            <p:cNvSpPr/>
            <p:nvPr/>
          </p:nvSpPr>
          <p:spPr>
            <a:xfrm>
              <a:off x="5493300" y="3659575"/>
              <a:ext cx="73325" cy="1214725"/>
            </a:xfrm>
            <a:custGeom>
              <a:avLst/>
              <a:gdLst/>
              <a:ahLst/>
              <a:cxnLst/>
              <a:rect l="l" t="t" r="r" b="b"/>
              <a:pathLst>
                <a:path w="2933" h="48589" fill="none" extrusionOk="0">
                  <a:moveTo>
                    <a:pt x="2932" y="48589"/>
                  </a:moveTo>
                  <a:cubicBezTo>
                    <a:pt x="2932" y="48589"/>
                    <a:pt x="236" y="17945"/>
                    <a:pt x="0" y="0"/>
                  </a:cubicBezTo>
                </a:path>
              </a:pathLst>
            </a:custGeom>
            <a:noFill/>
            <a:ln w="238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3"/>
            <p:cNvSpPr/>
            <p:nvPr/>
          </p:nvSpPr>
          <p:spPr>
            <a:xfrm>
              <a:off x="5844150" y="3745850"/>
              <a:ext cx="224175" cy="1064000"/>
            </a:xfrm>
            <a:custGeom>
              <a:avLst/>
              <a:gdLst/>
              <a:ahLst/>
              <a:cxnLst/>
              <a:rect l="l" t="t" r="r" b="b"/>
              <a:pathLst>
                <a:path w="8967" h="42560" fill="none" extrusionOk="0">
                  <a:moveTo>
                    <a:pt x="1" y="0"/>
                  </a:moveTo>
                  <a:cubicBezTo>
                    <a:pt x="1" y="0"/>
                    <a:pt x="2526" y="23695"/>
                    <a:pt x="8967" y="42560"/>
                  </a:cubicBezTo>
                </a:path>
              </a:pathLst>
            </a:custGeom>
            <a:noFill/>
            <a:ln w="23875"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3"/>
            <p:cNvSpPr/>
            <p:nvPr/>
          </p:nvSpPr>
          <p:spPr>
            <a:xfrm>
              <a:off x="6329700" y="3794100"/>
              <a:ext cx="271750" cy="235600"/>
            </a:xfrm>
            <a:custGeom>
              <a:avLst/>
              <a:gdLst/>
              <a:ahLst/>
              <a:cxnLst/>
              <a:rect l="l" t="t" r="r" b="b"/>
              <a:pathLst>
                <a:path w="10870" h="9424" extrusionOk="0">
                  <a:moveTo>
                    <a:pt x="8460" y="1"/>
                  </a:moveTo>
                  <a:lnTo>
                    <a:pt x="1" y="2077"/>
                  </a:lnTo>
                  <a:cubicBezTo>
                    <a:pt x="1" y="2077"/>
                    <a:pt x="949" y="3472"/>
                    <a:pt x="883" y="5916"/>
                  </a:cubicBezTo>
                  <a:cubicBezTo>
                    <a:pt x="801" y="8820"/>
                    <a:pt x="3679" y="8729"/>
                    <a:pt x="6171" y="9257"/>
                  </a:cubicBezTo>
                  <a:cubicBezTo>
                    <a:pt x="6702" y="9369"/>
                    <a:pt x="7178" y="9424"/>
                    <a:pt x="7601" y="9424"/>
                  </a:cubicBezTo>
                  <a:cubicBezTo>
                    <a:pt x="10435" y="9424"/>
                    <a:pt x="10869" y="6967"/>
                    <a:pt x="9573" y="3076"/>
                  </a:cubicBezTo>
                  <a:cubicBezTo>
                    <a:pt x="9248" y="2103"/>
                    <a:pt x="8877" y="1078"/>
                    <a:pt x="84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3"/>
            <p:cNvSpPr/>
            <p:nvPr/>
          </p:nvSpPr>
          <p:spPr>
            <a:xfrm>
              <a:off x="6329675" y="3794100"/>
              <a:ext cx="239325" cy="166975"/>
            </a:xfrm>
            <a:custGeom>
              <a:avLst/>
              <a:gdLst/>
              <a:ahLst/>
              <a:cxnLst/>
              <a:rect l="l" t="t" r="r" b="b"/>
              <a:pathLst>
                <a:path w="9573" h="6679" extrusionOk="0">
                  <a:moveTo>
                    <a:pt x="8461" y="1"/>
                  </a:moveTo>
                  <a:lnTo>
                    <a:pt x="1" y="2077"/>
                  </a:lnTo>
                  <a:cubicBezTo>
                    <a:pt x="1" y="2077"/>
                    <a:pt x="949" y="3472"/>
                    <a:pt x="883" y="5916"/>
                  </a:cubicBezTo>
                  <a:cubicBezTo>
                    <a:pt x="875" y="6172"/>
                    <a:pt x="897" y="6427"/>
                    <a:pt x="949" y="6679"/>
                  </a:cubicBezTo>
                  <a:cubicBezTo>
                    <a:pt x="3436" y="3543"/>
                    <a:pt x="7132" y="3028"/>
                    <a:pt x="8815" y="3028"/>
                  </a:cubicBezTo>
                  <a:cubicBezTo>
                    <a:pt x="9163" y="3028"/>
                    <a:pt x="9425" y="3050"/>
                    <a:pt x="9572" y="3076"/>
                  </a:cubicBezTo>
                  <a:cubicBezTo>
                    <a:pt x="9248" y="2104"/>
                    <a:pt x="8878" y="1079"/>
                    <a:pt x="84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3"/>
            <p:cNvSpPr/>
            <p:nvPr/>
          </p:nvSpPr>
          <p:spPr>
            <a:xfrm>
              <a:off x="5875675" y="2507725"/>
              <a:ext cx="726325" cy="1361700"/>
            </a:xfrm>
            <a:custGeom>
              <a:avLst/>
              <a:gdLst/>
              <a:ahLst/>
              <a:cxnLst/>
              <a:rect l="l" t="t" r="r" b="b"/>
              <a:pathLst>
                <a:path w="29053" h="54468" extrusionOk="0">
                  <a:moveTo>
                    <a:pt x="6545" y="0"/>
                  </a:moveTo>
                  <a:cubicBezTo>
                    <a:pt x="6304" y="0"/>
                    <a:pt x="6175" y="29"/>
                    <a:pt x="6175" y="29"/>
                  </a:cubicBezTo>
                  <a:cubicBezTo>
                    <a:pt x="0" y="2339"/>
                    <a:pt x="1033" y="16089"/>
                    <a:pt x="5011" y="25216"/>
                  </a:cubicBezTo>
                  <a:cubicBezTo>
                    <a:pt x="5689" y="26763"/>
                    <a:pt x="6444" y="28622"/>
                    <a:pt x="7217" y="30645"/>
                  </a:cubicBezTo>
                  <a:cubicBezTo>
                    <a:pt x="10110" y="38115"/>
                    <a:pt x="13392" y="47790"/>
                    <a:pt x="14825" y="52064"/>
                  </a:cubicBezTo>
                  <a:cubicBezTo>
                    <a:pt x="15285" y="53444"/>
                    <a:pt x="15556" y="54261"/>
                    <a:pt x="15556" y="54261"/>
                  </a:cubicBezTo>
                  <a:cubicBezTo>
                    <a:pt x="15556" y="54261"/>
                    <a:pt x="16164" y="54383"/>
                    <a:pt x="17180" y="54435"/>
                  </a:cubicBezTo>
                  <a:cubicBezTo>
                    <a:pt x="17504" y="54454"/>
                    <a:pt x="17870" y="54467"/>
                    <a:pt x="18269" y="54467"/>
                  </a:cubicBezTo>
                  <a:cubicBezTo>
                    <a:pt x="21035" y="54467"/>
                    <a:pt x="25425" y="53844"/>
                    <a:pt x="29052" y="50536"/>
                  </a:cubicBezTo>
                  <a:cubicBezTo>
                    <a:pt x="29052" y="50536"/>
                    <a:pt x="28949" y="49805"/>
                    <a:pt x="28740" y="48529"/>
                  </a:cubicBezTo>
                  <a:cubicBezTo>
                    <a:pt x="28044" y="44273"/>
                    <a:pt x="26168" y="33876"/>
                    <a:pt x="23007" y="23940"/>
                  </a:cubicBezTo>
                  <a:cubicBezTo>
                    <a:pt x="21818" y="20196"/>
                    <a:pt x="20445" y="16523"/>
                    <a:pt x="18891" y="13265"/>
                  </a:cubicBezTo>
                  <a:cubicBezTo>
                    <a:pt x="14696" y="4484"/>
                    <a:pt x="10926" y="1479"/>
                    <a:pt x="8599" y="489"/>
                  </a:cubicBezTo>
                  <a:cubicBezTo>
                    <a:pt x="7652" y="78"/>
                    <a:pt x="6944" y="0"/>
                    <a:pt x="65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3"/>
            <p:cNvSpPr/>
            <p:nvPr/>
          </p:nvSpPr>
          <p:spPr>
            <a:xfrm>
              <a:off x="6246300" y="3721000"/>
              <a:ext cx="355625" cy="148550"/>
            </a:xfrm>
            <a:custGeom>
              <a:avLst/>
              <a:gdLst/>
              <a:ahLst/>
              <a:cxnLst/>
              <a:rect l="l" t="t" r="r" b="b"/>
              <a:pathLst>
                <a:path w="14225" h="5942" extrusionOk="0">
                  <a:moveTo>
                    <a:pt x="13915" y="0"/>
                  </a:moveTo>
                  <a:cubicBezTo>
                    <a:pt x="9047" y="3038"/>
                    <a:pt x="4106" y="3568"/>
                    <a:pt x="1253" y="3568"/>
                  </a:cubicBezTo>
                  <a:cubicBezTo>
                    <a:pt x="773" y="3568"/>
                    <a:pt x="352" y="3553"/>
                    <a:pt x="0" y="3533"/>
                  </a:cubicBezTo>
                  <a:lnTo>
                    <a:pt x="0" y="3533"/>
                  </a:lnTo>
                  <a:cubicBezTo>
                    <a:pt x="460" y="4913"/>
                    <a:pt x="731" y="5731"/>
                    <a:pt x="731" y="5731"/>
                  </a:cubicBezTo>
                  <a:cubicBezTo>
                    <a:pt x="731" y="5731"/>
                    <a:pt x="1782" y="5941"/>
                    <a:pt x="3400" y="5941"/>
                  </a:cubicBezTo>
                  <a:cubicBezTo>
                    <a:pt x="6162" y="5941"/>
                    <a:pt x="10576" y="5327"/>
                    <a:pt x="14225" y="2003"/>
                  </a:cubicBezTo>
                  <a:cubicBezTo>
                    <a:pt x="14225" y="2003"/>
                    <a:pt x="14121" y="1277"/>
                    <a:pt x="139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3"/>
            <p:cNvSpPr/>
            <p:nvPr/>
          </p:nvSpPr>
          <p:spPr>
            <a:xfrm>
              <a:off x="5554350" y="2396825"/>
              <a:ext cx="32350" cy="57575"/>
            </a:xfrm>
            <a:custGeom>
              <a:avLst/>
              <a:gdLst/>
              <a:ahLst/>
              <a:cxnLst/>
              <a:rect l="l" t="t" r="r" b="b"/>
              <a:pathLst>
                <a:path w="1294" h="2303" extrusionOk="0">
                  <a:moveTo>
                    <a:pt x="746" y="1"/>
                  </a:moveTo>
                  <a:cubicBezTo>
                    <a:pt x="746" y="1"/>
                    <a:pt x="1" y="1454"/>
                    <a:pt x="832" y="2303"/>
                  </a:cubicBezTo>
                  <a:lnTo>
                    <a:pt x="712" y="1688"/>
                  </a:lnTo>
                  <a:lnTo>
                    <a:pt x="1293" y="424"/>
                  </a:lnTo>
                  <a:lnTo>
                    <a:pt x="746" y="1"/>
                  </a:lnTo>
                  <a:close/>
                </a:path>
              </a:pathLst>
            </a:custGeom>
            <a:solidFill>
              <a:srgbClr val="1519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3"/>
            <p:cNvSpPr/>
            <p:nvPr/>
          </p:nvSpPr>
          <p:spPr>
            <a:xfrm>
              <a:off x="5545925" y="2305075"/>
              <a:ext cx="365050" cy="267900"/>
            </a:xfrm>
            <a:custGeom>
              <a:avLst/>
              <a:gdLst/>
              <a:ahLst/>
              <a:cxnLst/>
              <a:rect l="l" t="t" r="r" b="b"/>
              <a:pathLst>
                <a:path w="14602" h="10716" extrusionOk="0">
                  <a:moveTo>
                    <a:pt x="14601" y="0"/>
                  </a:moveTo>
                  <a:lnTo>
                    <a:pt x="3048" y="972"/>
                  </a:lnTo>
                  <a:lnTo>
                    <a:pt x="1" y="7661"/>
                  </a:lnTo>
                  <a:cubicBezTo>
                    <a:pt x="1" y="7661"/>
                    <a:pt x="1344" y="10640"/>
                    <a:pt x="5020" y="10714"/>
                  </a:cubicBezTo>
                  <a:cubicBezTo>
                    <a:pt x="5082" y="10715"/>
                    <a:pt x="5145" y="10716"/>
                    <a:pt x="5207" y="10716"/>
                  </a:cubicBezTo>
                  <a:cubicBezTo>
                    <a:pt x="8816" y="10716"/>
                    <a:pt x="12289" y="8643"/>
                    <a:pt x="12289" y="8643"/>
                  </a:cubicBezTo>
                  <a:lnTo>
                    <a:pt x="146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3"/>
            <p:cNvSpPr/>
            <p:nvPr/>
          </p:nvSpPr>
          <p:spPr>
            <a:xfrm>
              <a:off x="5502400" y="2396825"/>
              <a:ext cx="349625" cy="223750"/>
            </a:xfrm>
            <a:custGeom>
              <a:avLst/>
              <a:gdLst/>
              <a:ahLst/>
              <a:cxnLst/>
              <a:rect l="l" t="t" r="r" b="b"/>
              <a:pathLst>
                <a:path w="13985" h="8950" extrusionOk="0">
                  <a:moveTo>
                    <a:pt x="2824" y="1"/>
                  </a:moveTo>
                  <a:lnTo>
                    <a:pt x="1842" y="1260"/>
                  </a:lnTo>
                  <a:lnTo>
                    <a:pt x="69" y="3527"/>
                  </a:lnTo>
                  <a:lnTo>
                    <a:pt x="0" y="3622"/>
                  </a:lnTo>
                  <a:cubicBezTo>
                    <a:pt x="0" y="3622"/>
                    <a:pt x="69" y="6306"/>
                    <a:pt x="2910" y="7869"/>
                  </a:cubicBezTo>
                  <a:cubicBezTo>
                    <a:pt x="3596" y="8252"/>
                    <a:pt x="4447" y="8564"/>
                    <a:pt x="5489" y="8763"/>
                  </a:cubicBezTo>
                  <a:cubicBezTo>
                    <a:pt x="6182" y="8893"/>
                    <a:pt x="6837" y="8950"/>
                    <a:pt x="7453" y="8950"/>
                  </a:cubicBezTo>
                  <a:cubicBezTo>
                    <a:pt x="11610" y="8950"/>
                    <a:pt x="13950" y="6367"/>
                    <a:pt x="13950" y="6367"/>
                  </a:cubicBezTo>
                  <a:lnTo>
                    <a:pt x="13975" y="2728"/>
                  </a:lnTo>
                  <a:lnTo>
                    <a:pt x="13984" y="1060"/>
                  </a:lnTo>
                  <a:lnTo>
                    <a:pt x="13984" y="1060"/>
                  </a:lnTo>
                  <a:cubicBezTo>
                    <a:pt x="13350" y="1650"/>
                    <a:pt x="12690" y="2129"/>
                    <a:pt x="12048" y="2529"/>
                  </a:cubicBezTo>
                  <a:cubicBezTo>
                    <a:pt x="9467" y="4127"/>
                    <a:pt x="7114" y="4318"/>
                    <a:pt x="7114" y="4318"/>
                  </a:cubicBezTo>
                  <a:cubicBezTo>
                    <a:pt x="7114" y="4318"/>
                    <a:pt x="6829" y="6665"/>
                    <a:pt x="5246" y="6665"/>
                  </a:cubicBezTo>
                  <a:cubicBezTo>
                    <a:pt x="5101" y="6665"/>
                    <a:pt x="4945" y="6645"/>
                    <a:pt x="4777" y="6602"/>
                  </a:cubicBezTo>
                  <a:cubicBezTo>
                    <a:pt x="3101" y="6167"/>
                    <a:pt x="4726" y="3667"/>
                    <a:pt x="4726" y="3667"/>
                  </a:cubicBezTo>
                  <a:cubicBezTo>
                    <a:pt x="4056" y="3501"/>
                    <a:pt x="3613" y="3119"/>
                    <a:pt x="3327" y="2659"/>
                  </a:cubicBezTo>
                  <a:cubicBezTo>
                    <a:pt x="2623" y="1546"/>
                    <a:pt x="2824" y="1"/>
                    <a:pt x="28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3"/>
            <p:cNvSpPr/>
            <p:nvPr/>
          </p:nvSpPr>
          <p:spPr>
            <a:xfrm>
              <a:off x="5547575" y="2396825"/>
              <a:ext cx="624700" cy="370250"/>
            </a:xfrm>
            <a:custGeom>
              <a:avLst/>
              <a:gdLst/>
              <a:ahLst/>
              <a:cxnLst/>
              <a:rect l="l" t="t" r="r" b="b"/>
              <a:pathLst>
                <a:path w="24988" h="14810" extrusionOk="0">
                  <a:moveTo>
                    <a:pt x="1017" y="1"/>
                  </a:moveTo>
                  <a:lnTo>
                    <a:pt x="35" y="1260"/>
                  </a:lnTo>
                  <a:cubicBezTo>
                    <a:pt x="9" y="1720"/>
                    <a:pt x="0" y="2267"/>
                    <a:pt x="26" y="2875"/>
                  </a:cubicBezTo>
                  <a:cubicBezTo>
                    <a:pt x="87" y="4325"/>
                    <a:pt x="347" y="6124"/>
                    <a:pt x="1103" y="7869"/>
                  </a:cubicBezTo>
                  <a:cubicBezTo>
                    <a:pt x="2605" y="11396"/>
                    <a:pt x="6089" y="14740"/>
                    <a:pt x="13871" y="14809"/>
                  </a:cubicBezTo>
                  <a:cubicBezTo>
                    <a:pt x="13933" y="14809"/>
                    <a:pt x="13995" y="14810"/>
                    <a:pt x="14057" y="14810"/>
                  </a:cubicBezTo>
                  <a:cubicBezTo>
                    <a:pt x="18500" y="14810"/>
                    <a:pt x="22196" y="13247"/>
                    <a:pt x="24988" y="10884"/>
                  </a:cubicBezTo>
                  <a:cubicBezTo>
                    <a:pt x="23312" y="5898"/>
                    <a:pt x="18326" y="3752"/>
                    <a:pt x="13316" y="2902"/>
                  </a:cubicBezTo>
                  <a:cubicBezTo>
                    <a:pt x="12933" y="2842"/>
                    <a:pt x="12551" y="2780"/>
                    <a:pt x="12168" y="2728"/>
                  </a:cubicBezTo>
                  <a:lnTo>
                    <a:pt x="12177" y="1060"/>
                  </a:lnTo>
                  <a:lnTo>
                    <a:pt x="12177" y="1060"/>
                  </a:lnTo>
                  <a:cubicBezTo>
                    <a:pt x="11543" y="1651"/>
                    <a:pt x="10883" y="2129"/>
                    <a:pt x="10241" y="2528"/>
                  </a:cubicBezTo>
                  <a:cubicBezTo>
                    <a:pt x="7660" y="4126"/>
                    <a:pt x="5307" y="4317"/>
                    <a:pt x="5307" y="4317"/>
                  </a:cubicBezTo>
                  <a:cubicBezTo>
                    <a:pt x="5307" y="4317"/>
                    <a:pt x="5022" y="6664"/>
                    <a:pt x="3439" y="6664"/>
                  </a:cubicBezTo>
                  <a:cubicBezTo>
                    <a:pt x="3294" y="6664"/>
                    <a:pt x="3138" y="6644"/>
                    <a:pt x="2970" y="6601"/>
                  </a:cubicBezTo>
                  <a:cubicBezTo>
                    <a:pt x="1294" y="6167"/>
                    <a:pt x="2919" y="3665"/>
                    <a:pt x="2919" y="3665"/>
                  </a:cubicBezTo>
                  <a:cubicBezTo>
                    <a:pt x="2249" y="3500"/>
                    <a:pt x="1806" y="3118"/>
                    <a:pt x="1520" y="2658"/>
                  </a:cubicBezTo>
                  <a:cubicBezTo>
                    <a:pt x="816" y="1546"/>
                    <a:pt x="1017" y="1"/>
                    <a:pt x="10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3"/>
            <p:cNvSpPr/>
            <p:nvPr/>
          </p:nvSpPr>
          <p:spPr>
            <a:xfrm>
              <a:off x="5505900" y="1891075"/>
              <a:ext cx="194425" cy="110825"/>
            </a:xfrm>
            <a:custGeom>
              <a:avLst/>
              <a:gdLst/>
              <a:ahLst/>
              <a:cxnLst/>
              <a:rect l="l" t="t" r="r" b="b"/>
              <a:pathLst>
                <a:path w="7777" h="4433" extrusionOk="0">
                  <a:moveTo>
                    <a:pt x="3288" y="1"/>
                  </a:moveTo>
                  <a:cubicBezTo>
                    <a:pt x="1013" y="1"/>
                    <a:pt x="1" y="1809"/>
                    <a:pt x="1" y="1809"/>
                  </a:cubicBezTo>
                  <a:cubicBezTo>
                    <a:pt x="201" y="3096"/>
                    <a:pt x="2658" y="4433"/>
                    <a:pt x="2658" y="4433"/>
                  </a:cubicBezTo>
                  <a:cubicBezTo>
                    <a:pt x="2658" y="4433"/>
                    <a:pt x="7777" y="1043"/>
                    <a:pt x="4586" y="182"/>
                  </a:cubicBezTo>
                  <a:cubicBezTo>
                    <a:pt x="4114" y="55"/>
                    <a:pt x="3682" y="1"/>
                    <a:pt x="3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3"/>
            <p:cNvSpPr/>
            <p:nvPr/>
          </p:nvSpPr>
          <p:spPr>
            <a:xfrm>
              <a:off x="5491750" y="1796025"/>
              <a:ext cx="551550" cy="638500"/>
            </a:xfrm>
            <a:custGeom>
              <a:avLst/>
              <a:gdLst/>
              <a:ahLst/>
              <a:cxnLst/>
              <a:rect l="l" t="t" r="r" b="b"/>
              <a:pathLst>
                <a:path w="22062" h="25540" extrusionOk="0">
                  <a:moveTo>
                    <a:pt x="11498" y="0"/>
                  </a:moveTo>
                  <a:cubicBezTo>
                    <a:pt x="8979" y="0"/>
                    <a:pt x="6666" y="1357"/>
                    <a:pt x="4804" y="3508"/>
                  </a:cubicBezTo>
                  <a:cubicBezTo>
                    <a:pt x="4260" y="4132"/>
                    <a:pt x="3769" y="4801"/>
                    <a:pt x="3336" y="5506"/>
                  </a:cubicBezTo>
                  <a:lnTo>
                    <a:pt x="3327" y="5506"/>
                  </a:lnTo>
                  <a:cubicBezTo>
                    <a:pt x="1789" y="7963"/>
                    <a:pt x="738" y="11004"/>
                    <a:pt x="366" y="14131"/>
                  </a:cubicBezTo>
                  <a:cubicBezTo>
                    <a:pt x="287" y="14747"/>
                    <a:pt x="244" y="15338"/>
                    <a:pt x="226" y="15894"/>
                  </a:cubicBezTo>
                  <a:lnTo>
                    <a:pt x="226" y="15912"/>
                  </a:lnTo>
                  <a:cubicBezTo>
                    <a:pt x="1" y="22720"/>
                    <a:pt x="3622" y="25231"/>
                    <a:pt x="7957" y="25527"/>
                  </a:cubicBezTo>
                  <a:cubicBezTo>
                    <a:pt x="8086" y="25535"/>
                    <a:pt x="8215" y="25540"/>
                    <a:pt x="8345" y="25540"/>
                  </a:cubicBezTo>
                  <a:cubicBezTo>
                    <a:pt x="9360" y="25540"/>
                    <a:pt x="10398" y="25274"/>
                    <a:pt x="11423" y="24796"/>
                  </a:cubicBezTo>
                  <a:cubicBezTo>
                    <a:pt x="15018" y="23129"/>
                    <a:pt x="18414" y="18847"/>
                    <a:pt x="19987" y="14191"/>
                  </a:cubicBezTo>
                  <a:cubicBezTo>
                    <a:pt x="22061" y="8042"/>
                    <a:pt x="20933" y="2431"/>
                    <a:pt x="13533" y="295"/>
                  </a:cubicBezTo>
                  <a:cubicBezTo>
                    <a:pt x="12843" y="95"/>
                    <a:pt x="12164" y="0"/>
                    <a:pt x="1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3"/>
            <p:cNvSpPr/>
            <p:nvPr/>
          </p:nvSpPr>
          <p:spPr>
            <a:xfrm>
              <a:off x="5575100" y="1796025"/>
              <a:ext cx="468200" cy="619925"/>
            </a:xfrm>
            <a:custGeom>
              <a:avLst/>
              <a:gdLst/>
              <a:ahLst/>
              <a:cxnLst/>
              <a:rect l="l" t="t" r="r" b="b"/>
              <a:pathLst>
                <a:path w="18728" h="24797" extrusionOk="0">
                  <a:moveTo>
                    <a:pt x="8163" y="0"/>
                  </a:moveTo>
                  <a:cubicBezTo>
                    <a:pt x="5644" y="0"/>
                    <a:pt x="3331" y="1357"/>
                    <a:pt x="1469" y="3508"/>
                  </a:cubicBezTo>
                  <a:cubicBezTo>
                    <a:pt x="926" y="4132"/>
                    <a:pt x="435" y="4801"/>
                    <a:pt x="1" y="5506"/>
                  </a:cubicBezTo>
                  <a:cubicBezTo>
                    <a:pt x="37" y="5504"/>
                    <a:pt x="160" y="5496"/>
                    <a:pt x="360" y="5491"/>
                  </a:cubicBezTo>
                  <a:cubicBezTo>
                    <a:pt x="437" y="5490"/>
                    <a:pt x="514" y="5489"/>
                    <a:pt x="591" y="5489"/>
                  </a:cubicBezTo>
                  <a:cubicBezTo>
                    <a:pt x="7063" y="5489"/>
                    <a:pt x="11798" y="11625"/>
                    <a:pt x="10274" y="17958"/>
                  </a:cubicBezTo>
                  <a:cubicBezTo>
                    <a:pt x="9717" y="20272"/>
                    <a:pt x="8998" y="22691"/>
                    <a:pt x="8089" y="24796"/>
                  </a:cubicBezTo>
                  <a:cubicBezTo>
                    <a:pt x="11684" y="23129"/>
                    <a:pt x="15080" y="18847"/>
                    <a:pt x="16653" y="14191"/>
                  </a:cubicBezTo>
                  <a:cubicBezTo>
                    <a:pt x="18727" y="8042"/>
                    <a:pt x="17599" y="2431"/>
                    <a:pt x="10198" y="295"/>
                  </a:cubicBezTo>
                  <a:cubicBezTo>
                    <a:pt x="9508" y="95"/>
                    <a:pt x="8828"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3"/>
            <p:cNvSpPr/>
            <p:nvPr/>
          </p:nvSpPr>
          <p:spPr>
            <a:xfrm>
              <a:off x="5478525" y="1796025"/>
              <a:ext cx="546325" cy="662050"/>
            </a:xfrm>
            <a:custGeom>
              <a:avLst/>
              <a:gdLst/>
              <a:ahLst/>
              <a:cxnLst/>
              <a:rect l="l" t="t" r="r" b="b"/>
              <a:pathLst>
                <a:path w="21853" h="26482" extrusionOk="0">
                  <a:moveTo>
                    <a:pt x="3891" y="17318"/>
                  </a:moveTo>
                  <a:cubicBezTo>
                    <a:pt x="3891" y="17318"/>
                    <a:pt x="6201" y="18005"/>
                    <a:pt x="8155" y="18239"/>
                  </a:cubicBezTo>
                  <a:cubicBezTo>
                    <a:pt x="8155" y="18239"/>
                    <a:pt x="8460" y="20011"/>
                    <a:pt x="8025" y="22400"/>
                  </a:cubicBezTo>
                  <a:cubicBezTo>
                    <a:pt x="8025" y="22400"/>
                    <a:pt x="7495" y="22374"/>
                    <a:pt x="6635" y="22156"/>
                  </a:cubicBezTo>
                  <a:cubicBezTo>
                    <a:pt x="6506" y="21087"/>
                    <a:pt x="6558" y="19628"/>
                    <a:pt x="6558" y="19628"/>
                  </a:cubicBezTo>
                  <a:lnTo>
                    <a:pt x="4968" y="19289"/>
                  </a:lnTo>
                  <a:lnTo>
                    <a:pt x="4395" y="21366"/>
                  </a:lnTo>
                  <a:cubicBezTo>
                    <a:pt x="3978" y="21180"/>
                    <a:pt x="3573" y="20971"/>
                    <a:pt x="3179" y="20741"/>
                  </a:cubicBezTo>
                  <a:cubicBezTo>
                    <a:pt x="3179" y="20741"/>
                    <a:pt x="3240" y="18934"/>
                    <a:pt x="3891" y="17318"/>
                  </a:cubicBezTo>
                  <a:close/>
                  <a:moveTo>
                    <a:pt x="12027" y="0"/>
                  </a:moveTo>
                  <a:cubicBezTo>
                    <a:pt x="9508" y="0"/>
                    <a:pt x="7195" y="1357"/>
                    <a:pt x="5333" y="3508"/>
                  </a:cubicBezTo>
                  <a:cubicBezTo>
                    <a:pt x="6095" y="3404"/>
                    <a:pt x="6841" y="3357"/>
                    <a:pt x="7567" y="3357"/>
                  </a:cubicBezTo>
                  <a:cubicBezTo>
                    <a:pt x="14566" y="3357"/>
                    <a:pt x="19699" y="7720"/>
                    <a:pt x="19699" y="7720"/>
                  </a:cubicBezTo>
                  <a:cubicBezTo>
                    <a:pt x="19629" y="8311"/>
                    <a:pt x="19542" y="8885"/>
                    <a:pt x="19438" y="9432"/>
                  </a:cubicBezTo>
                  <a:cubicBezTo>
                    <a:pt x="18231" y="16398"/>
                    <a:pt x="15051" y="19829"/>
                    <a:pt x="12732" y="21462"/>
                  </a:cubicBezTo>
                  <a:cubicBezTo>
                    <a:pt x="11221" y="22522"/>
                    <a:pt x="10084" y="22808"/>
                    <a:pt x="10084" y="22808"/>
                  </a:cubicBezTo>
                  <a:cubicBezTo>
                    <a:pt x="10170" y="20610"/>
                    <a:pt x="9571" y="17032"/>
                    <a:pt x="9571" y="17032"/>
                  </a:cubicBezTo>
                  <a:cubicBezTo>
                    <a:pt x="6696" y="16832"/>
                    <a:pt x="3240" y="15877"/>
                    <a:pt x="3240" y="15877"/>
                  </a:cubicBezTo>
                  <a:cubicBezTo>
                    <a:pt x="2475" y="17266"/>
                    <a:pt x="2049" y="19499"/>
                    <a:pt x="2049" y="19499"/>
                  </a:cubicBezTo>
                  <a:cubicBezTo>
                    <a:pt x="1103" y="18179"/>
                    <a:pt x="790" y="16086"/>
                    <a:pt x="755" y="15912"/>
                  </a:cubicBezTo>
                  <a:lnTo>
                    <a:pt x="755" y="15912"/>
                  </a:lnTo>
                  <a:cubicBezTo>
                    <a:pt x="1" y="20863"/>
                    <a:pt x="1901" y="23859"/>
                    <a:pt x="4621" y="25353"/>
                  </a:cubicBezTo>
                  <a:lnTo>
                    <a:pt x="4637" y="25353"/>
                  </a:lnTo>
                  <a:cubicBezTo>
                    <a:pt x="5741" y="25961"/>
                    <a:pt x="6975" y="26317"/>
                    <a:pt x="8217" y="26448"/>
                  </a:cubicBezTo>
                  <a:cubicBezTo>
                    <a:pt x="8419" y="26470"/>
                    <a:pt x="8622" y="26481"/>
                    <a:pt x="8825" y="26481"/>
                  </a:cubicBezTo>
                  <a:cubicBezTo>
                    <a:pt x="13685" y="26481"/>
                    <a:pt x="18766" y="20251"/>
                    <a:pt x="20759" y="14349"/>
                  </a:cubicBezTo>
                  <a:cubicBezTo>
                    <a:pt x="21566" y="11968"/>
                    <a:pt x="21853" y="9641"/>
                    <a:pt x="21470" y="7565"/>
                  </a:cubicBezTo>
                  <a:cubicBezTo>
                    <a:pt x="20871" y="4273"/>
                    <a:pt x="18595" y="1606"/>
                    <a:pt x="14062" y="295"/>
                  </a:cubicBezTo>
                  <a:cubicBezTo>
                    <a:pt x="13372" y="95"/>
                    <a:pt x="12693" y="0"/>
                    <a:pt x="12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3"/>
            <p:cNvSpPr/>
            <p:nvPr/>
          </p:nvSpPr>
          <p:spPr>
            <a:xfrm>
              <a:off x="5594450" y="1985125"/>
              <a:ext cx="430400" cy="472925"/>
            </a:xfrm>
            <a:custGeom>
              <a:avLst/>
              <a:gdLst/>
              <a:ahLst/>
              <a:cxnLst/>
              <a:rect l="l" t="t" r="r" b="b"/>
              <a:pathLst>
                <a:path w="17216" h="18917" extrusionOk="0">
                  <a:moveTo>
                    <a:pt x="16833" y="1"/>
                  </a:moveTo>
                  <a:cubicBezTo>
                    <a:pt x="16582" y="104"/>
                    <a:pt x="16329" y="270"/>
                    <a:pt x="16086" y="487"/>
                  </a:cubicBezTo>
                  <a:cubicBezTo>
                    <a:pt x="15712" y="817"/>
                    <a:pt x="15279" y="1295"/>
                    <a:pt x="14801" y="1868"/>
                  </a:cubicBezTo>
                  <a:cubicBezTo>
                    <a:pt x="13593" y="8834"/>
                    <a:pt x="10414" y="12264"/>
                    <a:pt x="8095" y="13897"/>
                  </a:cubicBezTo>
                  <a:cubicBezTo>
                    <a:pt x="7416" y="15815"/>
                    <a:pt x="5842" y="18009"/>
                    <a:pt x="2163" y="18009"/>
                  </a:cubicBezTo>
                  <a:cubicBezTo>
                    <a:pt x="1511" y="18009"/>
                    <a:pt x="792" y="17940"/>
                    <a:pt x="0" y="17789"/>
                  </a:cubicBezTo>
                  <a:lnTo>
                    <a:pt x="0" y="17789"/>
                  </a:lnTo>
                  <a:cubicBezTo>
                    <a:pt x="1104" y="18397"/>
                    <a:pt x="2338" y="18752"/>
                    <a:pt x="3580" y="18883"/>
                  </a:cubicBezTo>
                  <a:cubicBezTo>
                    <a:pt x="3782" y="18905"/>
                    <a:pt x="3986" y="18916"/>
                    <a:pt x="4189" y="18916"/>
                  </a:cubicBezTo>
                  <a:cubicBezTo>
                    <a:pt x="9049" y="18916"/>
                    <a:pt x="14129" y="12686"/>
                    <a:pt x="16122" y="6784"/>
                  </a:cubicBezTo>
                  <a:cubicBezTo>
                    <a:pt x="16929" y="4404"/>
                    <a:pt x="17216" y="2077"/>
                    <a:pt x="16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3"/>
            <p:cNvSpPr/>
            <p:nvPr/>
          </p:nvSpPr>
          <p:spPr>
            <a:xfrm>
              <a:off x="5506275" y="1758625"/>
              <a:ext cx="917675" cy="1466450"/>
            </a:xfrm>
            <a:custGeom>
              <a:avLst/>
              <a:gdLst/>
              <a:ahLst/>
              <a:cxnLst/>
              <a:rect l="l" t="t" r="r" b="b"/>
              <a:pathLst>
                <a:path w="36707" h="58658" extrusionOk="0">
                  <a:moveTo>
                    <a:pt x="11377" y="1"/>
                  </a:moveTo>
                  <a:cubicBezTo>
                    <a:pt x="9364" y="1"/>
                    <a:pt x="7454" y="635"/>
                    <a:pt x="5689" y="1697"/>
                  </a:cubicBezTo>
                  <a:cubicBezTo>
                    <a:pt x="4890" y="2183"/>
                    <a:pt x="4118" y="2757"/>
                    <a:pt x="3379" y="3399"/>
                  </a:cubicBezTo>
                  <a:lnTo>
                    <a:pt x="3371" y="3408"/>
                  </a:lnTo>
                  <a:cubicBezTo>
                    <a:pt x="2137" y="4476"/>
                    <a:pt x="1008" y="5735"/>
                    <a:pt x="1" y="7090"/>
                  </a:cubicBezTo>
                  <a:cubicBezTo>
                    <a:pt x="62" y="7021"/>
                    <a:pt x="357" y="6735"/>
                    <a:pt x="957" y="6447"/>
                  </a:cubicBezTo>
                  <a:cubicBezTo>
                    <a:pt x="1665" y="6102"/>
                    <a:pt x="2800" y="5749"/>
                    <a:pt x="4483" y="5749"/>
                  </a:cubicBezTo>
                  <a:cubicBezTo>
                    <a:pt x="7113" y="5749"/>
                    <a:pt x="11082" y="6610"/>
                    <a:pt x="16851" y="9705"/>
                  </a:cubicBezTo>
                  <a:cubicBezTo>
                    <a:pt x="16851" y="9705"/>
                    <a:pt x="16842" y="9765"/>
                    <a:pt x="16834" y="9887"/>
                  </a:cubicBezTo>
                  <a:cubicBezTo>
                    <a:pt x="16835" y="9908"/>
                    <a:pt x="16833" y="9928"/>
                    <a:pt x="16825" y="9948"/>
                  </a:cubicBezTo>
                  <a:cubicBezTo>
                    <a:pt x="16634" y="11467"/>
                    <a:pt x="15523" y="19885"/>
                    <a:pt x="13516" y="26381"/>
                  </a:cubicBezTo>
                  <a:cubicBezTo>
                    <a:pt x="10303" y="36768"/>
                    <a:pt x="5622" y="46991"/>
                    <a:pt x="5622" y="55876"/>
                  </a:cubicBezTo>
                  <a:cubicBezTo>
                    <a:pt x="5622" y="55876"/>
                    <a:pt x="7062" y="57075"/>
                    <a:pt x="9712" y="57900"/>
                  </a:cubicBezTo>
                  <a:cubicBezTo>
                    <a:pt x="11096" y="58330"/>
                    <a:pt x="12808" y="58657"/>
                    <a:pt x="14816" y="58657"/>
                  </a:cubicBezTo>
                  <a:cubicBezTo>
                    <a:pt x="16460" y="58657"/>
                    <a:pt x="18303" y="58437"/>
                    <a:pt x="20326" y="57874"/>
                  </a:cubicBezTo>
                  <a:cubicBezTo>
                    <a:pt x="29498" y="55321"/>
                    <a:pt x="36706" y="49544"/>
                    <a:pt x="36706" y="49544"/>
                  </a:cubicBezTo>
                  <a:cubicBezTo>
                    <a:pt x="36706" y="49544"/>
                    <a:pt x="35481" y="45522"/>
                    <a:pt x="28854" y="34381"/>
                  </a:cubicBezTo>
                  <a:cubicBezTo>
                    <a:pt x="23929" y="26077"/>
                    <a:pt x="23808" y="18538"/>
                    <a:pt x="23008" y="12580"/>
                  </a:cubicBezTo>
                  <a:cubicBezTo>
                    <a:pt x="22888" y="11712"/>
                    <a:pt x="22757" y="10868"/>
                    <a:pt x="22592" y="10070"/>
                  </a:cubicBezTo>
                  <a:cubicBezTo>
                    <a:pt x="21983" y="7090"/>
                    <a:pt x="20941" y="4615"/>
                    <a:pt x="18579" y="2765"/>
                  </a:cubicBezTo>
                  <a:cubicBezTo>
                    <a:pt x="17997" y="2311"/>
                    <a:pt x="17384" y="1896"/>
                    <a:pt x="16746" y="1523"/>
                  </a:cubicBezTo>
                  <a:cubicBezTo>
                    <a:pt x="14899" y="465"/>
                    <a:pt x="13100" y="1"/>
                    <a:pt x="11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3"/>
            <p:cNvSpPr/>
            <p:nvPr/>
          </p:nvSpPr>
          <p:spPr>
            <a:xfrm>
              <a:off x="5646800" y="2007275"/>
              <a:ext cx="280125" cy="1198850"/>
            </a:xfrm>
            <a:custGeom>
              <a:avLst/>
              <a:gdLst/>
              <a:ahLst/>
              <a:cxnLst/>
              <a:rect l="l" t="t" r="r" b="b"/>
              <a:pathLst>
                <a:path w="11205" h="47954" extrusionOk="0">
                  <a:moveTo>
                    <a:pt x="11204" y="0"/>
                  </a:moveTo>
                  <a:cubicBezTo>
                    <a:pt x="11013" y="1520"/>
                    <a:pt x="9902" y="9937"/>
                    <a:pt x="7895" y="16434"/>
                  </a:cubicBezTo>
                  <a:cubicBezTo>
                    <a:pt x="4682" y="26821"/>
                    <a:pt x="1" y="37044"/>
                    <a:pt x="1" y="45930"/>
                  </a:cubicBezTo>
                  <a:cubicBezTo>
                    <a:pt x="1" y="45930"/>
                    <a:pt x="1441" y="47129"/>
                    <a:pt x="4091" y="47954"/>
                  </a:cubicBezTo>
                  <a:cubicBezTo>
                    <a:pt x="3944" y="44688"/>
                    <a:pt x="4230" y="39259"/>
                    <a:pt x="6175" y="31078"/>
                  </a:cubicBezTo>
                  <a:cubicBezTo>
                    <a:pt x="9493" y="17068"/>
                    <a:pt x="11004" y="2076"/>
                    <a:pt x="11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3"/>
            <p:cNvSpPr/>
            <p:nvPr/>
          </p:nvSpPr>
          <p:spPr>
            <a:xfrm>
              <a:off x="5506275" y="1758600"/>
              <a:ext cx="418700" cy="177250"/>
            </a:xfrm>
            <a:custGeom>
              <a:avLst/>
              <a:gdLst/>
              <a:ahLst/>
              <a:cxnLst/>
              <a:rect l="l" t="t" r="r" b="b"/>
              <a:pathLst>
                <a:path w="16748" h="7090" extrusionOk="0">
                  <a:moveTo>
                    <a:pt x="11377" y="0"/>
                  </a:moveTo>
                  <a:cubicBezTo>
                    <a:pt x="9364" y="0"/>
                    <a:pt x="7454" y="634"/>
                    <a:pt x="5689" y="1696"/>
                  </a:cubicBezTo>
                  <a:cubicBezTo>
                    <a:pt x="4890" y="2183"/>
                    <a:pt x="4118" y="2755"/>
                    <a:pt x="3379" y="3399"/>
                  </a:cubicBezTo>
                  <a:lnTo>
                    <a:pt x="3371" y="3408"/>
                  </a:lnTo>
                  <a:cubicBezTo>
                    <a:pt x="2137" y="4476"/>
                    <a:pt x="1008" y="5735"/>
                    <a:pt x="1" y="7090"/>
                  </a:cubicBezTo>
                  <a:cubicBezTo>
                    <a:pt x="62" y="7020"/>
                    <a:pt x="357" y="6734"/>
                    <a:pt x="957" y="6447"/>
                  </a:cubicBezTo>
                  <a:cubicBezTo>
                    <a:pt x="2841" y="4498"/>
                    <a:pt x="6997" y="1080"/>
                    <a:pt x="12974" y="1080"/>
                  </a:cubicBezTo>
                  <a:cubicBezTo>
                    <a:pt x="14161" y="1080"/>
                    <a:pt x="15420" y="1215"/>
                    <a:pt x="16747" y="1523"/>
                  </a:cubicBezTo>
                  <a:cubicBezTo>
                    <a:pt x="14900" y="465"/>
                    <a:pt x="13101" y="0"/>
                    <a:pt x="1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3"/>
            <p:cNvSpPr/>
            <p:nvPr/>
          </p:nvSpPr>
          <p:spPr>
            <a:xfrm>
              <a:off x="5590775" y="1800950"/>
              <a:ext cx="490750" cy="272125"/>
            </a:xfrm>
            <a:custGeom>
              <a:avLst/>
              <a:gdLst/>
              <a:ahLst/>
              <a:cxnLst/>
              <a:rect l="l" t="t" r="r" b="b"/>
              <a:pathLst>
                <a:path w="19630" h="10885" extrusionOk="0">
                  <a:moveTo>
                    <a:pt x="2598" y="1"/>
                  </a:moveTo>
                  <a:cubicBezTo>
                    <a:pt x="2502" y="1"/>
                    <a:pt x="2407" y="1"/>
                    <a:pt x="2311" y="3"/>
                  </a:cubicBezTo>
                  <a:cubicBezTo>
                    <a:pt x="1511" y="489"/>
                    <a:pt x="738" y="1062"/>
                    <a:pt x="0" y="1705"/>
                  </a:cubicBezTo>
                  <a:cubicBezTo>
                    <a:pt x="417" y="1534"/>
                    <a:pt x="993" y="1350"/>
                    <a:pt x="1599" y="1350"/>
                  </a:cubicBezTo>
                  <a:cubicBezTo>
                    <a:pt x="1699" y="1350"/>
                    <a:pt x="1801" y="1355"/>
                    <a:pt x="1902" y="1366"/>
                  </a:cubicBezTo>
                  <a:cubicBezTo>
                    <a:pt x="3205" y="1497"/>
                    <a:pt x="11179" y="3181"/>
                    <a:pt x="15573" y="6629"/>
                  </a:cubicBezTo>
                  <a:cubicBezTo>
                    <a:pt x="18014" y="8540"/>
                    <a:pt x="19125" y="9982"/>
                    <a:pt x="19630" y="10884"/>
                  </a:cubicBezTo>
                  <a:cubicBezTo>
                    <a:pt x="19508" y="10016"/>
                    <a:pt x="19378" y="9174"/>
                    <a:pt x="19213" y="8376"/>
                  </a:cubicBezTo>
                  <a:cubicBezTo>
                    <a:pt x="18830" y="7707"/>
                    <a:pt x="18274" y="7046"/>
                    <a:pt x="17475" y="6491"/>
                  </a:cubicBezTo>
                  <a:cubicBezTo>
                    <a:pt x="14548" y="4458"/>
                    <a:pt x="5750" y="246"/>
                    <a:pt x="3987" y="63"/>
                  </a:cubicBezTo>
                  <a:cubicBezTo>
                    <a:pt x="3573" y="20"/>
                    <a:pt x="3091" y="1"/>
                    <a:pt x="2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3"/>
            <p:cNvSpPr/>
            <p:nvPr/>
          </p:nvSpPr>
          <p:spPr>
            <a:xfrm>
              <a:off x="5577550" y="1789700"/>
              <a:ext cx="530250" cy="271650"/>
            </a:xfrm>
            <a:custGeom>
              <a:avLst/>
              <a:gdLst/>
              <a:ahLst/>
              <a:cxnLst/>
              <a:rect l="l" t="t" r="r" b="b"/>
              <a:pathLst>
                <a:path w="21210" h="10866" extrusionOk="0">
                  <a:moveTo>
                    <a:pt x="3538" y="1"/>
                  </a:moveTo>
                  <a:cubicBezTo>
                    <a:pt x="3294" y="1"/>
                    <a:pt x="3064" y="9"/>
                    <a:pt x="2848" y="26"/>
                  </a:cubicBezTo>
                  <a:cubicBezTo>
                    <a:pt x="1676" y="104"/>
                    <a:pt x="964" y="408"/>
                    <a:pt x="712" y="738"/>
                  </a:cubicBezTo>
                  <a:cubicBezTo>
                    <a:pt x="0" y="1685"/>
                    <a:pt x="364" y="2293"/>
                    <a:pt x="364" y="2293"/>
                  </a:cubicBezTo>
                  <a:cubicBezTo>
                    <a:pt x="417" y="2249"/>
                    <a:pt x="469" y="2197"/>
                    <a:pt x="529" y="2154"/>
                  </a:cubicBezTo>
                  <a:cubicBezTo>
                    <a:pt x="946" y="1789"/>
                    <a:pt x="1580" y="1303"/>
                    <a:pt x="1580" y="1303"/>
                  </a:cubicBezTo>
                  <a:cubicBezTo>
                    <a:pt x="1580" y="1303"/>
                    <a:pt x="1690" y="1295"/>
                    <a:pt x="1901" y="1295"/>
                  </a:cubicBezTo>
                  <a:cubicBezTo>
                    <a:pt x="2293" y="1295"/>
                    <a:pt x="3035" y="1321"/>
                    <a:pt x="4064" y="1468"/>
                  </a:cubicBezTo>
                  <a:cubicBezTo>
                    <a:pt x="4786" y="1563"/>
                    <a:pt x="5654" y="1728"/>
                    <a:pt x="6644" y="1988"/>
                  </a:cubicBezTo>
                  <a:cubicBezTo>
                    <a:pt x="7313" y="2162"/>
                    <a:pt x="8042" y="2379"/>
                    <a:pt x="8816" y="2657"/>
                  </a:cubicBezTo>
                  <a:cubicBezTo>
                    <a:pt x="9527" y="2910"/>
                    <a:pt x="10275" y="3205"/>
                    <a:pt x="11066" y="3561"/>
                  </a:cubicBezTo>
                  <a:cubicBezTo>
                    <a:pt x="11438" y="3726"/>
                    <a:pt x="11821" y="3908"/>
                    <a:pt x="12212" y="4099"/>
                  </a:cubicBezTo>
                  <a:cubicBezTo>
                    <a:pt x="12437" y="4212"/>
                    <a:pt x="12663" y="4326"/>
                    <a:pt x="12880" y="4438"/>
                  </a:cubicBezTo>
                  <a:cubicBezTo>
                    <a:pt x="13602" y="4812"/>
                    <a:pt x="14244" y="5177"/>
                    <a:pt x="14835" y="5525"/>
                  </a:cubicBezTo>
                  <a:cubicBezTo>
                    <a:pt x="15452" y="5889"/>
                    <a:pt x="15998" y="6245"/>
                    <a:pt x="16477" y="6584"/>
                  </a:cubicBezTo>
                  <a:cubicBezTo>
                    <a:pt x="17136" y="7044"/>
                    <a:pt x="17683" y="7470"/>
                    <a:pt x="18126" y="7852"/>
                  </a:cubicBezTo>
                  <a:cubicBezTo>
                    <a:pt x="18865" y="8486"/>
                    <a:pt x="19325" y="8990"/>
                    <a:pt x="19585" y="9294"/>
                  </a:cubicBezTo>
                  <a:cubicBezTo>
                    <a:pt x="19768" y="9520"/>
                    <a:pt x="19845" y="9641"/>
                    <a:pt x="19845" y="9641"/>
                  </a:cubicBezTo>
                  <a:lnTo>
                    <a:pt x="20088" y="10866"/>
                  </a:lnTo>
                  <a:cubicBezTo>
                    <a:pt x="20836" y="10319"/>
                    <a:pt x="21210" y="9460"/>
                    <a:pt x="20627" y="8294"/>
                  </a:cubicBezTo>
                  <a:cubicBezTo>
                    <a:pt x="20429" y="7878"/>
                    <a:pt x="20090" y="7417"/>
                    <a:pt x="19611" y="6922"/>
                  </a:cubicBezTo>
                  <a:cubicBezTo>
                    <a:pt x="19195" y="6497"/>
                    <a:pt x="18665" y="6045"/>
                    <a:pt x="18014" y="5558"/>
                  </a:cubicBezTo>
                  <a:cubicBezTo>
                    <a:pt x="17605" y="5263"/>
                    <a:pt x="17145" y="4950"/>
                    <a:pt x="16624" y="4629"/>
                  </a:cubicBezTo>
                  <a:cubicBezTo>
                    <a:pt x="16025" y="4247"/>
                    <a:pt x="15347" y="3856"/>
                    <a:pt x="14591" y="3448"/>
                  </a:cubicBezTo>
                  <a:cubicBezTo>
                    <a:pt x="14401" y="3353"/>
                    <a:pt x="14210" y="3248"/>
                    <a:pt x="14010" y="3144"/>
                  </a:cubicBezTo>
                  <a:cubicBezTo>
                    <a:pt x="13679" y="2970"/>
                    <a:pt x="13350" y="2805"/>
                    <a:pt x="13028" y="2657"/>
                  </a:cubicBezTo>
                  <a:cubicBezTo>
                    <a:pt x="12194" y="2249"/>
                    <a:pt x="11395" y="1902"/>
                    <a:pt x="10640" y="1606"/>
                  </a:cubicBezTo>
                  <a:cubicBezTo>
                    <a:pt x="9979" y="1337"/>
                    <a:pt x="9345" y="1120"/>
                    <a:pt x="8745" y="929"/>
                  </a:cubicBezTo>
                  <a:cubicBezTo>
                    <a:pt x="7651" y="581"/>
                    <a:pt x="6654" y="347"/>
                    <a:pt x="5775" y="200"/>
                  </a:cubicBezTo>
                  <a:cubicBezTo>
                    <a:pt x="4926" y="61"/>
                    <a:pt x="4181" y="1"/>
                    <a:pt x="35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3"/>
            <p:cNvSpPr/>
            <p:nvPr/>
          </p:nvSpPr>
          <p:spPr>
            <a:xfrm>
              <a:off x="5590750" y="1789700"/>
              <a:ext cx="131200" cy="53875"/>
            </a:xfrm>
            <a:custGeom>
              <a:avLst/>
              <a:gdLst/>
              <a:ahLst/>
              <a:cxnLst/>
              <a:rect l="l" t="t" r="r" b="b"/>
              <a:pathLst>
                <a:path w="5248" h="2155" extrusionOk="0">
                  <a:moveTo>
                    <a:pt x="3010" y="1"/>
                  </a:moveTo>
                  <a:cubicBezTo>
                    <a:pt x="2765" y="1"/>
                    <a:pt x="2536" y="9"/>
                    <a:pt x="2320" y="26"/>
                  </a:cubicBezTo>
                  <a:cubicBezTo>
                    <a:pt x="704" y="1034"/>
                    <a:pt x="9" y="2085"/>
                    <a:pt x="9" y="2085"/>
                  </a:cubicBezTo>
                  <a:cubicBezTo>
                    <a:pt x="9" y="2108"/>
                    <a:pt x="5" y="2132"/>
                    <a:pt x="0" y="2155"/>
                  </a:cubicBezTo>
                  <a:cubicBezTo>
                    <a:pt x="417" y="1790"/>
                    <a:pt x="1051" y="1304"/>
                    <a:pt x="1051" y="1304"/>
                  </a:cubicBezTo>
                  <a:cubicBezTo>
                    <a:pt x="1051" y="1304"/>
                    <a:pt x="1164" y="1296"/>
                    <a:pt x="1380" y="1296"/>
                  </a:cubicBezTo>
                  <a:cubicBezTo>
                    <a:pt x="1774" y="1296"/>
                    <a:pt x="2514" y="1322"/>
                    <a:pt x="3535" y="1468"/>
                  </a:cubicBezTo>
                  <a:cubicBezTo>
                    <a:pt x="4048" y="973"/>
                    <a:pt x="4624" y="547"/>
                    <a:pt x="5247" y="200"/>
                  </a:cubicBezTo>
                  <a:cubicBezTo>
                    <a:pt x="4397" y="61"/>
                    <a:pt x="3653" y="1"/>
                    <a:pt x="30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3"/>
            <p:cNvSpPr/>
            <p:nvPr/>
          </p:nvSpPr>
          <p:spPr>
            <a:xfrm>
              <a:off x="5743625" y="1812950"/>
              <a:ext cx="99900" cy="43225"/>
            </a:xfrm>
            <a:custGeom>
              <a:avLst/>
              <a:gdLst/>
              <a:ahLst/>
              <a:cxnLst/>
              <a:rect l="l" t="t" r="r" b="b"/>
              <a:pathLst>
                <a:path w="3996" h="1729" extrusionOk="0">
                  <a:moveTo>
                    <a:pt x="2102" y="0"/>
                  </a:moveTo>
                  <a:cubicBezTo>
                    <a:pt x="1365" y="275"/>
                    <a:pt x="661" y="630"/>
                    <a:pt x="1" y="1060"/>
                  </a:cubicBezTo>
                  <a:cubicBezTo>
                    <a:pt x="669" y="1234"/>
                    <a:pt x="1399" y="1451"/>
                    <a:pt x="2173" y="1728"/>
                  </a:cubicBezTo>
                  <a:cubicBezTo>
                    <a:pt x="2739" y="1311"/>
                    <a:pt x="3351" y="959"/>
                    <a:pt x="3996" y="677"/>
                  </a:cubicBezTo>
                  <a:cubicBezTo>
                    <a:pt x="3336" y="408"/>
                    <a:pt x="2703" y="191"/>
                    <a:pt x="2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3"/>
            <p:cNvSpPr/>
            <p:nvPr/>
          </p:nvSpPr>
          <p:spPr>
            <a:xfrm>
              <a:off x="5854150" y="1856125"/>
              <a:ext cx="88175" cy="44550"/>
            </a:xfrm>
            <a:custGeom>
              <a:avLst/>
              <a:gdLst/>
              <a:ahLst/>
              <a:cxnLst/>
              <a:rect l="l" t="t" r="r" b="b"/>
              <a:pathLst>
                <a:path w="3527" h="1782" extrusionOk="0">
                  <a:moveTo>
                    <a:pt x="1963" y="0"/>
                  </a:moveTo>
                  <a:cubicBezTo>
                    <a:pt x="1279" y="234"/>
                    <a:pt x="622" y="537"/>
                    <a:pt x="0" y="904"/>
                  </a:cubicBezTo>
                  <a:cubicBezTo>
                    <a:pt x="374" y="1069"/>
                    <a:pt x="757" y="1251"/>
                    <a:pt x="1146" y="1442"/>
                  </a:cubicBezTo>
                  <a:cubicBezTo>
                    <a:pt x="1372" y="1555"/>
                    <a:pt x="1598" y="1669"/>
                    <a:pt x="1816" y="1781"/>
                  </a:cubicBezTo>
                  <a:cubicBezTo>
                    <a:pt x="2372" y="1373"/>
                    <a:pt x="2953" y="1052"/>
                    <a:pt x="3527" y="792"/>
                  </a:cubicBezTo>
                  <a:cubicBezTo>
                    <a:pt x="3336" y="696"/>
                    <a:pt x="3144" y="592"/>
                    <a:pt x="2945" y="487"/>
                  </a:cubicBezTo>
                  <a:cubicBezTo>
                    <a:pt x="2614" y="313"/>
                    <a:pt x="2285" y="148"/>
                    <a:pt x="1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3"/>
            <p:cNvSpPr/>
            <p:nvPr/>
          </p:nvSpPr>
          <p:spPr>
            <a:xfrm>
              <a:off x="5948375" y="1905450"/>
              <a:ext cx="79525" cy="48875"/>
            </a:xfrm>
            <a:custGeom>
              <a:avLst/>
              <a:gdLst/>
              <a:ahLst/>
              <a:cxnLst/>
              <a:rect l="l" t="t" r="r" b="b"/>
              <a:pathLst>
                <a:path w="3181" h="1955" extrusionOk="0">
                  <a:moveTo>
                    <a:pt x="1791" y="1"/>
                  </a:moveTo>
                  <a:cubicBezTo>
                    <a:pt x="1168" y="242"/>
                    <a:pt x="568" y="541"/>
                    <a:pt x="1" y="895"/>
                  </a:cubicBezTo>
                  <a:cubicBezTo>
                    <a:pt x="618" y="1259"/>
                    <a:pt x="1165" y="1615"/>
                    <a:pt x="1643" y="1954"/>
                  </a:cubicBezTo>
                  <a:cubicBezTo>
                    <a:pt x="2117" y="1558"/>
                    <a:pt x="2632" y="1214"/>
                    <a:pt x="3181" y="929"/>
                  </a:cubicBezTo>
                  <a:cubicBezTo>
                    <a:pt x="2772" y="635"/>
                    <a:pt x="2311" y="321"/>
                    <a:pt x="1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3"/>
            <p:cNvSpPr/>
            <p:nvPr/>
          </p:nvSpPr>
          <p:spPr>
            <a:xfrm>
              <a:off x="6030675" y="1962750"/>
              <a:ext cx="62575" cy="59325"/>
            </a:xfrm>
            <a:custGeom>
              <a:avLst/>
              <a:gdLst/>
              <a:ahLst/>
              <a:cxnLst/>
              <a:rect l="l" t="t" r="r" b="b"/>
              <a:pathLst>
                <a:path w="2503" h="2373" extrusionOk="0">
                  <a:moveTo>
                    <a:pt x="1486" y="0"/>
                  </a:moveTo>
                  <a:cubicBezTo>
                    <a:pt x="963" y="264"/>
                    <a:pt x="466" y="575"/>
                    <a:pt x="1" y="930"/>
                  </a:cubicBezTo>
                  <a:cubicBezTo>
                    <a:pt x="740" y="1564"/>
                    <a:pt x="1200" y="2068"/>
                    <a:pt x="1460" y="2372"/>
                  </a:cubicBezTo>
                  <a:cubicBezTo>
                    <a:pt x="1778" y="2011"/>
                    <a:pt x="2127" y="1677"/>
                    <a:pt x="2502" y="1373"/>
                  </a:cubicBezTo>
                  <a:cubicBezTo>
                    <a:pt x="2303" y="956"/>
                    <a:pt x="1963" y="496"/>
                    <a:pt x="14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64"/>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Need Four Columns</a:t>
            </a:r>
            <a:endParaRPr/>
          </a:p>
        </p:txBody>
      </p:sp>
      <p:sp>
        <p:nvSpPr>
          <p:cNvPr id="2509" name="Google Shape;2509;p64"/>
          <p:cNvSpPr txBox="1">
            <a:spLocks noGrp="1"/>
          </p:cNvSpPr>
          <p:nvPr>
            <p:ph type="title"/>
          </p:nvPr>
        </p:nvSpPr>
        <p:spPr>
          <a:xfrm flipH="1">
            <a:off x="941839" y="3262600"/>
            <a:ext cx="2235300" cy="571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2510" name="Google Shape;2510;p64"/>
          <p:cNvSpPr txBox="1">
            <a:spLocks noGrp="1"/>
          </p:cNvSpPr>
          <p:nvPr>
            <p:ph type="subTitle" idx="1"/>
          </p:nvPr>
        </p:nvSpPr>
        <p:spPr>
          <a:xfrm flipH="1">
            <a:off x="941835" y="3757525"/>
            <a:ext cx="2235300" cy="76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in the Solar System</a:t>
            </a:r>
            <a:endParaRPr/>
          </a:p>
        </p:txBody>
      </p:sp>
      <p:sp>
        <p:nvSpPr>
          <p:cNvPr id="2511" name="Google Shape;2511;p64"/>
          <p:cNvSpPr txBox="1">
            <a:spLocks noGrp="1"/>
          </p:cNvSpPr>
          <p:nvPr>
            <p:ph type="title" idx="3"/>
          </p:nvPr>
        </p:nvSpPr>
        <p:spPr>
          <a:xfrm flipH="1">
            <a:off x="5966865" y="3262600"/>
            <a:ext cx="2235300" cy="57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2512" name="Google Shape;2512;p64"/>
          <p:cNvSpPr txBox="1">
            <a:spLocks noGrp="1"/>
          </p:cNvSpPr>
          <p:nvPr>
            <p:ph type="subTitle" idx="4"/>
          </p:nvPr>
        </p:nvSpPr>
        <p:spPr>
          <a:xfrm flipH="1">
            <a:off x="5966861" y="3757525"/>
            <a:ext cx="2235300" cy="76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the ringed one and a gas giant</a:t>
            </a:r>
            <a:endParaRPr/>
          </a:p>
          <a:p>
            <a:pPr marL="0" lvl="0" indent="0" algn="l" rtl="0">
              <a:spcBef>
                <a:spcPts val="0"/>
              </a:spcBef>
              <a:spcAft>
                <a:spcPts val="0"/>
              </a:spcAft>
              <a:buNone/>
            </a:pPr>
            <a:endParaRPr/>
          </a:p>
        </p:txBody>
      </p:sp>
      <p:sp>
        <p:nvSpPr>
          <p:cNvPr id="2513" name="Google Shape;2513;p64"/>
          <p:cNvSpPr txBox="1">
            <a:spLocks noGrp="1"/>
          </p:cNvSpPr>
          <p:nvPr>
            <p:ph type="title" idx="5"/>
          </p:nvPr>
        </p:nvSpPr>
        <p:spPr>
          <a:xfrm flipH="1">
            <a:off x="941839" y="1639575"/>
            <a:ext cx="2235300" cy="571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2514" name="Google Shape;2514;p64"/>
          <p:cNvSpPr txBox="1">
            <a:spLocks noGrp="1"/>
          </p:cNvSpPr>
          <p:nvPr>
            <p:ph type="subTitle" idx="6"/>
          </p:nvPr>
        </p:nvSpPr>
        <p:spPr>
          <a:xfrm flipH="1">
            <a:off x="941835" y="2134500"/>
            <a:ext cx="2235300" cy="76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a:t>
            </a:r>
            <a:endParaRPr/>
          </a:p>
          <a:p>
            <a:pPr marL="0" lvl="0" indent="0" algn="r" rtl="0">
              <a:spcBef>
                <a:spcPts val="0"/>
              </a:spcBef>
              <a:spcAft>
                <a:spcPts val="0"/>
              </a:spcAft>
              <a:buNone/>
            </a:pPr>
            <a:endParaRPr/>
          </a:p>
        </p:txBody>
      </p:sp>
      <p:sp>
        <p:nvSpPr>
          <p:cNvPr id="2515" name="Google Shape;2515;p64"/>
          <p:cNvSpPr txBox="1">
            <a:spLocks noGrp="1"/>
          </p:cNvSpPr>
          <p:nvPr>
            <p:ph type="title" idx="7"/>
          </p:nvPr>
        </p:nvSpPr>
        <p:spPr>
          <a:xfrm flipH="1">
            <a:off x="5966865" y="1639575"/>
            <a:ext cx="2235300" cy="57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516" name="Google Shape;2516;p64"/>
          <p:cNvSpPr txBox="1">
            <a:spLocks noGrp="1"/>
          </p:cNvSpPr>
          <p:nvPr>
            <p:ph type="subTitle" idx="8"/>
          </p:nvPr>
        </p:nvSpPr>
        <p:spPr>
          <a:xfrm flipH="1">
            <a:off x="5966861" y="2134500"/>
            <a:ext cx="2235300" cy="76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grpSp>
        <p:nvGrpSpPr>
          <p:cNvPr id="2517" name="Google Shape;2517;p64"/>
          <p:cNvGrpSpPr/>
          <p:nvPr/>
        </p:nvGrpSpPr>
        <p:grpSpPr>
          <a:xfrm flipH="1">
            <a:off x="3473603" y="1965716"/>
            <a:ext cx="639075" cy="634721"/>
            <a:chOff x="2362175" y="3122175"/>
            <a:chExt cx="554175" cy="550400"/>
          </a:xfrm>
        </p:grpSpPr>
        <p:sp>
          <p:nvSpPr>
            <p:cNvPr id="2518" name="Google Shape;2518;p64"/>
            <p:cNvSpPr/>
            <p:nvPr/>
          </p:nvSpPr>
          <p:spPr>
            <a:xfrm>
              <a:off x="2440400" y="3198600"/>
              <a:ext cx="122300" cy="122075"/>
            </a:xfrm>
            <a:custGeom>
              <a:avLst/>
              <a:gdLst/>
              <a:ahLst/>
              <a:cxnLst/>
              <a:rect l="l" t="t" r="r" b="b"/>
              <a:pathLst>
                <a:path w="4892" h="4883" extrusionOk="0">
                  <a:moveTo>
                    <a:pt x="663" y="1"/>
                  </a:moveTo>
                  <a:cubicBezTo>
                    <a:pt x="490" y="1"/>
                    <a:pt x="324" y="68"/>
                    <a:pt x="199" y="189"/>
                  </a:cubicBezTo>
                  <a:cubicBezTo>
                    <a:pt x="69" y="319"/>
                    <a:pt x="1" y="497"/>
                    <a:pt x="11" y="680"/>
                  </a:cubicBezTo>
                  <a:cubicBezTo>
                    <a:pt x="29" y="1035"/>
                    <a:pt x="150" y="2978"/>
                    <a:pt x="557" y="4883"/>
                  </a:cubicBezTo>
                  <a:lnTo>
                    <a:pt x="4153" y="4145"/>
                  </a:lnTo>
                  <a:lnTo>
                    <a:pt x="4891" y="548"/>
                  </a:lnTo>
                  <a:cubicBezTo>
                    <a:pt x="2988" y="140"/>
                    <a:pt x="1043" y="20"/>
                    <a:pt x="690" y="1"/>
                  </a:cubicBezTo>
                  <a:cubicBezTo>
                    <a:pt x="681" y="1"/>
                    <a:pt x="672"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2440400" y="3473825"/>
              <a:ext cx="122300" cy="122100"/>
            </a:xfrm>
            <a:custGeom>
              <a:avLst/>
              <a:gdLst/>
              <a:ahLst/>
              <a:cxnLst/>
              <a:rect l="l" t="t" r="r" b="b"/>
              <a:pathLst>
                <a:path w="4892" h="4884" extrusionOk="0">
                  <a:moveTo>
                    <a:pt x="557" y="0"/>
                  </a:moveTo>
                  <a:cubicBezTo>
                    <a:pt x="150" y="1905"/>
                    <a:pt x="30" y="3848"/>
                    <a:pt x="11" y="4203"/>
                  </a:cubicBezTo>
                  <a:cubicBezTo>
                    <a:pt x="1" y="4384"/>
                    <a:pt x="69" y="4563"/>
                    <a:pt x="199" y="4693"/>
                  </a:cubicBezTo>
                  <a:cubicBezTo>
                    <a:pt x="318" y="4812"/>
                    <a:pt x="482" y="4884"/>
                    <a:pt x="645" y="4884"/>
                  </a:cubicBezTo>
                  <a:cubicBezTo>
                    <a:pt x="660" y="4884"/>
                    <a:pt x="675" y="4883"/>
                    <a:pt x="690" y="4882"/>
                  </a:cubicBezTo>
                  <a:cubicBezTo>
                    <a:pt x="1043" y="4863"/>
                    <a:pt x="2988" y="4742"/>
                    <a:pt x="4891" y="4336"/>
                  </a:cubicBezTo>
                  <a:lnTo>
                    <a:pt x="4153" y="739"/>
                  </a:lnTo>
                  <a:lnTo>
                    <a:pt x="5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2362175" y="3320650"/>
              <a:ext cx="151975" cy="153200"/>
            </a:xfrm>
            <a:custGeom>
              <a:avLst/>
              <a:gdLst/>
              <a:ahLst/>
              <a:cxnLst/>
              <a:rect l="l" t="t" r="r" b="b"/>
              <a:pathLst>
                <a:path w="6079" h="6128" extrusionOk="0">
                  <a:moveTo>
                    <a:pt x="3686" y="1"/>
                  </a:moveTo>
                  <a:cubicBezTo>
                    <a:pt x="2052" y="1060"/>
                    <a:pt x="550" y="2347"/>
                    <a:pt x="286" y="2585"/>
                  </a:cubicBezTo>
                  <a:cubicBezTo>
                    <a:pt x="1" y="2840"/>
                    <a:pt x="1" y="3288"/>
                    <a:pt x="286" y="3543"/>
                  </a:cubicBezTo>
                  <a:cubicBezTo>
                    <a:pt x="550" y="3781"/>
                    <a:pt x="2052" y="5069"/>
                    <a:pt x="3685" y="6127"/>
                  </a:cubicBezTo>
                  <a:lnTo>
                    <a:pt x="6079" y="3063"/>
                  </a:ln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2454325" y="3286025"/>
              <a:ext cx="127750" cy="222450"/>
            </a:xfrm>
            <a:custGeom>
              <a:avLst/>
              <a:gdLst/>
              <a:ahLst/>
              <a:cxnLst/>
              <a:rect l="l" t="t" r="r" b="b"/>
              <a:pathLst>
                <a:path w="5110" h="8898" extrusionOk="0">
                  <a:moveTo>
                    <a:pt x="2951" y="1"/>
                  </a:moveTo>
                  <a:cubicBezTo>
                    <a:pt x="2056" y="184"/>
                    <a:pt x="997" y="739"/>
                    <a:pt x="0" y="1386"/>
                  </a:cubicBezTo>
                  <a:cubicBezTo>
                    <a:pt x="247" y="2544"/>
                    <a:pt x="600" y="3686"/>
                    <a:pt x="1102" y="4450"/>
                  </a:cubicBezTo>
                  <a:cubicBezTo>
                    <a:pt x="600" y="5212"/>
                    <a:pt x="247" y="6355"/>
                    <a:pt x="0" y="7514"/>
                  </a:cubicBezTo>
                  <a:cubicBezTo>
                    <a:pt x="997" y="8159"/>
                    <a:pt x="2056" y="8714"/>
                    <a:pt x="2951" y="8897"/>
                  </a:cubicBezTo>
                  <a:lnTo>
                    <a:pt x="5110" y="4451"/>
                  </a:lnTo>
                  <a:lnTo>
                    <a:pt x="29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2715825" y="3198600"/>
              <a:ext cx="122300" cy="122050"/>
            </a:xfrm>
            <a:custGeom>
              <a:avLst/>
              <a:gdLst/>
              <a:ahLst/>
              <a:cxnLst/>
              <a:rect l="l" t="t" r="r" b="b"/>
              <a:pathLst>
                <a:path w="4892" h="4882" extrusionOk="0">
                  <a:moveTo>
                    <a:pt x="4239" y="0"/>
                  </a:moveTo>
                  <a:cubicBezTo>
                    <a:pt x="4227" y="0"/>
                    <a:pt x="4215" y="1"/>
                    <a:pt x="4203" y="1"/>
                  </a:cubicBezTo>
                  <a:cubicBezTo>
                    <a:pt x="3849" y="19"/>
                    <a:pt x="1906" y="140"/>
                    <a:pt x="1" y="548"/>
                  </a:cubicBezTo>
                  <a:lnTo>
                    <a:pt x="739" y="4143"/>
                  </a:lnTo>
                  <a:lnTo>
                    <a:pt x="4336" y="4881"/>
                  </a:lnTo>
                  <a:cubicBezTo>
                    <a:pt x="4742" y="2978"/>
                    <a:pt x="4863" y="1033"/>
                    <a:pt x="4883" y="680"/>
                  </a:cubicBezTo>
                  <a:cubicBezTo>
                    <a:pt x="4891" y="497"/>
                    <a:pt x="4823" y="319"/>
                    <a:pt x="4694" y="189"/>
                  </a:cubicBezTo>
                  <a:lnTo>
                    <a:pt x="4695" y="189"/>
                  </a:lnTo>
                  <a:cubicBezTo>
                    <a:pt x="4574" y="69"/>
                    <a:pt x="4410" y="0"/>
                    <a:pt x="4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2715875" y="3473775"/>
              <a:ext cx="122550" cy="122075"/>
            </a:xfrm>
            <a:custGeom>
              <a:avLst/>
              <a:gdLst/>
              <a:ahLst/>
              <a:cxnLst/>
              <a:rect l="l" t="t" r="r" b="b"/>
              <a:pathLst>
                <a:path w="4902" h="4883" extrusionOk="0">
                  <a:moveTo>
                    <a:pt x="4334" y="1"/>
                  </a:moveTo>
                  <a:lnTo>
                    <a:pt x="4334" y="2"/>
                  </a:lnTo>
                  <a:lnTo>
                    <a:pt x="739" y="741"/>
                  </a:lnTo>
                  <a:lnTo>
                    <a:pt x="0" y="4336"/>
                  </a:lnTo>
                  <a:cubicBezTo>
                    <a:pt x="1904" y="4744"/>
                    <a:pt x="3848" y="4863"/>
                    <a:pt x="4201" y="4883"/>
                  </a:cubicBezTo>
                  <a:lnTo>
                    <a:pt x="4237" y="4883"/>
                  </a:lnTo>
                  <a:cubicBezTo>
                    <a:pt x="4606" y="4883"/>
                    <a:pt x="4901" y="4573"/>
                    <a:pt x="4881" y="4203"/>
                  </a:cubicBezTo>
                  <a:cubicBezTo>
                    <a:pt x="4863" y="3849"/>
                    <a:pt x="4742" y="1906"/>
                    <a:pt x="43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2764425" y="3320650"/>
              <a:ext cx="151925" cy="153225"/>
            </a:xfrm>
            <a:custGeom>
              <a:avLst/>
              <a:gdLst/>
              <a:ahLst/>
              <a:cxnLst/>
              <a:rect l="l" t="t" r="r" b="b"/>
              <a:pathLst>
                <a:path w="6077" h="6129" extrusionOk="0">
                  <a:moveTo>
                    <a:pt x="2392" y="1"/>
                  </a:moveTo>
                  <a:lnTo>
                    <a:pt x="0" y="3065"/>
                  </a:lnTo>
                  <a:lnTo>
                    <a:pt x="2392" y="6129"/>
                  </a:lnTo>
                  <a:cubicBezTo>
                    <a:pt x="4027" y="5070"/>
                    <a:pt x="5529" y="3781"/>
                    <a:pt x="5793" y="3545"/>
                  </a:cubicBezTo>
                  <a:cubicBezTo>
                    <a:pt x="6076" y="3288"/>
                    <a:pt x="6076" y="2842"/>
                    <a:pt x="5793" y="2585"/>
                  </a:cubicBezTo>
                  <a:lnTo>
                    <a:pt x="5793" y="2584"/>
                  </a:lnTo>
                  <a:cubicBezTo>
                    <a:pt x="5529" y="2347"/>
                    <a:pt x="4027" y="1060"/>
                    <a:pt x="2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2696500" y="3286025"/>
              <a:ext cx="127750" cy="222375"/>
            </a:xfrm>
            <a:custGeom>
              <a:avLst/>
              <a:gdLst/>
              <a:ahLst/>
              <a:cxnLst/>
              <a:rect l="l" t="t" r="r" b="b"/>
              <a:pathLst>
                <a:path w="5110" h="8895" extrusionOk="0">
                  <a:moveTo>
                    <a:pt x="2159" y="1"/>
                  </a:moveTo>
                  <a:lnTo>
                    <a:pt x="0" y="4448"/>
                  </a:lnTo>
                  <a:lnTo>
                    <a:pt x="2159" y="8895"/>
                  </a:lnTo>
                  <a:cubicBezTo>
                    <a:pt x="3054" y="8713"/>
                    <a:pt x="4112" y="8156"/>
                    <a:pt x="5109" y="7511"/>
                  </a:cubicBezTo>
                  <a:cubicBezTo>
                    <a:pt x="4863" y="6353"/>
                    <a:pt x="4510" y="5210"/>
                    <a:pt x="4008" y="4447"/>
                  </a:cubicBezTo>
                  <a:cubicBezTo>
                    <a:pt x="4510" y="3686"/>
                    <a:pt x="4863" y="2544"/>
                    <a:pt x="5109" y="1386"/>
                  </a:cubicBezTo>
                  <a:cubicBezTo>
                    <a:pt x="4112" y="739"/>
                    <a:pt x="3054" y="185"/>
                    <a:pt x="2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2562675" y="3522375"/>
              <a:ext cx="153175" cy="150175"/>
            </a:xfrm>
            <a:custGeom>
              <a:avLst/>
              <a:gdLst/>
              <a:ahLst/>
              <a:cxnLst/>
              <a:rect l="l" t="t" r="r" b="b"/>
              <a:pathLst>
                <a:path w="6127" h="6007" extrusionOk="0">
                  <a:moveTo>
                    <a:pt x="3064" y="0"/>
                  </a:moveTo>
                  <a:lnTo>
                    <a:pt x="0" y="2392"/>
                  </a:lnTo>
                  <a:cubicBezTo>
                    <a:pt x="1059" y="4027"/>
                    <a:pt x="2347" y="5529"/>
                    <a:pt x="2583" y="5793"/>
                  </a:cubicBezTo>
                  <a:cubicBezTo>
                    <a:pt x="2711" y="5935"/>
                    <a:pt x="2887" y="6007"/>
                    <a:pt x="3063" y="6007"/>
                  </a:cubicBezTo>
                  <a:cubicBezTo>
                    <a:pt x="3239" y="6007"/>
                    <a:pt x="3414" y="5935"/>
                    <a:pt x="3543" y="5793"/>
                  </a:cubicBezTo>
                  <a:cubicBezTo>
                    <a:pt x="3780" y="5529"/>
                    <a:pt x="5068" y="4027"/>
                    <a:pt x="6127" y="2392"/>
                  </a:cubicBezTo>
                  <a:lnTo>
                    <a:pt x="3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2639225" y="3522375"/>
              <a:ext cx="76625" cy="150200"/>
            </a:xfrm>
            <a:custGeom>
              <a:avLst/>
              <a:gdLst/>
              <a:ahLst/>
              <a:cxnLst/>
              <a:rect l="l" t="t" r="r" b="b"/>
              <a:pathLst>
                <a:path w="3065" h="6008" extrusionOk="0">
                  <a:moveTo>
                    <a:pt x="1" y="0"/>
                  </a:moveTo>
                  <a:lnTo>
                    <a:pt x="1" y="6007"/>
                  </a:lnTo>
                  <a:cubicBezTo>
                    <a:pt x="184" y="6007"/>
                    <a:pt x="360" y="5929"/>
                    <a:pt x="481" y="5793"/>
                  </a:cubicBezTo>
                  <a:cubicBezTo>
                    <a:pt x="718" y="5529"/>
                    <a:pt x="2006" y="4027"/>
                    <a:pt x="3065" y="2392"/>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2528075" y="3454475"/>
              <a:ext cx="222450" cy="127725"/>
            </a:xfrm>
            <a:custGeom>
              <a:avLst/>
              <a:gdLst/>
              <a:ahLst/>
              <a:cxnLst/>
              <a:rect l="l" t="t" r="r" b="b"/>
              <a:pathLst>
                <a:path w="8898" h="5109" extrusionOk="0">
                  <a:moveTo>
                    <a:pt x="4448" y="1"/>
                  </a:moveTo>
                  <a:lnTo>
                    <a:pt x="1" y="2158"/>
                  </a:lnTo>
                  <a:cubicBezTo>
                    <a:pt x="184" y="3054"/>
                    <a:pt x="739" y="4112"/>
                    <a:pt x="1386" y="5108"/>
                  </a:cubicBezTo>
                  <a:cubicBezTo>
                    <a:pt x="2543" y="4862"/>
                    <a:pt x="3686" y="4509"/>
                    <a:pt x="4450" y="4007"/>
                  </a:cubicBezTo>
                  <a:cubicBezTo>
                    <a:pt x="5212" y="4509"/>
                    <a:pt x="6355" y="4862"/>
                    <a:pt x="7514" y="5108"/>
                  </a:cubicBezTo>
                  <a:cubicBezTo>
                    <a:pt x="8159" y="4112"/>
                    <a:pt x="8714" y="3054"/>
                    <a:pt x="8897" y="2158"/>
                  </a:cubicBezTo>
                  <a:lnTo>
                    <a:pt x="44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2639275" y="3454475"/>
              <a:ext cx="111200" cy="127725"/>
            </a:xfrm>
            <a:custGeom>
              <a:avLst/>
              <a:gdLst/>
              <a:ahLst/>
              <a:cxnLst/>
              <a:rect l="l" t="t" r="r" b="b"/>
              <a:pathLst>
                <a:path w="4448" h="5109" extrusionOk="0">
                  <a:moveTo>
                    <a:pt x="0" y="1"/>
                  </a:moveTo>
                  <a:lnTo>
                    <a:pt x="0" y="4007"/>
                  </a:lnTo>
                  <a:cubicBezTo>
                    <a:pt x="762" y="4509"/>
                    <a:pt x="1905" y="4862"/>
                    <a:pt x="3064" y="5108"/>
                  </a:cubicBezTo>
                  <a:cubicBezTo>
                    <a:pt x="3710" y="4112"/>
                    <a:pt x="4265" y="3054"/>
                    <a:pt x="4448" y="2158"/>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2562700" y="3122175"/>
              <a:ext cx="153225" cy="149925"/>
            </a:xfrm>
            <a:custGeom>
              <a:avLst/>
              <a:gdLst/>
              <a:ahLst/>
              <a:cxnLst/>
              <a:rect l="l" t="t" r="r" b="b"/>
              <a:pathLst>
                <a:path w="6129" h="5997" extrusionOk="0">
                  <a:moveTo>
                    <a:pt x="3063" y="0"/>
                  </a:moveTo>
                  <a:cubicBezTo>
                    <a:pt x="2885" y="0"/>
                    <a:pt x="2706" y="68"/>
                    <a:pt x="2583" y="205"/>
                  </a:cubicBezTo>
                  <a:cubicBezTo>
                    <a:pt x="2347" y="468"/>
                    <a:pt x="1060" y="1970"/>
                    <a:pt x="1" y="3605"/>
                  </a:cubicBezTo>
                  <a:lnTo>
                    <a:pt x="3065" y="5997"/>
                  </a:lnTo>
                  <a:lnTo>
                    <a:pt x="6129" y="3605"/>
                  </a:lnTo>
                  <a:cubicBezTo>
                    <a:pt x="5069" y="1971"/>
                    <a:pt x="3779" y="470"/>
                    <a:pt x="3543" y="205"/>
                  </a:cubicBezTo>
                  <a:cubicBezTo>
                    <a:pt x="3421" y="68"/>
                    <a:pt x="3242" y="0"/>
                    <a:pt x="3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2639275" y="3122175"/>
              <a:ext cx="76625" cy="149925"/>
            </a:xfrm>
            <a:custGeom>
              <a:avLst/>
              <a:gdLst/>
              <a:ahLst/>
              <a:cxnLst/>
              <a:rect l="l" t="t" r="r" b="b"/>
              <a:pathLst>
                <a:path w="3065" h="5997" extrusionOk="0">
                  <a:moveTo>
                    <a:pt x="0" y="0"/>
                  </a:moveTo>
                  <a:lnTo>
                    <a:pt x="0" y="5997"/>
                  </a:lnTo>
                  <a:lnTo>
                    <a:pt x="3064" y="3605"/>
                  </a:lnTo>
                  <a:cubicBezTo>
                    <a:pt x="2006" y="1971"/>
                    <a:pt x="716" y="470"/>
                    <a:pt x="480" y="205"/>
                  </a:cubicBezTo>
                  <a:cubicBezTo>
                    <a:pt x="358" y="68"/>
                    <a:pt x="17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2528050" y="3212275"/>
              <a:ext cx="222350" cy="127750"/>
            </a:xfrm>
            <a:custGeom>
              <a:avLst/>
              <a:gdLst/>
              <a:ahLst/>
              <a:cxnLst/>
              <a:rect l="l" t="t" r="r" b="b"/>
              <a:pathLst>
                <a:path w="8894" h="5110" extrusionOk="0">
                  <a:moveTo>
                    <a:pt x="1384" y="1"/>
                  </a:moveTo>
                  <a:cubicBezTo>
                    <a:pt x="739" y="997"/>
                    <a:pt x="183" y="2056"/>
                    <a:pt x="0" y="2951"/>
                  </a:cubicBezTo>
                  <a:lnTo>
                    <a:pt x="4448" y="5110"/>
                  </a:lnTo>
                  <a:lnTo>
                    <a:pt x="8894" y="2951"/>
                  </a:lnTo>
                  <a:cubicBezTo>
                    <a:pt x="8714" y="2056"/>
                    <a:pt x="8159" y="997"/>
                    <a:pt x="7512" y="1"/>
                  </a:cubicBezTo>
                  <a:cubicBezTo>
                    <a:pt x="6354" y="247"/>
                    <a:pt x="5211" y="602"/>
                    <a:pt x="4448" y="1102"/>
                  </a:cubicBezTo>
                  <a:cubicBezTo>
                    <a:pt x="3686" y="600"/>
                    <a:pt x="2543" y="247"/>
                    <a:pt x="1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2639225" y="3212275"/>
              <a:ext cx="111225" cy="127750"/>
            </a:xfrm>
            <a:custGeom>
              <a:avLst/>
              <a:gdLst/>
              <a:ahLst/>
              <a:cxnLst/>
              <a:rect l="l" t="t" r="r" b="b"/>
              <a:pathLst>
                <a:path w="4449" h="5110" extrusionOk="0">
                  <a:moveTo>
                    <a:pt x="3065" y="1"/>
                  </a:moveTo>
                  <a:cubicBezTo>
                    <a:pt x="1907" y="247"/>
                    <a:pt x="764" y="602"/>
                    <a:pt x="1" y="1102"/>
                  </a:cubicBezTo>
                  <a:lnTo>
                    <a:pt x="1" y="5110"/>
                  </a:lnTo>
                  <a:lnTo>
                    <a:pt x="4448" y="2951"/>
                  </a:lnTo>
                  <a:cubicBezTo>
                    <a:pt x="4267" y="2056"/>
                    <a:pt x="3712" y="997"/>
                    <a:pt x="3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2526350" y="3284300"/>
              <a:ext cx="225875" cy="225875"/>
            </a:xfrm>
            <a:custGeom>
              <a:avLst/>
              <a:gdLst/>
              <a:ahLst/>
              <a:cxnLst/>
              <a:rect l="l" t="t" r="r" b="b"/>
              <a:pathLst>
                <a:path w="9035" h="9035" extrusionOk="0">
                  <a:moveTo>
                    <a:pt x="8389" y="0"/>
                  </a:moveTo>
                  <a:cubicBezTo>
                    <a:pt x="6737" y="0"/>
                    <a:pt x="5304" y="901"/>
                    <a:pt x="4517" y="2229"/>
                  </a:cubicBezTo>
                  <a:cubicBezTo>
                    <a:pt x="3729" y="901"/>
                    <a:pt x="2296" y="2"/>
                    <a:pt x="646" y="2"/>
                  </a:cubicBezTo>
                  <a:cubicBezTo>
                    <a:pt x="464" y="2"/>
                    <a:pt x="271" y="30"/>
                    <a:pt x="70" y="71"/>
                  </a:cubicBezTo>
                  <a:cubicBezTo>
                    <a:pt x="28" y="271"/>
                    <a:pt x="0" y="466"/>
                    <a:pt x="0" y="647"/>
                  </a:cubicBezTo>
                  <a:cubicBezTo>
                    <a:pt x="0" y="2298"/>
                    <a:pt x="901" y="3730"/>
                    <a:pt x="2227" y="4517"/>
                  </a:cubicBezTo>
                  <a:cubicBezTo>
                    <a:pt x="901" y="5306"/>
                    <a:pt x="0" y="6738"/>
                    <a:pt x="0" y="8389"/>
                  </a:cubicBezTo>
                  <a:cubicBezTo>
                    <a:pt x="0" y="8571"/>
                    <a:pt x="28" y="8766"/>
                    <a:pt x="70" y="8965"/>
                  </a:cubicBezTo>
                  <a:cubicBezTo>
                    <a:pt x="271" y="9006"/>
                    <a:pt x="464" y="9034"/>
                    <a:pt x="646" y="9034"/>
                  </a:cubicBezTo>
                  <a:cubicBezTo>
                    <a:pt x="2296" y="9034"/>
                    <a:pt x="3729" y="8134"/>
                    <a:pt x="4517" y="6808"/>
                  </a:cubicBezTo>
                  <a:cubicBezTo>
                    <a:pt x="5304" y="8134"/>
                    <a:pt x="6737" y="9034"/>
                    <a:pt x="8389" y="9034"/>
                  </a:cubicBezTo>
                  <a:cubicBezTo>
                    <a:pt x="8569" y="9034"/>
                    <a:pt x="8764" y="9006"/>
                    <a:pt x="8965" y="8965"/>
                  </a:cubicBezTo>
                  <a:cubicBezTo>
                    <a:pt x="9005" y="8766"/>
                    <a:pt x="9034" y="8571"/>
                    <a:pt x="9034" y="8389"/>
                  </a:cubicBezTo>
                  <a:cubicBezTo>
                    <a:pt x="9034" y="6738"/>
                    <a:pt x="8134" y="5306"/>
                    <a:pt x="6806" y="4517"/>
                  </a:cubicBezTo>
                  <a:cubicBezTo>
                    <a:pt x="8134" y="3730"/>
                    <a:pt x="9034" y="2298"/>
                    <a:pt x="9034" y="646"/>
                  </a:cubicBezTo>
                  <a:cubicBezTo>
                    <a:pt x="9034" y="466"/>
                    <a:pt x="9005" y="271"/>
                    <a:pt x="8963" y="70"/>
                  </a:cubicBezTo>
                  <a:cubicBezTo>
                    <a:pt x="8764" y="30"/>
                    <a:pt x="8569" y="0"/>
                    <a:pt x="8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2639275" y="3284300"/>
              <a:ext cx="112950" cy="225875"/>
            </a:xfrm>
            <a:custGeom>
              <a:avLst/>
              <a:gdLst/>
              <a:ahLst/>
              <a:cxnLst/>
              <a:rect l="l" t="t" r="r" b="b"/>
              <a:pathLst>
                <a:path w="4518" h="9035" extrusionOk="0">
                  <a:moveTo>
                    <a:pt x="3872" y="0"/>
                  </a:moveTo>
                  <a:cubicBezTo>
                    <a:pt x="2220" y="0"/>
                    <a:pt x="787" y="901"/>
                    <a:pt x="0" y="2229"/>
                  </a:cubicBezTo>
                  <a:lnTo>
                    <a:pt x="0" y="6808"/>
                  </a:lnTo>
                  <a:cubicBezTo>
                    <a:pt x="789" y="8134"/>
                    <a:pt x="2220" y="9034"/>
                    <a:pt x="3872" y="9034"/>
                  </a:cubicBezTo>
                  <a:cubicBezTo>
                    <a:pt x="4052" y="9034"/>
                    <a:pt x="4247" y="9006"/>
                    <a:pt x="4448" y="8965"/>
                  </a:cubicBezTo>
                  <a:cubicBezTo>
                    <a:pt x="4488" y="8764"/>
                    <a:pt x="4517" y="8569"/>
                    <a:pt x="4517" y="8389"/>
                  </a:cubicBezTo>
                  <a:cubicBezTo>
                    <a:pt x="4517" y="6738"/>
                    <a:pt x="3617" y="5306"/>
                    <a:pt x="2289" y="4517"/>
                  </a:cubicBezTo>
                  <a:cubicBezTo>
                    <a:pt x="3617" y="3730"/>
                    <a:pt x="4517" y="2298"/>
                    <a:pt x="4517" y="646"/>
                  </a:cubicBezTo>
                  <a:cubicBezTo>
                    <a:pt x="4517" y="466"/>
                    <a:pt x="4488" y="271"/>
                    <a:pt x="4446" y="70"/>
                  </a:cubicBezTo>
                  <a:cubicBezTo>
                    <a:pt x="4247" y="30"/>
                    <a:pt x="4052" y="0"/>
                    <a:pt x="3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64"/>
          <p:cNvGrpSpPr/>
          <p:nvPr/>
        </p:nvGrpSpPr>
        <p:grpSpPr>
          <a:xfrm flipH="1">
            <a:off x="5033193" y="3569635"/>
            <a:ext cx="635038" cy="634981"/>
            <a:chOff x="2584975" y="3998275"/>
            <a:chExt cx="550675" cy="550625"/>
          </a:xfrm>
        </p:grpSpPr>
        <p:sp>
          <p:nvSpPr>
            <p:cNvPr id="2537" name="Google Shape;2537;p64"/>
            <p:cNvSpPr/>
            <p:nvPr/>
          </p:nvSpPr>
          <p:spPr>
            <a:xfrm>
              <a:off x="2584975" y="4062800"/>
              <a:ext cx="550675" cy="486100"/>
            </a:xfrm>
            <a:custGeom>
              <a:avLst/>
              <a:gdLst/>
              <a:ahLst/>
              <a:cxnLst/>
              <a:rect l="l" t="t" r="r" b="b"/>
              <a:pathLst>
                <a:path w="22027" h="19444" extrusionOk="0">
                  <a:moveTo>
                    <a:pt x="1935" y="1"/>
                  </a:moveTo>
                  <a:cubicBezTo>
                    <a:pt x="867" y="1"/>
                    <a:pt x="0" y="867"/>
                    <a:pt x="2" y="1937"/>
                  </a:cubicBezTo>
                  <a:lnTo>
                    <a:pt x="2" y="17508"/>
                  </a:lnTo>
                  <a:cubicBezTo>
                    <a:pt x="0" y="18577"/>
                    <a:pt x="867" y="19444"/>
                    <a:pt x="1935" y="19444"/>
                  </a:cubicBezTo>
                  <a:cubicBezTo>
                    <a:pt x="1936" y="19444"/>
                    <a:pt x="1937" y="19444"/>
                    <a:pt x="1938" y="19444"/>
                  </a:cubicBezTo>
                  <a:lnTo>
                    <a:pt x="20048" y="19444"/>
                  </a:lnTo>
                  <a:cubicBezTo>
                    <a:pt x="21119" y="19444"/>
                    <a:pt x="22027" y="18580"/>
                    <a:pt x="22027" y="17508"/>
                  </a:cubicBezTo>
                  <a:lnTo>
                    <a:pt x="22027" y="1937"/>
                  </a:lnTo>
                  <a:cubicBezTo>
                    <a:pt x="22027" y="865"/>
                    <a:pt x="21119" y="1"/>
                    <a:pt x="20048" y="1"/>
                  </a:cubicBezTo>
                  <a:lnTo>
                    <a:pt x="1938" y="1"/>
                  </a:lnTo>
                  <a:cubicBezTo>
                    <a:pt x="1937" y="1"/>
                    <a:pt x="1936" y="1"/>
                    <a:pt x="1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2860325" y="4062800"/>
              <a:ext cx="275325" cy="486100"/>
            </a:xfrm>
            <a:custGeom>
              <a:avLst/>
              <a:gdLst/>
              <a:ahLst/>
              <a:cxnLst/>
              <a:rect l="l" t="t" r="r" b="b"/>
              <a:pathLst>
                <a:path w="11013" h="19444" extrusionOk="0">
                  <a:moveTo>
                    <a:pt x="0" y="1"/>
                  </a:moveTo>
                  <a:lnTo>
                    <a:pt x="0" y="19444"/>
                  </a:lnTo>
                  <a:lnTo>
                    <a:pt x="9034" y="19444"/>
                  </a:lnTo>
                  <a:cubicBezTo>
                    <a:pt x="10105" y="19444"/>
                    <a:pt x="11013" y="18578"/>
                    <a:pt x="11013" y="17508"/>
                  </a:cubicBezTo>
                  <a:lnTo>
                    <a:pt x="11013" y="1937"/>
                  </a:lnTo>
                  <a:cubicBezTo>
                    <a:pt x="11013" y="865"/>
                    <a:pt x="10105" y="1"/>
                    <a:pt x="9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2650500" y="4127325"/>
              <a:ext cx="419675" cy="357075"/>
            </a:xfrm>
            <a:custGeom>
              <a:avLst/>
              <a:gdLst/>
              <a:ahLst/>
              <a:cxnLst/>
              <a:rect l="l" t="t" r="r" b="b"/>
              <a:pathLst>
                <a:path w="16787" h="14283" extrusionOk="0">
                  <a:moveTo>
                    <a:pt x="642" y="1"/>
                  </a:moveTo>
                  <a:cubicBezTo>
                    <a:pt x="288" y="1"/>
                    <a:pt x="0" y="290"/>
                    <a:pt x="5" y="646"/>
                  </a:cubicBezTo>
                  <a:lnTo>
                    <a:pt x="5" y="13636"/>
                  </a:lnTo>
                  <a:cubicBezTo>
                    <a:pt x="0" y="13992"/>
                    <a:pt x="288" y="14283"/>
                    <a:pt x="642" y="14283"/>
                  </a:cubicBezTo>
                  <a:cubicBezTo>
                    <a:pt x="645" y="14283"/>
                    <a:pt x="647" y="14283"/>
                    <a:pt x="650" y="14283"/>
                  </a:cubicBezTo>
                  <a:lnTo>
                    <a:pt x="16137" y="14283"/>
                  </a:lnTo>
                  <a:cubicBezTo>
                    <a:pt x="16139" y="14283"/>
                    <a:pt x="16142" y="14283"/>
                    <a:pt x="16145" y="14283"/>
                  </a:cubicBezTo>
                  <a:cubicBezTo>
                    <a:pt x="16500" y="14283"/>
                    <a:pt x="16786" y="13992"/>
                    <a:pt x="16782" y="13636"/>
                  </a:cubicBezTo>
                  <a:lnTo>
                    <a:pt x="16782" y="646"/>
                  </a:lnTo>
                  <a:cubicBezTo>
                    <a:pt x="16786" y="290"/>
                    <a:pt x="16498" y="1"/>
                    <a:pt x="16145" y="1"/>
                  </a:cubicBezTo>
                  <a:cubicBezTo>
                    <a:pt x="16142" y="1"/>
                    <a:pt x="16139" y="1"/>
                    <a:pt x="16137" y="1"/>
                  </a:cubicBezTo>
                  <a:lnTo>
                    <a:pt x="650" y="1"/>
                  </a:lnTo>
                  <a:cubicBezTo>
                    <a:pt x="647" y="1"/>
                    <a:pt x="645"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2860325" y="4127325"/>
              <a:ext cx="209850" cy="357075"/>
            </a:xfrm>
            <a:custGeom>
              <a:avLst/>
              <a:gdLst/>
              <a:ahLst/>
              <a:cxnLst/>
              <a:rect l="l" t="t" r="r" b="b"/>
              <a:pathLst>
                <a:path w="8394" h="14283" extrusionOk="0">
                  <a:moveTo>
                    <a:pt x="7750" y="1"/>
                  </a:moveTo>
                  <a:cubicBezTo>
                    <a:pt x="7748" y="1"/>
                    <a:pt x="7745" y="1"/>
                    <a:pt x="7742" y="1"/>
                  </a:cubicBezTo>
                  <a:lnTo>
                    <a:pt x="0" y="1"/>
                  </a:lnTo>
                  <a:lnTo>
                    <a:pt x="0" y="14283"/>
                  </a:lnTo>
                  <a:lnTo>
                    <a:pt x="7742" y="14283"/>
                  </a:lnTo>
                  <a:cubicBezTo>
                    <a:pt x="7745" y="14283"/>
                    <a:pt x="7748" y="14283"/>
                    <a:pt x="7750" y="14283"/>
                  </a:cubicBezTo>
                  <a:cubicBezTo>
                    <a:pt x="8105" y="14283"/>
                    <a:pt x="8393" y="13992"/>
                    <a:pt x="8389" y="13636"/>
                  </a:cubicBezTo>
                  <a:lnTo>
                    <a:pt x="8389" y="646"/>
                  </a:lnTo>
                  <a:cubicBezTo>
                    <a:pt x="8392" y="290"/>
                    <a:pt x="8105" y="1"/>
                    <a:pt x="7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2869700" y="4215750"/>
              <a:ext cx="79175" cy="80725"/>
            </a:xfrm>
            <a:custGeom>
              <a:avLst/>
              <a:gdLst/>
              <a:ahLst/>
              <a:cxnLst/>
              <a:rect l="l" t="t" r="r" b="b"/>
              <a:pathLst>
                <a:path w="3167" h="3229" extrusionOk="0">
                  <a:moveTo>
                    <a:pt x="1561" y="1"/>
                  </a:moveTo>
                  <a:cubicBezTo>
                    <a:pt x="1192" y="1"/>
                    <a:pt x="897" y="309"/>
                    <a:pt x="916" y="680"/>
                  </a:cubicBezTo>
                  <a:lnTo>
                    <a:pt x="916" y="1024"/>
                  </a:lnTo>
                  <a:lnTo>
                    <a:pt x="616" y="1024"/>
                  </a:lnTo>
                  <a:cubicBezTo>
                    <a:pt x="271" y="1040"/>
                    <a:pt x="0" y="1324"/>
                    <a:pt x="0" y="1669"/>
                  </a:cubicBezTo>
                  <a:cubicBezTo>
                    <a:pt x="0" y="2013"/>
                    <a:pt x="271" y="2297"/>
                    <a:pt x="616" y="2314"/>
                  </a:cubicBezTo>
                  <a:lnTo>
                    <a:pt x="917" y="2314"/>
                  </a:lnTo>
                  <a:lnTo>
                    <a:pt x="917" y="2616"/>
                  </a:lnTo>
                  <a:cubicBezTo>
                    <a:pt x="934" y="2958"/>
                    <a:pt x="1217" y="3228"/>
                    <a:pt x="1561" y="3228"/>
                  </a:cubicBezTo>
                  <a:cubicBezTo>
                    <a:pt x="1905" y="3228"/>
                    <a:pt x="2190" y="2958"/>
                    <a:pt x="2206" y="2616"/>
                  </a:cubicBezTo>
                  <a:lnTo>
                    <a:pt x="2206" y="2314"/>
                  </a:lnTo>
                  <a:lnTo>
                    <a:pt x="2550" y="2314"/>
                  </a:lnTo>
                  <a:cubicBezTo>
                    <a:pt x="2896" y="2297"/>
                    <a:pt x="3166" y="2013"/>
                    <a:pt x="3166" y="1669"/>
                  </a:cubicBezTo>
                  <a:cubicBezTo>
                    <a:pt x="3166" y="1324"/>
                    <a:pt x="2896" y="1040"/>
                    <a:pt x="2550" y="1024"/>
                  </a:cubicBezTo>
                  <a:lnTo>
                    <a:pt x="2206" y="1024"/>
                  </a:lnTo>
                  <a:lnTo>
                    <a:pt x="2206" y="680"/>
                  </a:lnTo>
                  <a:cubicBezTo>
                    <a:pt x="2226" y="309"/>
                    <a:pt x="1930" y="1"/>
                    <a:pt x="1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2747400" y="4194650"/>
              <a:ext cx="225025" cy="224125"/>
            </a:xfrm>
            <a:custGeom>
              <a:avLst/>
              <a:gdLst/>
              <a:ahLst/>
              <a:cxnLst/>
              <a:rect l="l" t="t" r="r" b="b"/>
              <a:pathLst>
                <a:path w="9001" h="8965" extrusionOk="0">
                  <a:moveTo>
                    <a:pt x="3827" y="0"/>
                  </a:moveTo>
                  <a:cubicBezTo>
                    <a:pt x="3789" y="0"/>
                    <a:pt x="3752" y="4"/>
                    <a:pt x="3714" y="10"/>
                  </a:cubicBezTo>
                  <a:cubicBezTo>
                    <a:pt x="1564" y="396"/>
                    <a:pt x="0" y="2265"/>
                    <a:pt x="0" y="4449"/>
                  </a:cubicBezTo>
                  <a:cubicBezTo>
                    <a:pt x="0" y="6939"/>
                    <a:pt x="2026" y="8964"/>
                    <a:pt x="4516" y="8964"/>
                  </a:cubicBezTo>
                  <a:cubicBezTo>
                    <a:pt x="6700" y="8964"/>
                    <a:pt x="8569" y="7401"/>
                    <a:pt x="8955" y="5251"/>
                  </a:cubicBezTo>
                  <a:cubicBezTo>
                    <a:pt x="9000" y="4992"/>
                    <a:pt x="8885" y="4732"/>
                    <a:pt x="8664" y="4591"/>
                  </a:cubicBezTo>
                  <a:lnTo>
                    <a:pt x="8665" y="4591"/>
                  </a:lnTo>
                  <a:cubicBezTo>
                    <a:pt x="8560" y="4524"/>
                    <a:pt x="8441" y="4491"/>
                    <a:pt x="8321" y="4491"/>
                  </a:cubicBezTo>
                  <a:cubicBezTo>
                    <a:pt x="8189" y="4491"/>
                    <a:pt x="8057" y="4531"/>
                    <a:pt x="7945" y="4611"/>
                  </a:cubicBezTo>
                  <a:cubicBezTo>
                    <a:pt x="7510" y="4924"/>
                    <a:pt x="6989" y="5093"/>
                    <a:pt x="6453" y="5094"/>
                  </a:cubicBezTo>
                  <a:cubicBezTo>
                    <a:pt x="5678" y="5094"/>
                    <a:pt x="4991" y="4743"/>
                    <a:pt x="4517" y="4202"/>
                  </a:cubicBezTo>
                  <a:cubicBezTo>
                    <a:pt x="4120" y="3748"/>
                    <a:pt x="3872" y="3161"/>
                    <a:pt x="3872" y="2513"/>
                  </a:cubicBezTo>
                  <a:cubicBezTo>
                    <a:pt x="3872" y="1977"/>
                    <a:pt x="4040" y="1454"/>
                    <a:pt x="4353" y="1020"/>
                  </a:cubicBezTo>
                  <a:cubicBezTo>
                    <a:pt x="4505" y="806"/>
                    <a:pt x="4513" y="523"/>
                    <a:pt x="4373" y="301"/>
                  </a:cubicBezTo>
                  <a:cubicBezTo>
                    <a:pt x="4253" y="112"/>
                    <a:pt x="4046" y="0"/>
                    <a:pt x="3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2650575" y="3999025"/>
              <a:ext cx="32325" cy="96075"/>
            </a:xfrm>
            <a:custGeom>
              <a:avLst/>
              <a:gdLst/>
              <a:ahLst/>
              <a:cxnLst/>
              <a:rect l="l" t="t" r="r" b="b"/>
              <a:pathLst>
                <a:path w="1293" h="3843" extrusionOk="0">
                  <a:moveTo>
                    <a:pt x="647" y="0"/>
                  </a:moveTo>
                  <a:cubicBezTo>
                    <a:pt x="301" y="0"/>
                    <a:pt x="18" y="272"/>
                    <a:pt x="2" y="616"/>
                  </a:cubicBezTo>
                  <a:lnTo>
                    <a:pt x="2" y="3197"/>
                  </a:lnTo>
                  <a:cubicBezTo>
                    <a:pt x="0" y="3553"/>
                    <a:pt x="291" y="3842"/>
                    <a:pt x="647" y="3842"/>
                  </a:cubicBezTo>
                  <a:cubicBezTo>
                    <a:pt x="1004" y="3842"/>
                    <a:pt x="1292" y="3553"/>
                    <a:pt x="1292" y="3197"/>
                  </a:cubicBezTo>
                  <a:lnTo>
                    <a:pt x="1292" y="616"/>
                  </a:lnTo>
                  <a:cubicBezTo>
                    <a:pt x="1276" y="272"/>
                    <a:pt x="991"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2747350" y="3999025"/>
              <a:ext cx="32325" cy="96075"/>
            </a:xfrm>
            <a:custGeom>
              <a:avLst/>
              <a:gdLst/>
              <a:ahLst/>
              <a:cxnLst/>
              <a:rect l="l" t="t" r="r" b="b"/>
              <a:pathLst>
                <a:path w="1293" h="3843" extrusionOk="0">
                  <a:moveTo>
                    <a:pt x="648" y="0"/>
                  </a:moveTo>
                  <a:cubicBezTo>
                    <a:pt x="302" y="0"/>
                    <a:pt x="19" y="272"/>
                    <a:pt x="2" y="616"/>
                  </a:cubicBezTo>
                  <a:lnTo>
                    <a:pt x="2" y="3197"/>
                  </a:lnTo>
                  <a:cubicBezTo>
                    <a:pt x="1" y="3553"/>
                    <a:pt x="290" y="3842"/>
                    <a:pt x="648" y="3842"/>
                  </a:cubicBezTo>
                  <a:cubicBezTo>
                    <a:pt x="1005" y="3842"/>
                    <a:pt x="1293" y="3553"/>
                    <a:pt x="1293" y="3197"/>
                  </a:cubicBezTo>
                  <a:lnTo>
                    <a:pt x="1293" y="616"/>
                  </a:lnTo>
                  <a:cubicBezTo>
                    <a:pt x="1277" y="272"/>
                    <a:pt x="992"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2844200" y="3999025"/>
              <a:ext cx="32275" cy="95300"/>
            </a:xfrm>
            <a:custGeom>
              <a:avLst/>
              <a:gdLst/>
              <a:ahLst/>
              <a:cxnLst/>
              <a:rect l="l" t="t" r="r" b="b"/>
              <a:pathLst>
                <a:path w="1291" h="3812" extrusionOk="0">
                  <a:moveTo>
                    <a:pt x="645" y="0"/>
                  </a:moveTo>
                  <a:cubicBezTo>
                    <a:pt x="301" y="0"/>
                    <a:pt x="16" y="272"/>
                    <a:pt x="0" y="616"/>
                  </a:cubicBezTo>
                  <a:lnTo>
                    <a:pt x="0" y="3197"/>
                  </a:lnTo>
                  <a:cubicBezTo>
                    <a:pt x="16" y="3541"/>
                    <a:pt x="301" y="3811"/>
                    <a:pt x="645" y="3811"/>
                  </a:cubicBezTo>
                  <a:cubicBezTo>
                    <a:pt x="991" y="3811"/>
                    <a:pt x="1274" y="3541"/>
                    <a:pt x="1291" y="3197"/>
                  </a:cubicBezTo>
                  <a:lnTo>
                    <a:pt x="1291" y="616"/>
                  </a:lnTo>
                  <a:cubicBezTo>
                    <a:pt x="1274" y="272"/>
                    <a:pt x="991" y="0"/>
                    <a:pt x="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2940950" y="3999025"/>
              <a:ext cx="32325" cy="96075"/>
            </a:xfrm>
            <a:custGeom>
              <a:avLst/>
              <a:gdLst/>
              <a:ahLst/>
              <a:cxnLst/>
              <a:rect l="l" t="t" r="r" b="b"/>
              <a:pathLst>
                <a:path w="1293" h="3843" extrusionOk="0">
                  <a:moveTo>
                    <a:pt x="647" y="0"/>
                  </a:moveTo>
                  <a:cubicBezTo>
                    <a:pt x="301" y="0"/>
                    <a:pt x="18" y="272"/>
                    <a:pt x="2" y="616"/>
                  </a:cubicBezTo>
                  <a:lnTo>
                    <a:pt x="2" y="3197"/>
                  </a:lnTo>
                  <a:cubicBezTo>
                    <a:pt x="0" y="3553"/>
                    <a:pt x="290" y="3842"/>
                    <a:pt x="647" y="3842"/>
                  </a:cubicBezTo>
                  <a:cubicBezTo>
                    <a:pt x="1003" y="3842"/>
                    <a:pt x="1292" y="3553"/>
                    <a:pt x="1292" y="3197"/>
                  </a:cubicBezTo>
                  <a:lnTo>
                    <a:pt x="1292" y="616"/>
                  </a:lnTo>
                  <a:cubicBezTo>
                    <a:pt x="1275" y="272"/>
                    <a:pt x="991"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3037725" y="3999025"/>
              <a:ext cx="32325" cy="96075"/>
            </a:xfrm>
            <a:custGeom>
              <a:avLst/>
              <a:gdLst/>
              <a:ahLst/>
              <a:cxnLst/>
              <a:rect l="l" t="t" r="r" b="b"/>
              <a:pathLst>
                <a:path w="1293" h="3843" extrusionOk="0">
                  <a:moveTo>
                    <a:pt x="646" y="0"/>
                  </a:moveTo>
                  <a:cubicBezTo>
                    <a:pt x="302" y="0"/>
                    <a:pt x="19" y="272"/>
                    <a:pt x="1" y="616"/>
                  </a:cubicBezTo>
                  <a:lnTo>
                    <a:pt x="1" y="3197"/>
                  </a:lnTo>
                  <a:cubicBezTo>
                    <a:pt x="1" y="3553"/>
                    <a:pt x="290" y="3842"/>
                    <a:pt x="648" y="3842"/>
                  </a:cubicBezTo>
                  <a:cubicBezTo>
                    <a:pt x="1004" y="3842"/>
                    <a:pt x="1293" y="3553"/>
                    <a:pt x="1292" y="3197"/>
                  </a:cubicBezTo>
                  <a:lnTo>
                    <a:pt x="1292" y="616"/>
                  </a:lnTo>
                  <a:cubicBezTo>
                    <a:pt x="1275" y="272"/>
                    <a:pt x="992" y="0"/>
                    <a:pt x="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2860325" y="3998275"/>
              <a:ext cx="16250" cy="96825"/>
            </a:xfrm>
            <a:custGeom>
              <a:avLst/>
              <a:gdLst/>
              <a:ahLst/>
              <a:cxnLst/>
              <a:rect l="l" t="t" r="r" b="b"/>
              <a:pathLst>
                <a:path w="650" h="3873" extrusionOk="0">
                  <a:moveTo>
                    <a:pt x="8" y="1"/>
                  </a:moveTo>
                  <a:cubicBezTo>
                    <a:pt x="6" y="1"/>
                    <a:pt x="3" y="1"/>
                    <a:pt x="0" y="1"/>
                  </a:cubicBezTo>
                  <a:lnTo>
                    <a:pt x="0" y="3872"/>
                  </a:lnTo>
                  <a:cubicBezTo>
                    <a:pt x="3" y="3872"/>
                    <a:pt x="6" y="3872"/>
                    <a:pt x="8" y="3872"/>
                  </a:cubicBezTo>
                  <a:cubicBezTo>
                    <a:pt x="363" y="3872"/>
                    <a:pt x="650" y="3582"/>
                    <a:pt x="647" y="3227"/>
                  </a:cubicBezTo>
                  <a:lnTo>
                    <a:pt x="647" y="646"/>
                  </a:lnTo>
                  <a:cubicBezTo>
                    <a:pt x="650" y="291"/>
                    <a:pt x="363" y="1"/>
                    <a:pt x="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9" name="Google Shape;2549;p64"/>
          <p:cNvGrpSpPr/>
          <p:nvPr/>
        </p:nvGrpSpPr>
        <p:grpSpPr>
          <a:xfrm flipH="1">
            <a:off x="5031322" y="1965555"/>
            <a:ext cx="638786" cy="635038"/>
            <a:chOff x="1039025" y="4005100"/>
            <a:chExt cx="553925" cy="550675"/>
          </a:xfrm>
        </p:grpSpPr>
        <p:sp>
          <p:nvSpPr>
            <p:cNvPr id="2550" name="Google Shape;2550;p64"/>
            <p:cNvSpPr/>
            <p:nvPr/>
          </p:nvSpPr>
          <p:spPr>
            <a:xfrm>
              <a:off x="1039025" y="4005125"/>
              <a:ext cx="553925" cy="550650"/>
            </a:xfrm>
            <a:custGeom>
              <a:avLst/>
              <a:gdLst/>
              <a:ahLst/>
              <a:cxnLst/>
              <a:rect l="l" t="t" r="r" b="b"/>
              <a:pathLst>
                <a:path w="22157" h="22026" extrusionOk="0">
                  <a:moveTo>
                    <a:pt x="11079" y="1"/>
                  </a:moveTo>
                  <a:cubicBezTo>
                    <a:pt x="10914" y="1"/>
                    <a:pt x="10750" y="65"/>
                    <a:pt x="10627" y="193"/>
                  </a:cubicBezTo>
                  <a:lnTo>
                    <a:pt x="7788" y="3012"/>
                  </a:lnTo>
                  <a:lnTo>
                    <a:pt x="3723" y="3012"/>
                  </a:lnTo>
                  <a:cubicBezTo>
                    <a:pt x="3374" y="3012"/>
                    <a:pt x="3077" y="3309"/>
                    <a:pt x="3077" y="3658"/>
                  </a:cubicBezTo>
                  <a:lnTo>
                    <a:pt x="3077" y="7723"/>
                  </a:lnTo>
                  <a:lnTo>
                    <a:pt x="259" y="10561"/>
                  </a:lnTo>
                  <a:cubicBezTo>
                    <a:pt x="0" y="10807"/>
                    <a:pt x="0" y="11219"/>
                    <a:pt x="259" y="11464"/>
                  </a:cubicBezTo>
                  <a:lnTo>
                    <a:pt x="3077" y="14304"/>
                  </a:lnTo>
                  <a:lnTo>
                    <a:pt x="3077" y="18369"/>
                  </a:lnTo>
                  <a:cubicBezTo>
                    <a:pt x="3077" y="18718"/>
                    <a:pt x="3374" y="19014"/>
                    <a:pt x="3724" y="19014"/>
                  </a:cubicBezTo>
                  <a:lnTo>
                    <a:pt x="7788" y="19014"/>
                  </a:lnTo>
                  <a:lnTo>
                    <a:pt x="10627" y="21832"/>
                  </a:lnTo>
                  <a:cubicBezTo>
                    <a:pt x="10751" y="21961"/>
                    <a:pt x="10915" y="22026"/>
                    <a:pt x="11079" y="22026"/>
                  </a:cubicBezTo>
                  <a:cubicBezTo>
                    <a:pt x="11244" y="22026"/>
                    <a:pt x="11408" y="21961"/>
                    <a:pt x="11531" y="21832"/>
                  </a:cubicBezTo>
                  <a:lnTo>
                    <a:pt x="14371" y="19014"/>
                  </a:lnTo>
                  <a:lnTo>
                    <a:pt x="18436" y="19014"/>
                  </a:lnTo>
                  <a:cubicBezTo>
                    <a:pt x="18784" y="19014"/>
                    <a:pt x="19081" y="18718"/>
                    <a:pt x="19081" y="18369"/>
                  </a:cubicBezTo>
                  <a:lnTo>
                    <a:pt x="19081" y="14304"/>
                  </a:lnTo>
                  <a:lnTo>
                    <a:pt x="21899" y="11464"/>
                  </a:lnTo>
                  <a:cubicBezTo>
                    <a:pt x="22157" y="11219"/>
                    <a:pt x="22155" y="10807"/>
                    <a:pt x="21897" y="10561"/>
                  </a:cubicBezTo>
                  <a:lnTo>
                    <a:pt x="19080" y="7723"/>
                  </a:lnTo>
                  <a:lnTo>
                    <a:pt x="19080" y="3658"/>
                  </a:lnTo>
                  <a:cubicBezTo>
                    <a:pt x="19080" y="3309"/>
                    <a:pt x="18783" y="3012"/>
                    <a:pt x="18434" y="3012"/>
                  </a:cubicBezTo>
                  <a:lnTo>
                    <a:pt x="14369" y="3012"/>
                  </a:lnTo>
                  <a:lnTo>
                    <a:pt x="11530" y="193"/>
                  </a:lnTo>
                  <a:cubicBezTo>
                    <a:pt x="11407" y="65"/>
                    <a:pt x="11243" y="1"/>
                    <a:pt x="11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1316000" y="4005100"/>
              <a:ext cx="276925" cy="550675"/>
            </a:xfrm>
            <a:custGeom>
              <a:avLst/>
              <a:gdLst/>
              <a:ahLst/>
              <a:cxnLst/>
              <a:rect l="l" t="t" r="r" b="b"/>
              <a:pathLst>
                <a:path w="11077" h="22027" extrusionOk="0">
                  <a:moveTo>
                    <a:pt x="6" y="1"/>
                  </a:moveTo>
                  <a:cubicBezTo>
                    <a:pt x="4" y="1"/>
                    <a:pt x="2" y="1"/>
                    <a:pt x="0" y="1"/>
                  </a:cubicBezTo>
                  <a:lnTo>
                    <a:pt x="0" y="22026"/>
                  </a:lnTo>
                  <a:cubicBezTo>
                    <a:pt x="4" y="22026"/>
                    <a:pt x="7" y="22026"/>
                    <a:pt x="11" y="22026"/>
                  </a:cubicBezTo>
                  <a:cubicBezTo>
                    <a:pt x="177" y="22026"/>
                    <a:pt x="338" y="21956"/>
                    <a:pt x="451" y="21833"/>
                  </a:cubicBezTo>
                  <a:lnTo>
                    <a:pt x="3290" y="19015"/>
                  </a:lnTo>
                  <a:lnTo>
                    <a:pt x="7355" y="19015"/>
                  </a:lnTo>
                  <a:cubicBezTo>
                    <a:pt x="7704" y="19015"/>
                    <a:pt x="8001" y="18719"/>
                    <a:pt x="8001" y="18370"/>
                  </a:cubicBezTo>
                  <a:lnTo>
                    <a:pt x="8001" y="14305"/>
                  </a:lnTo>
                  <a:lnTo>
                    <a:pt x="10818" y="11465"/>
                  </a:lnTo>
                  <a:cubicBezTo>
                    <a:pt x="11076" y="11220"/>
                    <a:pt x="11076" y="10808"/>
                    <a:pt x="10818" y="10562"/>
                  </a:cubicBezTo>
                  <a:lnTo>
                    <a:pt x="8001" y="7724"/>
                  </a:lnTo>
                  <a:lnTo>
                    <a:pt x="8001" y="3657"/>
                  </a:lnTo>
                  <a:cubicBezTo>
                    <a:pt x="8001" y="3310"/>
                    <a:pt x="7704" y="3013"/>
                    <a:pt x="7355" y="3013"/>
                  </a:cubicBezTo>
                  <a:lnTo>
                    <a:pt x="3290" y="3013"/>
                  </a:lnTo>
                  <a:lnTo>
                    <a:pt x="451" y="194"/>
                  </a:lnTo>
                  <a:cubicBezTo>
                    <a:pt x="337" y="70"/>
                    <a:pt x="174"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1130350" y="4096400"/>
              <a:ext cx="371325" cy="368100"/>
            </a:xfrm>
            <a:custGeom>
              <a:avLst/>
              <a:gdLst/>
              <a:ahLst/>
              <a:cxnLst/>
              <a:rect l="l" t="t" r="r" b="b"/>
              <a:pathLst>
                <a:path w="14853" h="14724" extrusionOk="0">
                  <a:moveTo>
                    <a:pt x="7426" y="0"/>
                  </a:moveTo>
                  <a:cubicBezTo>
                    <a:pt x="7261" y="0"/>
                    <a:pt x="7097" y="65"/>
                    <a:pt x="6974" y="194"/>
                  </a:cubicBezTo>
                  <a:lnTo>
                    <a:pt x="5205" y="1945"/>
                  </a:lnTo>
                  <a:lnTo>
                    <a:pt x="2651" y="1945"/>
                  </a:lnTo>
                  <a:cubicBezTo>
                    <a:pt x="2302" y="1945"/>
                    <a:pt x="2004" y="2242"/>
                    <a:pt x="2004" y="2591"/>
                  </a:cubicBezTo>
                  <a:lnTo>
                    <a:pt x="2004" y="5142"/>
                  </a:lnTo>
                  <a:lnTo>
                    <a:pt x="259" y="6910"/>
                  </a:lnTo>
                  <a:cubicBezTo>
                    <a:pt x="0" y="7156"/>
                    <a:pt x="0" y="7568"/>
                    <a:pt x="259" y="7813"/>
                  </a:cubicBezTo>
                  <a:lnTo>
                    <a:pt x="2007" y="9582"/>
                  </a:lnTo>
                  <a:lnTo>
                    <a:pt x="2007" y="12137"/>
                  </a:lnTo>
                  <a:cubicBezTo>
                    <a:pt x="2007" y="12485"/>
                    <a:pt x="2304" y="12784"/>
                    <a:pt x="2652" y="12784"/>
                  </a:cubicBezTo>
                  <a:lnTo>
                    <a:pt x="5208" y="12784"/>
                  </a:lnTo>
                  <a:lnTo>
                    <a:pt x="6976" y="14531"/>
                  </a:lnTo>
                  <a:cubicBezTo>
                    <a:pt x="7098" y="14659"/>
                    <a:pt x="7263" y="14723"/>
                    <a:pt x="7427" y="14723"/>
                  </a:cubicBezTo>
                  <a:cubicBezTo>
                    <a:pt x="7592" y="14723"/>
                    <a:pt x="7756" y="14659"/>
                    <a:pt x="7880" y="14531"/>
                  </a:cubicBezTo>
                  <a:lnTo>
                    <a:pt x="9647" y="12784"/>
                  </a:lnTo>
                  <a:lnTo>
                    <a:pt x="12202" y="12784"/>
                  </a:lnTo>
                  <a:cubicBezTo>
                    <a:pt x="12550" y="12784"/>
                    <a:pt x="12848" y="12487"/>
                    <a:pt x="12848" y="12137"/>
                  </a:cubicBezTo>
                  <a:lnTo>
                    <a:pt x="12848" y="9581"/>
                  </a:lnTo>
                  <a:lnTo>
                    <a:pt x="14595" y="7813"/>
                  </a:lnTo>
                  <a:cubicBezTo>
                    <a:pt x="14852" y="7567"/>
                    <a:pt x="14851" y="7155"/>
                    <a:pt x="14592" y="6910"/>
                  </a:cubicBezTo>
                  <a:lnTo>
                    <a:pt x="12845" y="5142"/>
                  </a:lnTo>
                  <a:lnTo>
                    <a:pt x="12845" y="2588"/>
                  </a:lnTo>
                  <a:cubicBezTo>
                    <a:pt x="12845" y="2239"/>
                    <a:pt x="12549" y="1941"/>
                    <a:pt x="12200" y="1941"/>
                  </a:cubicBezTo>
                  <a:lnTo>
                    <a:pt x="9646" y="1941"/>
                  </a:lnTo>
                  <a:lnTo>
                    <a:pt x="7877" y="194"/>
                  </a:lnTo>
                  <a:cubicBezTo>
                    <a:pt x="7754" y="65"/>
                    <a:pt x="7590" y="0"/>
                    <a:pt x="7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1316000" y="4096325"/>
              <a:ext cx="185625" cy="368050"/>
            </a:xfrm>
            <a:custGeom>
              <a:avLst/>
              <a:gdLst/>
              <a:ahLst/>
              <a:cxnLst/>
              <a:rect l="l" t="t" r="r" b="b"/>
              <a:pathLst>
                <a:path w="7425" h="14722" extrusionOk="0">
                  <a:moveTo>
                    <a:pt x="0" y="1"/>
                  </a:moveTo>
                  <a:lnTo>
                    <a:pt x="0" y="14721"/>
                  </a:lnTo>
                  <a:cubicBezTo>
                    <a:pt x="7" y="14721"/>
                    <a:pt x="14" y="14721"/>
                    <a:pt x="20" y="14721"/>
                  </a:cubicBezTo>
                  <a:cubicBezTo>
                    <a:pt x="183" y="14721"/>
                    <a:pt x="340" y="14653"/>
                    <a:pt x="451" y="14532"/>
                  </a:cubicBezTo>
                  <a:lnTo>
                    <a:pt x="2220" y="12785"/>
                  </a:lnTo>
                  <a:lnTo>
                    <a:pt x="4774" y="12785"/>
                  </a:lnTo>
                  <a:cubicBezTo>
                    <a:pt x="5123" y="12785"/>
                    <a:pt x="5419" y="12488"/>
                    <a:pt x="5419" y="12140"/>
                  </a:cubicBezTo>
                  <a:lnTo>
                    <a:pt x="5419" y="9584"/>
                  </a:lnTo>
                  <a:lnTo>
                    <a:pt x="7166" y="7816"/>
                  </a:lnTo>
                  <a:lnTo>
                    <a:pt x="7166" y="7818"/>
                  </a:lnTo>
                  <a:cubicBezTo>
                    <a:pt x="7425" y="7571"/>
                    <a:pt x="7425" y="7159"/>
                    <a:pt x="7166" y="6914"/>
                  </a:cubicBezTo>
                  <a:lnTo>
                    <a:pt x="5421" y="5145"/>
                  </a:lnTo>
                  <a:lnTo>
                    <a:pt x="5421" y="2591"/>
                  </a:lnTo>
                  <a:cubicBezTo>
                    <a:pt x="5421" y="2242"/>
                    <a:pt x="5123" y="1945"/>
                    <a:pt x="4774" y="1945"/>
                  </a:cubicBezTo>
                  <a:lnTo>
                    <a:pt x="2220" y="1945"/>
                  </a:lnTo>
                  <a:lnTo>
                    <a:pt x="451" y="199"/>
                  </a:lnTo>
                  <a:cubicBezTo>
                    <a:pt x="335" y="69"/>
                    <a:pt x="167" y="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1235325" y="4199775"/>
              <a:ext cx="161325" cy="161325"/>
            </a:xfrm>
            <a:custGeom>
              <a:avLst/>
              <a:gdLst/>
              <a:ahLst/>
              <a:cxnLst/>
              <a:rect l="l" t="t" r="r" b="b"/>
              <a:pathLst>
                <a:path w="6453" h="6453" extrusionOk="0">
                  <a:moveTo>
                    <a:pt x="3227" y="0"/>
                  </a:moveTo>
                  <a:cubicBezTo>
                    <a:pt x="1446" y="0"/>
                    <a:pt x="1" y="1446"/>
                    <a:pt x="1" y="3227"/>
                  </a:cubicBezTo>
                  <a:cubicBezTo>
                    <a:pt x="1" y="5007"/>
                    <a:pt x="1446" y="6453"/>
                    <a:pt x="3227" y="6453"/>
                  </a:cubicBezTo>
                  <a:cubicBezTo>
                    <a:pt x="5008" y="6453"/>
                    <a:pt x="6452" y="5007"/>
                    <a:pt x="6452" y="3227"/>
                  </a:cubicBezTo>
                  <a:cubicBezTo>
                    <a:pt x="6452" y="1446"/>
                    <a:pt x="5008" y="0"/>
                    <a:pt x="3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1316000" y="4199775"/>
              <a:ext cx="80650" cy="161325"/>
            </a:xfrm>
            <a:custGeom>
              <a:avLst/>
              <a:gdLst/>
              <a:ahLst/>
              <a:cxnLst/>
              <a:rect l="l" t="t" r="r" b="b"/>
              <a:pathLst>
                <a:path w="3226" h="6453" extrusionOk="0">
                  <a:moveTo>
                    <a:pt x="0" y="0"/>
                  </a:moveTo>
                  <a:lnTo>
                    <a:pt x="0" y="6453"/>
                  </a:lnTo>
                  <a:cubicBezTo>
                    <a:pt x="1781" y="6453"/>
                    <a:pt x="3225" y="5007"/>
                    <a:pt x="3225" y="3227"/>
                  </a:cubicBezTo>
                  <a:cubicBezTo>
                    <a:pt x="3225" y="1446"/>
                    <a:pt x="178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64"/>
          <p:cNvGrpSpPr/>
          <p:nvPr/>
        </p:nvGrpSpPr>
        <p:grpSpPr>
          <a:xfrm flipH="1">
            <a:off x="3475617" y="3618109"/>
            <a:ext cx="635038" cy="558149"/>
            <a:chOff x="276075" y="4076275"/>
            <a:chExt cx="550675" cy="484000"/>
          </a:xfrm>
        </p:grpSpPr>
        <p:sp>
          <p:nvSpPr>
            <p:cNvPr id="2557" name="Google Shape;2557;p64"/>
            <p:cNvSpPr/>
            <p:nvPr/>
          </p:nvSpPr>
          <p:spPr>
            <a:xfrm>
              <a:off x="406200" y="4205350"/>
              <a:ext cx="290425" cy="290400"/>
            </a:xfrm>
            <a:custGeom>
              <a:avLst/>
              <a:gdLst/>
              <a:ahLst/>
              <a:cxnLst/>
              <a:rect l="l" t="t" r="r" b="b"/>
              <a:pathLst>
                <a:path w="11617" h="11616" extrusionOk="0">
                  <a:moveTo>
                    <a:pt x="5808" y="0"/>
                  </a:moveTo>
                  <a:cubicBezTo>
                    <a:pt x="2601" y="0"/>
                    <a:pt x="1" y="2600"/>
                    <a:pt x="1" y="5808"/>
                  </a:cubicBezTo>
                  <a:cubicBezTo>
                    <a:pt x="1" y="9015"/>
                    <a:pt x="2601" y="11615"/>
                    <a:pt x="5808" y="11615"/>
                  </a:cubicBezTo>
                  <a:cubicBezTo>
                    <a:pt x="9016" y="11615"/>
                    <a:pt x="11616" y="9015"/>
                    <a:pt x="11616" y="5808"/>
                  </a:cubicBezTo>
                  <a:cubicBezTo>
                    <a:pt x="11616" y="2600"/>
                    <a:pt x="9016" y="0"/>
                    <a:pt x="5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1400" y="4205350"/>
              <a:ext cx="145175" cy="290400"/>
            </a:xfrm>
            <a:custGeom>
              <a:avLst/>
              <a:gdLst/>
              <a:ahLst/>
              <a:cxnLst/>
              <a:rect l="l" t="t" r="r" b="b"/>
              <a:pathLst>
                <a:path w="5807" h="11616" extrusionOk="0">
                  <a:moveTo>
                    <a:pt x="0" y="0"/>
                  </a:moveTo>
                  <a:lnTo>
                    <a:pt x="0" y="11615"/>
                  </a:lnTo>
                  <a:cubicBezTo>
                    <a:pt x="3208" y="11615"/>
                    <a:pt x="5807" y="9015"/>
                    <a:pt x="5807" y="5808"/>
                  </a:cubicBezTo>
                  <a:cubicBezTo>
                    <a:pt x="5807" y="2600"/>
                    <a:pt x="320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35225" y="4076275"/>
              <a:ext cx="32300" cy="96075"/>
            </a:xfrm>
            <a:custGeom>
              <a:avLst/>
              <a:gdLst/>
              <a:ahLst/>
              <a:cxnLst/>
              <a:rect l="l" t="t" r="r" b="b"/>
              <a:pathLst>
                <a:path w="1292" h="3843" extrusionOk="0">
                  <a:moveTo>
                    <a:pt x="647" y="1"/>
                  </a:moveTo>
                  <a:cubicBezTo>
                    <a:pt x="290" y="1"/>
                    <a:pt x="1" y="290"/>
                    <a:pt x="1" y="648"/>
                  </a:cubicBezTo>
                  <a:lnTo>
                    <a:pt x="1" y="3227"/>
                  </a:lnTo>
                  <a:cubicBezTo>
                    <a:pt x="17" y="3573"/>
                    <a:pt x="302" y="3843"/>
                    <a:pt x="646" y="3843"/>
                  </a:cubicBezTo>
                  <a:cubicBezTo>
                    <a:pt x="992" y="3843"/>
                    <a:pt x="1275" y="3573"/>
                    <a:pt x="1291" y="3227"/>
                  </a:cubicBezTo>
                  <a:lnTo>
                    <a:pt x="1291" y="646"/>
                  </a:lnTo>
                  <a:cubicBezTo>
                    <a:pt x="1291" y="290"/>
                    <a:pt x="100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51375" y="4076275"/>
              <a:ext cx="16175" cy="96825"/>
            </a:xfrm>
            <a:custGeom>
              <a:avLst/>
              <a:gdLst/>
              <a:ahLst/>
              <a:cxnLst/>
              <a:rect l="l" t="t" r="r" b="b"/>
              <a:pathLst>
                <a:path w="647" h="3873" extrusionOk="0">
                  <a:moveTo>
                    <a:pt x="3" y="1"/>
                  </a:moveTo>
                  <a:cubicBezTo>
                    <a:pt x="2" y="1"/>
                    <a:pt x="1" y="1"/>
                    <a:pt x="0" y="1"/>
                  </a:cubicBezTo>
                  <a:lnTo>
                    <a:pt x="0" y="3873"/>
                  </a:lnTo>
                  <a:cubicBezTo>
                    <a:pt x="357" y="3873"/>
                    <a:pt x="647" y="3583"/>
                    <a:pt x="647" y="3227"/>
                  </a:cubicBezTo>
                  <a:lnTo>
                    <a:pt x="647" y="646"/>
                  </a:lnTo>
                  <a:cubicBezTo>
                    <a:pt x="647" y="290"/>
                    <a:pt x="359"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276075" y="4334350"/>
              <a:ext cx="252750" cy="225875"/>
            </a:xfrm>
            <a:custGeom>
              <a:avLst/>
              <a:gdLst/>
              <a:ahLst/>
              <a:cxnLst/>
              <a:rect l="l" t="t" r="r" b="b"/>
              <a:pathLst>
                <a:path w="10110" h="9035" extrusionOk="0">
                  <a:moveTo>
                    <a:pt x="9724" y="1"/>
                  </a:moveTo>
                  <a:cubicBezTo>
                    <a:pt x="9664" y="1"/>
                    <a:pt x="9604" y="9"/>
                    <a:pt x="9546" y="26"/>
                  </a:cubicBezTo>
                  <a:lnTo>
                    <a:pt x="9546" y="27"/>
                  </a:lnTo>
                  <a:cubicBezTo>
                    <a:pt x="9157" y="138"/>
                    <a:pt x="1" y="2805"/>
                    <a:pt x="1" y="8391"/>
                  </a:cubicBezTo>
                  <a:cubicBezTo>
                    <a:pt x="1" y="8747"/>
                    <a:pt x="290" y="9035"/>
                    <a:pt x="646" y="9035"/>
                  </a:cubicBezTo>
                  <a:lnTo>
                    <a:pt x="7154" y="9035"/>
                  </a:lnTo>
                  <a:lnTo>
                    <a:pt x="10110" y="131"/>
                  </a:lnTo>
                  <a:cubicBezTo>
                    <a:pt x="9997" y="45"/>
                    <a:pt x="9861" y="1"/>
                    <a:pt x="97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403475" y="4110300"/>
              <a:ext cx="69175" cy="88200"/>
            </a:xfrm>
            <a:custGeom>
              <a:avLst/>
              <a:gdLst/>
              <a:ahLst/>
              <a:cxnLst/>
              <a:rect l="l" t="t" r="r" b="b"/>
              <a:pathLst>
                <a:path w="2767" h="3528" extrusionOk="0">
                  <a:moveTo>
                    <a:pt x="741" y="0"/>
                  </a:moveTo>
                  <a:cubicBezTo>
                    <a:pt x="632" y="0"/>
                    <a:pt x="521" y="28"/>
                    <a:pt x="419" y="87"/>
                  </a:cubicBezTo>
                  <a:cubicBezTo>
                    <a:pt x="101" y="270"/>
                    <a:pt x="1" y="681"/>
                    <a:pt x="196" y="991"/>
                  </a:cubicBezTo>
                  <a:lnTo>
                    <a:pt x="1486" y="3226"/>
                  </a:lnTo>
                  <a:cubicBezTo>
                    <a:pt x="1609" y="3420"/>
                    <a:pt x="1819" y="3528"/>
                    <a:pt x="2033" y="3528"/>
                  </a:cubicBezTo>
                  <a:cubicBezTo>
                    <a:pt x="2143" y="3528"/>
                    <a:pt x="2254" y="3499"/>
                    <a:pt x="2356" y="3440"/>
                  </a:cubicBezTo>
                  <a:cubicBezTo>
                    <a:pt x="2657" y="3268"/>
                    <a:pt x="2766" y="2887"/>
                    <a:pt x="2604" y="2579"/>
                  </a:cubicBezTo>
                  <a:lnTo>
                    <a:pt x="1313" y="345"/>
                  </a:lnTo>
                  <a:cubicBezTo>
                    <a:pt x="1197" y="125"/>
                    <a:pt x="973" y="0"/>
                    <a:pt x="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700600" y="4205625"/>
              <a:ext cx="92100" cy="64250"/>
            </a:xfrm>
            <a:custGeom>
              <a:avLst/>
              <a:gdLst/>
              <a:ahLst/>
              <a:cxnLst/>
              <a:rect l="l" t="t" r="r" b="b"/>
              <a:pathLst>
                <a:path w="3684" h="2570" extrusionOk="0">
                  <a:moveTo>
                    <a:pt x="2950" y="1"/>
                  </a:moveTo>
                  <a:cubicBezTo>
                    <a:pt x="2849" y="1"/>
                    <a:pt x="2746" y="25"/>
                    <a:pt x="2650" y="75"/>
                  </a:cubicBezTo>
                  <a:lnTo>
                    <a:pt x="414" y="1365"/>
                  </a:lnTo>
                  <a:cubicBezTo>
                    <a:pt x="107" y="1544"/>
                    <a:pt x="1" y="1938"/>
                    <a:pt x="180" y="2247"/>
                  </a:cubicBezTo>
                  <a:cubicBezTo>
                    <a:pt x="299" y="2454"/>
                    <a:pt x="516" y="2570"/>
                    <a:pt x="739" y="2570"/>
                  </a:cubicBezTo>
                  <a:cubicBezTo>
                    <a:pt x="849" y="2570"/>
                    <a:pt x="960" y="2542"/>
                    <a:pt x="1061" y="2483"/>
                  </a:cubicBezTo>
                  <a:lnTo>
                    <a:pt x="3297" y="1193"/>
                  </a:lnTo>
                  <a:cubicBezTo>
                    <a:pt x="3589" y="1008"/>
                    <a:pt x="3684" y="624"/>
                    <a:pt x="3511" y="324"/>
                  </a:cubicBezTo>
                  <a:cubicBezTo>
                    <a:pt x="3391" y="117"/>
                    <a:pt x="3174" y="1"/>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629775" y="4110350"/>
              <a:ext cx="69500" cy="88700"/>
            </a:xfrm>
            <a:custGeom>
              <a:avLst/>
              <a:gdLst/>
              <a:ahLst/>
              <a:cxnLst/>
              <a:rect l="l" t="t" r="r" b="b"/>
              <a:pathLst>
                <a:path w="2780" h="3548" extrusionOk="0">
                  <a:moveTo>
                    <a:pt x="2038" y="1"/>
                  </a:moveTo>
                  <a:cubicBezTo>
                    <a:pt x="1807" y="1"/>
                    <a:pt x="1584" y="124"/>
                    <a:pt x="1468" y="343"/>
                  </a:cubicBezTo>
                  <a:lnTo>
                    <a:pt x="178" y="2579"/>
                  </a:lnTo>
                  <a:cubicBezTo>
                    <a:pt x="0" y="2888"/>
                    <a:pt x="105" y="3282"/>
                    <a:pt x="414" y="3460"/>
                  </a:cubicBezTo>
                  <a:cubicBezTo>
                    <a:pt x="515" y="3519"/>
                    <a:pt x="626" y="3547"/>
                    <a:pt x="736" y="3547"/>
                  </a:cubicBezTo>
                  <a:cubicBezTo>
                    <a:pt x="959" y="3547"/>
                    <a:pt x="1176" y="3431"/>
                    <a:pt x="1295" y="3224"/>
                  </a:cubicBezTo>
                  <a:lnTo>
                    <a:pt x="2586" y="990"/>
                  </a:lnTo>
                  <a:cubicBezTo>
                    <a:pt x="2779" y="680"/>
                    <a:pt x="2677" y="271"/>
                    <a:pt x="2361" y="88"/>
                  </a:cubicBezTo>
                  <a:cubicBezTo>
                    <a:pt x="2259" y="29"/>
                    <a:pt x="2148"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310075" y="4205625"/>
              <a:ext cx="91550" cy="64000"/>
            </a:xfrm>
            <a:custGeom>
              <a:avLst/>
              <a:gdLst/>
              <a:ahLst/>
              <a:cxnLst/>
              <a:rect l="l" t="t" r="r" b="b"/>
              <a:pathLst>
                <a:path w="3662" h="2560" extrusionOk="0">
                  <a:moveTo>
                    <a:pt x="736" y="1"/>
                  </a:moveTo>
                  <a:cubicBezTo>
                    <a:pt x="511" y="1"/>
                    <a:pt x="294" y="117"/>
                    <a:pt x="175" y="324"/>
                  </a:cubicBezTo>
                  <a:cubicBezTo>
                    <a:pt x="1" y="624"/>
                    <a:pt x="95" y="1008"/>
                    <a:pt x="389" y="1193"/>
                  </a:cubicBezTo>
                  <a:lnTo>
                    <a:pt x="2625" y="2483"/>
                  </a:lnTo>
                  <a:cubicBezTo>
                    <a:pt x="2721" y="2535"/>
                    <a:pt x="2825" y="2559"/>
                    <a:pt x="2928" y="2559"/>
                  </a:cubicBezTo>
                  <a:cubicBezTo>
                    <a:pt x="3151" y="2559"/>
                    <a:pt x="3368" y="2443"/>
                    <a:pt x="3487" y="2237"/>
                  </a:cubicBezTo>
                  <a:cubicBezTo>
                    <a:pt x="3661" y="1935"/>
                    <a:pt x="3565" y="1550"/>
                    <a:pt x="3270" y="1365"/>
                  </a:cubicBezTo>
                  <a:lnTo>
                    <a:pt x="1036" y="75"/>
                  </a:lnTo>
                  <a:cubicBezTo>
                    <a:pt x="940" y="25"/>
                    <a:pt x="837"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276900" y="4334375"/>
              <a:ext cx="97925" cy="32325"/>
            </a:xfrm>
            <a:custGeom>
              <a:avLst/>
              <a:gdLst/>
              <a:ahLst/>
              <a:cxnLst/>
              <a:rect l="l" t="t" r="r" b="b"/>
              <a:pathLst>
                <a:path w="3917" h="1293" extrusionOk="0">
                  <a:moveTo>
                    <a:pt x="3271" y="0"/>
                  </a:moveTo>
                  <a:cubicBezTo>
                    <a:pt x="3260" y="0"/>
                    <a:pt x="3249" y="1"/>
                    <a:pt x="3237" y="1"/>
                  </a:cubicBezTo>
                  <a:lnTo>
                    <a:pt x="613" y="1"/>
                  </a:lnTo>
                  <a:cubicBezTo>
                    <a:pt x="269" y="19"/>
                    <a:pt x="0" y="303"/>
                    <a:pt x="0" y="647"/>
                  </a:cubicBezTo>
                  <a:cubicBezTo>
                    <a:pt x="0" y="991"/>
                    <a:pt x="269" y="1274"/>
                    <a:pt x="613" y="1292"/>
                  </a:cubicBezTo>
                  <a:lnTo>
                    <a:pt x="3237" y="1292"/>
                  </a:lnTo>
                  <a:cubicBezTo>
                    <a:pt x="3248" y="1292"/>
                    <a:pt x="3258" y="1293"/>
                    <a:pt x="3269" y="1293"/>
                  </a:cubicBezTo>
                  <a:cubicBezTo>
                    <a:pt x="3624" y="1293"/>
                    <a:pt x="3916" y="1005"/>
                    <a:pt x="3916" y="647"/>
                  </a:cubicBezTo>
                  <a:cubicBezTo>
                    <a:pt x="3916" y="288"/>
                    <a:pt x="3625" y="0"/>
                    <a:pt x="3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728000" y="4334375"/>
              <a:ext cx="98750" cy="32325"/>
            </a:xfrm>
            <a:custGeom>
              <a:avLst/>
              <a:gdLst/>
              <a:ahLst/>
              <a:cxnLst/>
              <a:rect l="l" t="t" r="r" b="b"/>
              <a:pathLst>
                <a:path w="3950" h="1293" extrusionOk="0">
                  <a:moveTo>
                    <a:pt x="644" y="0"/>
                  </a:moveTo>
                  <a:cubicBezTo>
                    <a:pt x="290" y="0"/>
                    <a:pt x="1" y="288"/>
                    <a:pt x="1" y="647"/>
                  </a:cubicBezTo>
                  <a:cubicBezTo>
                    <a:pt x="1" y="1005"/>
                    <a:pt x="292" y="1293"/>
                    <a:pt x="647" y="1293"/>
                  </a:cubicBezTo>
                  <a:cubicBezTo>
                    <a:pt x="657" y="1293"/>
                    <a:pt x="668" y="1292"/>
                    <a:pt x="678" y="1292"/>
                  </a:cubicBezTo>
                  <a:lnTo>
                    <a:pt x="3302" y="1292"/>
                  </a:lnTo>
                  <a:cubicBezTo>
                    <a:pt x="3658" y="1292"/>
                    <a:pt x="3949" y="1003"/>
                    <a:pt x="3948" y="647"/>
                  </a:cubicBezTo>
                  <a:lnTo>
                    <a:pt x="3949" y="647"/>
                  </a:lnTo>
                  <a:cubicBezTo>
                    <a:pt x="3949" y="290"/>
                    <a:pt x="3661" y="1"/>
                    <a:pt x="3305" y="1"/>
                  </a:cubicBezTo>
                  <a:cubicBezTo>
                    <a:pt x="3304" y="1"/>
                    <a:pt x="3303" y="1"/>
                    <a:pt x="3302" y="1"/>
                  </a:cubicBezTo>
                  <a:lnTo>
                    <a:pt x="678" y="1"/>
                  </a:lnTo>
                  <a:cubicBezTo>
                    <a:pt x="667" y="1"/>
                    <a:pt x="656"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450225" y="4337650"/>
              <a:ext cx="376475" cy="222625"/>
            </a:xfrm>
            <a:custGeom>
              <a:avLst/>
              <a:gdLst/>
              <a:ahLst/>
              <a:cxnLst/>
              <a:rect l="l" t="t" r="r" b="b"/>
              <a:pathLst>
                <a:path w="15059" h="8905" extrusionOk="0">
                  <a:moveTo>
                    <a:pt x="3142" y="0"/>
                  </a:moveTo>
                  <a:cubicBezTo>
                    <a:pt x="3008" y="101"/>
                    <a:pt x="0" y="2358"/>
                    <a:pt x="188" y="8904"/>
                  </a:cubicBezTo>
                  <a:lnTo>
                    <a:pt x="14413" y="8904"/>
                  </a:lnTo>
                  <a:cubicBezTo>
                    <a:pt x="14769" y="8904"/>
                    <a:pt x="15059" y="8616"/>
                    <a:pt x="15059" y="8259"/>
                  </a:cubicBezTo>
                  <a:cubicBezTo>
                    <a:pt x="15059" y="4455"/>
                    <a:pt x="11478" y="4061"/>
                    <a:pt x="8635" y="3745"/>
                  </a:cubicBezTo>
                  <a:cubicBezTo>
                    <a:pt x="6705" y="3532"/>
                    <a:pt x="4950" y="3321"/>
                    <a:pt x="4047" y="2332"/>
                  </a:cubicBezTo>
                  <a:cubicBezTo>
                    <a:pt x="3650" y="1898"/>
                    <a:pt x="3401" y="1328"/>
                    <a:pt x="3401" y="516"/>
                  </a:cubicBezTo>
                  <a:cubicBezTo>
                    <a:pt x="3402" y="313"/>
                    <a:pt x="3306" y="121"/>
                    <a:pt x="3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72"/>
        <p:cNvGrpSpPr/>
        <p:nvPr/>
      </p:nvGrpSpPr>
      <p:grpSpPr>
        <a:xfrm>
          <a:off x="0" y="0"/>
          <a:ext cx="0" cy="0"/>
          <a:chOff x="0" y="0"/>
          <a:chExt cx="0" cy="0"/>
        </a:xfrm>
      </p:grpSpPr>
      <p:sp>
        <p:nvSpPr>
          <p:cNvPr id="2573" name="Google Shape;2573;p65"/>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Data Review</a:t>
            </a:r>
            <a:endParaRPr/>
          </a:p>
        </p:txBody>
      </p:sp>
      <p:grpSp>
        <p:nvGrpSpPr>
          <p:cNvPr id="2574" name="Google Shape;2574;p65"/>
          <p:cNvGrpSpPr/>
          <p:nvPr/>
        </p:nvGrpSpPr>
        <p:grpSpPr>
          <a:xfrm rot="-5400000">
            <a:off x="1205119" y="1449874"/>
            <a:ext cx="1537259" cy="1536916"/>
            <a:chOff x="4049800" y="640400"/>
            <a:chExt cx="858900" cy="858900"/>
          </a:xfrm>
        </p:grpSpPr>
        <p:sp>
          <p:nvSpPr>
            <p:cNvPr id="2575" name="Google Shape;2575;p65"/>
            <p:cNvSpPr/>
            <p:nvPr/>
          </p:nvSpPr>
          <p:spPr>
            <a:xfrm>
              <a:off x="4049800" y="640400"/>
              <a:ext cx="858900" cy="858900"/>
            </a:xfrm>
            <a:prstGeom prst="donut">
              <a:avLst>
                <a:gd name="adj" fmla="val 1044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5"/>
            <p:cNvSpPr/>
            <p:nvPr/>
          </p:nvSpPr>
          <p:spPr>
            <a:xfrm>
              <a:off x="4049800" y="640400"/>
              <a:ext cx="858900" cy="858900"/>
            </a:xfrm>
            <a:prstGeom prst="blockArc">
              <a:avLst>
                <a:gd name="adj1" fmla="val 13149085"/>
                <a:gd name="adj2" fmla="val 5696712"/>
                <a:gd name="adj3" fmla="val 10481"/>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65"/>
          <p:cNvGrpSpPr/>
          <p:nvPr/>
        </p:nvGrpSpPr>
        <p:grpSpPr>
          <a:xfrm>
            <a:off x="3773487" y="1652890"/>
            <a:ext cx="3090935" cy="447296"/>
            <a:chOff x="3533758" y="1652890"/>
            <a:chExt cx="3090935" cy="447296"/>
          </a:xfrm>
        </p:grpSpPr>
        <p:grpSp>
          <p:nvGrpSpPr>
            <p:cNvPr id="2578" name="Google Shape;2578;p65"/>
            <p:cNvGrpSpPr/>
            <p:nvPr/>
          </p:nvGrpSpPr>
          <p:grpSpPr>
            <a:xfrm>
              <a:off x="3533758" y="1652890"/>
              <a:ext cx="1817835" cy="447296"/>
              <a:chOff x="3533758" y="1652890"/>
              <a:chExt cx="1817835" cy="447296"/>
            </a:xfrm>
          </p:grpSpPr>
          <p:grpSp>
            <p:nvGrpSpPr>
              <p:cNvPr id="2579" name="Google Shape;2579;p65"/>
              <p:cNvGrpSpPr/>
              <p:nvPr/>
            </p:nvGrpSpPr>
            <p:grpSpPr>
              <a:xfrm>
                <a:off x="3533758" y="1652890"/>
                <a:ext cx="226460" cy="447296"/>
                <a:chOff x="3527539" y="4476677"/>
                <a:chExt cx="159232" cy="314510"/>
              </a:xfrm>
            </p:grpSpPr>
            <p:sp>
              <p:nvSpPr>
                <p:cNvPr id="2580" name="Google Shape;2580;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65"/>
              <p:cNvGrpSpPr/>
              <p:nvPr/>
            </p:nvGrpSpPr>
            <p:grpSpPr>
              <a:xfrm>
                <a:off x="3852033" y="1652890"/>
                <a:ext cx="226460" cy="447296"/>
                <a:chOff x="3527539" y="4476677"/>
                <a:chExt cx="159232" cy="314510"/>
              </a:xfrm>
            </p:grpSpPr>
            <p:sp>
              <p:nvSpPr>
                <p:cNvPr id="2583" name="Google Shape;2583;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65"/>
              <p:cNvGrpSpPr/>
              <p:nvPr/>
            </p:nvGrpSpPr>
            <p:grpSpPr>
              <a:xfrm>
                <a:off x="4170308" y="1652890"/>
                <a:ext cx="226460" cy="447296"/>
                <a:chOff x="3527539" y="4476677"/>
                <a:chExt cx="159232" cy="314510"/>
              </a:xfrm>
            </p:grpSpPr>
            <p:sp>
              <p:nvSpPr>
                <p:cNvPr id="2586" name="Google Shape;2586;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8" name="Google Shape;2588;p65"/>
              <p:cNvGrpSpPr/>
              <p:nvPr/>
            </p:nvGrpSpPr>
            <p:grpSpPr>
              <a:xfrm>
                <a:off x="4488583" y="1652890"/>
                <a:ext cx="226460" cy="447296"/>
                <a:chOff x="3527539" y="4476677"/>
                <a:chExt cx="159232" cy="314510"/>
              </a:xfrm>
            </p:grpSpPr>
            <p:sp>
              <p:nvSpPr>
                <p:cNvPr id="2589" name="Google Shape;2589;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65"/>
              <p:cNvGrpSpPr/>
              <p:nvPr/>
            </p:nvGrpSpPr>
            <p:grpSpPr>
              <a:xfrm>
                <a:off x="4806858" y="1652890"/>
                <a:ext cx="226460" cy="447296"/>
                <a:chOff x="3527539" y="4476677"/>
                <a:chExt cx="159232" cy="314510"/>
              </a:xfrm>
            </p:grpSpPr>
            <p:sp>
              <p:nvSpPr>
                <p:cNvPr id="2592" name="Google Shape;2592;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4" name="Google Shape;2594;p65"/>
              <p:cNvGrpSpPr/>
              <p:nvPr/>
            </p:nvGrpSpPr>
            <p:grpSpPr>
              <a:xfrm>
                <a:off x="5125133" y="1652890"/>
                <a:ext cx="226460" cy="447296"/>
                <a:chOff x="3527539" y="4476677"/>
                <a:chExt cx="159232" cy="314510"/>
              </a:xfrm>
            </p:grpSpPr>
            <p:sp>
              <p:nvSpPr>
                <p:cNvPr id="2595" name="Google Shape;2595;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7" name="Google Shape;2597;p65"/>
            <p:cNvGrpSpPr/>
            <p:nvPr/>
          </p:nvGrpSpPr>
          <p:grpSpPr>
            <a:xfrm>
              <a:off x="5443408" y="1652890"/>
              <a:ext cx="226460" cy="447296"/>
              <a:chOff x="3527539" y="4476677"/>
              <a:chExt cx="159232" cy="314510"/>
            </a:xfrm>
          </p:grpSpPr>
          <p:sp>
            <p:nvSpPr>
              <p:cNvPr id="2598" name="Google Shape;2598;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65"/>
            <p:cNvGrpSpPr/>
            <p:nvPr/>
          </p:nvGrpSpPr>
          <p:grpSpPr>
            <a:xfrm>
              <a:off x="5761683" y="1652890"/>
              <a:ext cx="226460" cy="447296"/>
              <a:chOff x="3527539" y="4476677"/>
              <a:chExt cx="159232" cy="314510"/>
            </a:xfrm>
          </p:grpSpPr>
          <p:sp>
            <p:nvSpPr>
              <p:cNvPr id="2601" name="Google Shape;2601;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65"/>
            <p:cNvGrpSpPr/>
            <p:nvPr/>
          </p:nvGrpSpPr>
          <p:grpSpPr>
            <a:xfrm>
              <a:off x="6079958" y="1652890"/>
              <a:ext cx="226460" cy="447296"/>
              <a:chOff x="3527539" y="4476677"/>
              <a:chExt cx="159232" cy="314510"/>
            </a:xfrm>
          </p:grpSpPr>
          <p:sp>
            <p:nvSpPr>
              <p:cNvPr id="2604" name="Google Shape;2604;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65"/>
            <p:cNvGrpSpPr/>
            <p:nvPr/>
          </p:nvGrpSpPr>
          <p:grpSpPr>
            <a:xfrm>
              <a:off x="6398233" y="1652890"/>
              <a:ext cx="226460" cy="447296"/>
              <a:chOff x="3527539" y="4476677"/>
              <a:chExt cx="159232" cy="314510"/>
            </a:xfrm>
          </p:grpSpPr>
          <p:sp>
            <p:nvSpPr>
              <p:cNvPr id="2607" name="Google Shape;2607;p6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chemeClr val="accent4">
                  <a:alpha val="410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9" name="Google Shape;2609;p65"/>
          <p:cNvGrpSpPr/>
          <p:nvPr/>
        </p:nvGrpSpPr>
        <p:grpSpPr>
          <a:xfrm>
            <a:off x="3795901" y="2333295"/>
            <a:ext cx="3046114" cy="450486"/>
            <a:chOff x="3556172" y="2333295"/>
            <a:chExt cx="3046114" cy="450486"/>
          </a:xfrm>
        </p:grpSpPr>
        <p:grpSp>
          <p:nvGrpSpPr>
            <p:cNvPr id="2610" name="Google Shape;2610;p65"/>
            <p:cNvGrpSpPr/>
            <p:nvPr/>
          </p:nvGrpSpPr>
          <p:grpSpPr>
            <a:xfrm>
              <a:off x="3556172" y="2333295"/>
              <a:ext cx="1136464" cy="450486"/>
              <a:chOff x="3556172" y="2333295"/>
              <a:chExt cx="1136464" cy="450486"/>
            </a:xfrm>
          </p:grpSpPr>
          <p:grpSp>
            <p:nvGrpSpPr>
              <p:cNvPr id="2611" name="Google Shape;2611;p65"/>
              <p:cNvGrpSpPr/>
              <p:nvPr/>
            </p:nvGrpSpPr>
            <p:grpSpPr>
              <a:xfrm>
                <a:off x="3556172" y="2333295"/>
                <a:ext cx="181639" cy="450486"/>
                <a:chOff x="3343310" y="4475555"/>
                <a:chExt cx="127717" cy="316753"/>
              </a:xfrm>
            </p:grpSpPr>
            <p:sp>
              <p:nvSpPr>
                <p:cNvPr id="2612" name="Google Shape;2612;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65"/>
              <p:cNvGrpSpPr/>
              <p:nvPr/>
            </p:nvGrpSpPr>
            <p:grpSpPr>
              <a:xfrm>
                <a:off x="3874447" y="2333295"/>
                <a:ext cx="181639" cy="450486"/>
                <a:chOff x="3343310" y="4475555"/>
                <a:chExt cx="127717" cy="316753"/>
              </a:xfrm>
            </p:grpSpPr>
            <p:sp>
              <p:nvSpPr>
                <p:cNvPr id="2615" name="Google Shape;2615;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65"/>
              <p:cNvGrpSpPr/>
              <p:nvPr/>
            </p:nvGrpSpPr>
            <p:grpSpPr>
              <a:xfrm>
                <a:off x="4192722" y="2333295"/>
                <a:ext cx="181639" cy="450486"/>
                <a:chOff x="3343310" y="4475555"/>
                <a:chExt cx="127717" cy="316753"/>
              </a:xfrm>
            </p:grpSpPr>
            <p:sp>
              <p:nvSpPr>
                <p:cNvPr id="2618" name="Google Shape;2618;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65"/>
              <p:cNvGrpSpPr/>
              <p:nvPr/>
            </p:nvGrpSpPr>
            <p:grpSpPr>
              <a:xfrm>
                <a:off x="4510997" y="2333295"/>
                <a:ext cx="181639" cy="450486"/>
                <a:chOff x="3343310" y="4475555"/>
                <a:chExt cx="127717" cy="316753"/>
              </a:xfrm>
            </p:grpSpPr>
            <p:sp>
              <p:nvSpPr>
                <p:cNvPr id="2621" name="Google Shape;2621;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3" name="Google Shape;2623;p65"/>
            <p:cNvGrpSpPr/>
            <p:nvPr/>
          </p:nvGrpSpPr>
          <p:grpSpPr>
            <a:xfrm>
              <a:off x="4829272" y="2333295"/>
              <a:ext cx="181639" cy="450486"/>
              <a:chOff x="3343310" y="4475555"/>
              <a:chExt cx="127717" cy="316753"/>
            </a:xfrm>
          </p:grpSpPr>
          <p:sp>
            <p:nvSpPr>
              <p:cNvPr id="2624" name="Google Shape;2624;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6" name="Google Shape;2626;p65"/>
            <p:cNvGrpSpPr/>
            <p:nvPr/>
          </p:nvGrpSpPr>
          <p:grpSpPr>
            <a:xfrm>
              <a:off x="5147547" y="2333295"/>
              <a:ext cx="181639" cy="450486"/>
              <a:chOff x="3343310" y="4475555"/>
              <a:chExt cx="127717" cy="316753"/>
            </a:xfrm>
          </p:grpSpPr>
          <p:sp>
            <p:nvSpPr>
              <p:cNvPr id="2627" name="Google Shape;2627;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65"/>
            <p:cNvGrpSpPr/>
            <p:nvPr/>
          </p:nvGrpSpPr>
          <p:grpSpPr>
            <a:xfrm>
              <a:off x="5465822" y="2333295"/>
              <a:ext cx="181639" cy="450486"/>
              <a:chOff x="3343310" y="4475555"/>
              <a:chExt cx="127717" cy="316753"/>
            </a:xfrm>
          </p:grpSpPr>
          <p:sp>
            <p:nvSpPr>
              <p:cNvPr id="2630" name="Google Shape;2630;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65"/>
            <p:cNvGrpSpPr/>
            <p:nvPr/>
          </p:nvGrpSpPr>
          <p:grpSpPr>
            <a:xfrm>
              <a:off x="5784097" y="2333295"/>
              <a:ext cx="181639" cy="450486"/>
              <a:chOff x="3343310" y="4475555"/>
              <a:chExt cx="127717" cy="316753"/>
            </a:xfrm>
          </p:grpSpPr>
          <p:sp>
            <p:nvSpPr>
              <p:cNvPr id="2633" name="Google Shape;2633;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5" name="Google Shape;2635;p65"/>
            <p:cNvGrpSpPr/>
            <p:nvPr/>
          </p:nvGrpSpPr>
          <p:grpSpPr>
            <a:xfrm>
              <a:off x="6102372" y="2333295"/>
              <a:ext cx="181639" cy="450486"/>
              <a:chOff x="3343310" y="4475555"/>
              <a:chExt cx="127717" cy="316753"/>
            </a:xfrm>
          </p:grpSpPr>
          <p:sp>
            <p:nvSpPr>
              <p:cNvPr id="2636" name="Google Shape;2636;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65"/>
            <p:cNvGrpSpPr/>
            <p:nvPr/>
          </p:nvGrpSpPr>
          <p:grpSpPr>
            <a:xfrm>
              <a:off x="6420647" y="2333295"/>
              <a:ext cx="181639" cy="450486"/>
              <a:chOff x="3343310" y="4475555"/>
              <a:chExt cx="127717" cy="316753"/>
            </a:xfrm>
          </p:grpSpPr>
          <p:sp>
            <p:nvSpPr>
              <p:cNvPr id="2639" name="Google Shape;2639;p6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chemeClr val="accent1">
                  <a:alpha val="593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2641" name="Google Shape;2641;p65"/>
          <p:cNvCxnSpPr/>
          <p:nvPr/>
        </p:nvCxnSpPr>
        <p:spPr>
          <a:xfrm>
            <a:off x="2693384" y="1874850"/>
            <a:ext cx="847800" cy="0"/>
          </a:xfrm>
          <a:prstGeom prst="straightConnector1">
            <a:avLst/>
          </a:prstGeom>
          <a:noFill/>
          <a:ln w="19050" cap="flat" cmpd="sng">
            <a:solidFill>
              <a:schemeClr val="accent4"/>
            </a:solidFill>
            <a:prstDash val="solid"/>
            <a:round/>
            <a:headEnd type="none" w="med" len="med"/>
            <a:tailEnd type="oval" w="med" len="med"/>
          </a:ln>
        </p:spPr>
      </p:cxnSp>
      <p:cxnSp>
        <p:nvCxnSpPr>
          <p:cNvPr id="2642" name="Google Shape;2642;p65"/>
          <p:cNvCxnSpPr/>
          <p:nvPr/>
        </p:nvCxnSpPr>
        <p:spPr>
          <a:xfrm>
            <a:off x="2621506" y="2545500"/>
            <a:ext cx="919500" cy="0"/>
          </a:xfrm>
          <a:prstGeom prst="straightConnector1">
            <a:avLst/>
          </a:prstGeom>
          <a:noFill/>
          <a:ln w="19050" cap="flat" cmpd="sng">
            <a:solidFill>
              <a:schemeClr val="accent1"/>
            </a:solidFill>
            <a:prstDash val="solid"/>
            <a:round/>
            <a:headEnd type="none" w="med" len="med"/>
            <a:tailEnd type="oval" w="med" len="med"/>
          </a:ln>
        </p:spPr>
      </p:cxnSp>
      <p:sp>
        <p:nvSpPr>
          <p:cNvPr id="2643" name="Google Shape;2643;p65"/>
          <p:cNvSpPr txBox="1">
            <a:spLocks noGrp="1"/>
          </p:cNvSpPr>
          <p:nvPr>
            <p:ph type="title" idx="4294967295"/>
          </p:nvPr>
        </p:nvSpPr>
        <p:spPr>
          <a:xfrm>
            <a:off x="1484754" y="2006375"/>
            <a:ext cx="978000" cy="42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latin typeface="Lato Black"/>
                <a:ea typeface="Lato Black"/>
                <a:cs typeface="Lato Black"/>
                <a:sym typeface="Lato Black"/>
              </a:rPr>
              <a:t>Gender</a:t>
            </a:r>
            <a:endParaRPr sz="1600">
              <a:latin typeface="Lato Black"/>
              <a:ea typeface="Lato Black"/>
              <a:cs typeface="Lato Black"/>
              <a:sym typeface="Lato Black"/>
            </a:endParaRPr>
          </a:p>
        </p:txBody>
      </p:sp>
      <p:sp>
        <p:nvSpPr>
          <p:cNvPr id="2644" name="Google Shape;2644;p65"/>
          <p:cNvSpPr txBox="1">
            <a:spLocks noGrp="1"/>
          </p:cNvSpPr>
          <p:nvPr>
            <p:ph type="title" idx="4294967295"/>
          </p:nvPr>
        </p:nvSpPr>
        <p:spPr>
          <a:xfrm>
            <a:off x="7044025" y="1561850"/>
            <a:ext cx="11631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60%</a:t>
            </a:r>
            <a:endParaRPr/>
          </a:p>
        </p:txBody>
      </p:sp>
      <p:sp>
        <p:nvSpPr>
          <p:cNvPr id="2645" name="Google Shape;2645;p65"/>
          <p:cNvSpPr txBox="1">
            <a:spLocks noGrp="1"/>
          </p:cNvSpPr>
          <p:nvPr>
            <p:ph type="title" idx="4294967295"/>
          </p:nvPr>
        </p:nvSpPr>
        <p:spPr>
          <a:xfrm>
            <a:off x="7044025" y="2243826"/>
            <a:ext cx="1163100" cy="62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40%</a:t>
            </a:r>
            <a:endParaRPr/>
          </a:p>
        </p:txBody>
      </p:sp>
      <p:grpSp>
        <p:nvGrpSpPr>
          <p:cNvPr id="2646" name="Google Shape;2646;p65"/>
          <p:cNvGrpSpPr/>
          <p:nvPr/>
        </p:nvGrpSpPr>
        <p:grpSpPr>
          <a:xfrm>
            <a:off x="1775218" y="3700828"/>
            <a:ext cx="2404272" cy="153600"/>
            <a:chOff x="2375750" y="3396025"/>
            <a:chExt cx="5359500" cy="153600"/>
          </a:xfrm>
        </p:grpSpPr>
        <p:sp>
          <p:nvSpPr>
            <p:cNvPr id="2647" name="Google Shape;2647;p65"/>
            <p:cNvSpPr/>
            <p:nvPr/>
          </p:nvSpPr>
          <p:spPr>
            <a:xfrm>
              <a:off x="2375750" y="3396025"/>
              <a:ext cx="5359500" cy="153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2375750" y="3396025"/>
              <a:ext cx="1702800" cy="153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65"/>
          <p:cNvGrpSpPr/>
          <p:nvPr/>
        </p:nvGrpSpPr>
        <p:grpSpPr>
          <a:xfrm>
            <a:off x="1775218" y="4309932"/>
            <a:ext cx="2404272" cy="153600"/>
            <a:chOff x="2375750" y="4309975"/>
            <a:chExt cx="5359500" cy="153600"/>
          </a:xfrm>
        </p:grpSpPr>
        <p:sp>
          <p:nvSpPr>
            <p:cNvPr id="2650" name="Google Shape;2650;p65"/>
            <p:cNvSpPr/>
            <p:nvPr/>
          </p:nvSpPr>
          <p:spPr>
            <a:xfrm>
              <a:off x="2375750" y="4309975"/>
              <a:ext cx="5359500" cy="153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5"/>
            <p:cNvSpPr/>
            <p:nvPr/>
          </p:nvSpPr>
          <p:spPr>
            <a:xfrm>
              <a:off x="2375750" y="4309975"/>
              <a:ext cx="4404600" cy="153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65"/>
          <p:cNvGrpSpPr/>
          <p:nvPr/>
        </p:nvGrpSpPr>
        <p:grpSpPr>
          <a:xfrm>
            <a:off x="1317291" y="3608503"/>
            <a:ext cx="297459" cy="338249"/>
            <a:chOff x="5708275" y="1587375"/>
            <a:chExt cx="484225" cy="550625"/>
          </a:xfrm>
        </p:grpSpPr>
        <p:sp>
          <p:nvSpPr>
            <p:cNvPr id="2653" name="Google Shape;2653;p65"/>
            <p:cNvSpPr/>
            <p:nvPr/>
          </p:nvSpPr>
          <p:spPr>
            <a:xfrm>
              <a:off x="5885850" y="1587375"/>
              <a:ext cx="129075" cy="194625"/>
            </a:xfrm>
            <a:custGeom>
              <a:avLst/>
              <a:gdLst/>
              <a:ahLst/>
              <a:cxnLst/>
              <a:rect l="l" t="t" r="r" b="b"/>
              <a:pathLst>
                <a:path w="5163" h="7785" extrusionOk="0">
                  <a:moveTo>
                    <a:pt x="2581" y="0"/>
                  </a:moveTo>
                  <a:cubicBezTo>
                    <a:pt x="1162" y="0"/>
                    <a:pt x="0" y="1772"/>
                    <a:pt x="0" y="3915"/>
                  </a:cubicBezTo>
                  <a:cubicBezTo>
                    <a:pt x="0" y="6056"/>
                    <a:pt x="1162" y="7785"/>
                    <a:pt x="2581" y="7785"/>
                  </a:cubicBezTo>
                  <a:cubicBezTo>
                    <a:pt x="4002" y="7785"/>
                    <a:pt x="5163" y="6056"/>
                    <a:pt x="5163" y="3915"/>
                  </a:cubicBezTo>
                  <a:cubicBezTo>
                    <a:pt x="5163" y="1772"/>
                    <a:pt x="4000" y="0"/>
                    <a:pt x="2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5"/>
            <p:cNvSpPr/>
            <p:nvPr/>
          </p:nvSpPr>
          <p:spPr>
            <a:xfrm>
              <a:off x="5950375" y="1587375"/>
              <a:ext cx="64550" cy="194675"/>
            </a:xfrm>
            <a:custGeom>
              <a:avLst/>
              <a:gdLst/>
              <a:ahLst/>
              <a:cxnLst/>
              <a:rect l="l" t="t" r="r" b="b"/>
              <a:pathLst>
                <a:path w="2582" h="7787" extrusionOk="0">
                  <a:moveTo>
                    <a:pt x="0" y="0"/>
                  </a:moveTo>
                  <a:lnTo>
                    <a:pt x="0" y="7786"/>
                  </a:lnTo>
                  <a:cubicBezTo>
                    <a:pt x="1421" y="7786"/>
                    <a:pt x="2582" y="6057"/>
                    <a:pt x="2582" y="3915"/>
                  </a:cubicBezTo>
                  <a:cubicBezTo>
                    <a:pt x="2582" y="1772"/>
                    <a:pt x="142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5"/>
            <p:cNvSpPr/>
            <p:nvPr/>
          </p:nvSpPr>
          <p:spPr>
            <a:xfrm>
              <a:off x="5966500" y="1652975"/>
              <a:ext cx="129075" cy="193575"/>
            </a:xfrm>
            <a:custGeom>
              <a:avLst/>
              <a:gdLst/>
              <a:ahLst/>
              <a:cxnLst/>
              <a:rect l="l" t="t" r="r" b="b"/>
              <a:pathLst>
                <a:path w="5163" h="7743" extrusionOk="0">
                  <a:moveTo>
                    <a:pt x="2582" y="0"/>
                  </a:moveTo>
                  <a:cubicBezTo>
                    <a:pt x="1157" y="0"/>
                    <a:pt x="1" y="1732"/>
                    <a:pt x="1" y="3872"/>
                  </a:cubicBezTo>
                  <a:cubicBezTo>
                    <a:pt x="1" y="6010"/>
                    <a:pt x="1157" y="7742"/>
                    <a:pt x="2582" y="7742"/>
                  </a:cubicBezTo>
                  <a:cubicBezTo>
                    <a:pt x="4008" y="7742"/>
                    <a:pt x="5163" y="6010"/>
                    <a:pt x="5163" y="3872"/>
                  </a:cubicBezTo>
                  <a:cubicBezTo>
                    <a:pt x="5163" y="1732"/>
                    <a:pt x="4008"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5"/>
            <p:cNvSpPr/>
            <p:nvPr/>
          </p:nvSpPr>
          <p:spPr>
            <a:xfrm>
              <a:off x="5805225" y="1652975"/>
              <a:ext cx="129050" cy="193575"/>
            </a:xfrm>
            <a:custGeom>
              <a:avLst/>
              <a:gdLst/>
              <a:ahLst/>
              <a:cxnLst/>
              <a:rect l="l" t="t" r="r" b="b"/>
              <a:pathLst>
                <a:path w="5162" h="7743" extrusionOk="0">
                  <a:moveTo>
                    <a:pt x="2581" y="0"/>
                  </a:moveTo>
                  <a:cubicBezTo>
                    <a:pt x="1155" y="0"/>
                    <a:pt x="0" y="1732"/>
                    <a:pt x="0" y="3872"/>
                  </a:cubicBezTo>
                  <a:cubicBezTo>
                    <a:pt x="0" y="6010"/>
                    <a:pt x="1155" y="7742"/>
                    <a:pt x="2581" y="7742"/>
                  </a:cubicBezTo>
                  <a:cubicBezTo>
                    <a:pt x="4006" y="7742"/>
                    <a:pt x="5161" y="6010"/>
                    <a:pt x="5161" y="3872"/>
                  </a:cubicBezTo>
                  <a:cubicBezTo>
                    <a:pt x="5161" y="1732"/>
                    <a:pt x="4006" y="0"/>
                    <a:pt x="2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5"/>
            <p:cNvSpPr/>
            <p:nvPr/>
          </p:nvSpPr>
          <p:spPr>
            <a:xfrm>
              <a:off x="5998425" y="1726600"/>
              <a:ext cx="169525" cy="175075"/>
            </a:xfrm>
            <a:custGeom>
              <a:avLst/>
              <a:gdLst/>
              <a:ahLst/>
              <a:cxnLst/>
              <a:rect l="l" t="t" r="r" b="b"/>
              <a:pathLst>
                <a:path w="6781" h="7003" extrusionOk="0">
                  <a:moveTo>
                    <a:pt x="4512" y="0"/>
                  </a:moveTo>
                  <a:cubicBezTo>
                    <a:pt x="3437" y="0"/>
                    <a:pt x="2168" y="747"/>
                    <a:pt x="1277" y="2020"/>
                  </a:cubicBezTo>
                  <a:cubicBezTo>
                    <a:pt x="50" y="3771"/>
                    <a:pt x="1" y="5854"/>
                    <a:pt x="1169" y="6672"/>
                  </a:cubicBezTo>
                  <a:cubicBezTo>
                    <a:pt x="1489" y="6896"/>
                    <a:pt x="1866" y="7002"/>
                    <a:pt x="2271" y="7002"/>
                  </a:cubicBezTo>
                  <a:cubicBezTo>
                    <a:pt x="3346" y="7002"/>
                    <a:pt x="4613" y="6255"/>
                    <a:pt x="5506" y="4983"/>
                  </a:cubicBezTo>
                  <a:cubicBezTo>
                    <a:pt x="6733" y="3232"/>
                    <a:pt x="6780" y="1148"/>
                    <a:pt x="5614" y="330"/>
                  </a:cubicBezTo>
                  <a:cubicBezTo>
                    <a:pt x="5294" y="106"/>
                    <a:pt x="491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5"/>
            <p:cNvSpPr/>
            <p:nvPr/>
          </p:nvSpPr>
          <p:spPr>
            <a:xfrm>
              <a:off x="5732900" y="1727050"/>
              <a:ext cx="169500" cy="175050"/>
            </a:xfrm>
            <a:custGeom>
              <a:avLst/>
              <a:gdLst/>
              <a:ahLst/>
              <a:cxnLst/>
              <a:rect l="l" t="t" r="r" b="b"/>
              <a:pathLst>
                <a:path w="6780" h="7002" extrusionOk="0">
                  <a:moveTo>
                    <a:pt x="2270" y="0"/>
                  </a:moveTo>
                  <a:cubicBezTo>
                    <a:pt x="1866" y="0"/>
                    <a:pt x="1488" y="106"/>
                    <a:pt x="1169" y="330"/>
                  </a:cubicBezTo>
                  <a:cubicBezTo>
                    <a:pt x="1" y="1148"/>
                    <a:pt x="49" y="3232"/>
                    <a:pt x="1276" y="4983"/>
                  </a:cubicBezTo>
                  <a:cubicBezTo>
                    <a:pt x="2168" y="6255"/>
                    <a:pt x="3436" y="7002"/>
                    <a:pt x="4511" y="7002"/>
                  </a:cubicBezTo>
                  <a:cubicBezTo>
                    <a:pt x="4916" y="7002"/>
                    <a:pt x="5294" y="6896"/>
                    <a:pt x="5613" y="6672"/>
                  </a:cubicBezTo>
                  <a:cubicBezTo>
                    <a:pt x="6780" y="5854"/>
                    <a:pt x="6733" y="3772"/>
                    <a:pt x="5506" y="2021"/>
                  </a:cubicBezTo>
                  <a:cubicBezTo>
                    <a:pt x="4613" y="748"/>
                    <a:pt x="3345" y="0"/>
                    <a:pt x="2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5"/>
            <p:cNvSpPr/>
            <p:nvPr/>
          </p:nvSpPr>
          <p:spPr>
            <a:xfrm>
              <a:off x="5885875" y="1685225"/>
              <a:ext cx="129050" cy="193575"/>
            </a:xfrm>
            <a:custGeom>
              <a:avLst/>
              <a:gdLst/>
              <a:ahLst/>
              <a:cxnLst/>
              <a:rect l="l" t="t" r="r" b="b"/>
              <a:pathLst>
                <a:path w="5162" h="7743" extrusionOk="0">
                  <a:moveTo>
                    <a:pt x="2580" y="1"/>
                  </a:moveTo>
                  <a:cubicBezTo>
                    <a:pt x="1155" y="1"/>
                    <a:pt x="1" y="1733"/>
                    <a:pt x="1" y="3872"/>
                  </a:cubicBezTo>
                  <a:cubicBezTo>
                    <a:pt x="1" y="6011"/>
                    <a:pt x="1155" y="7743"/>
                    <a:pt x="2580" y="7743"/>
                  </a:cubicBezTo>
                  <a:cubicBezTo>
                    <a:pt x="4007" y="7743"/>
                    <a:pt x="5162" y="6011"/>
                    <a:pt x="5162" y="3872"/>
                  </a:cubicBezTo>
                  <a:cubicBezTo>
                    <a:pt x="5162" y="1733"/>
                    <a:pt x="4007"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5"/>
            <p:cNvSpPr/>
            <p:nvPr/>
          </p:nvSpPr>
          <p:spPr>
            <a:xfrm>
              <a:off x="5950375" y="1685225"/>
              <a:ext cx="64550" cy="193575"/>
            </a:xfrm>
            <a:custGeom>
              <a:avLst/>
              <a:gdLst/>
              <a:ahLst/>
              <a:cxnLst/>
              <a:rect l="l" t="t" r="r" b="b"/>
              <a:pathLst>
                <a:path w="2582" h="7743" extrusionOk="0">
                  <a:moveTo>
                    <a:pt x="0" y="1"/>
                  </a:moveTo>
                  <a:lnTo>
                    <a:pt x="0" y="7743"/>
                  </a:lnTo>
                  <a:cubicBezTo>
                    <a:pt x="1421" y="7743"/>
                    <a:pt x="2582" y="6014"/>
                    <a:pt x="2582" y="3872"/>
                  </a:cubicBezTo>
                  <a:cubicBezTo>
                    <a:pt x="2582" y="1730"/>
                    <a:pt x="142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5"/>
            <p:cNvSpPr/>
            <p:nvPr/>
          </p:nvSpPr>
          <p:spPr>
            <a:xfrm>
              <a:off x="5708275" y="1814250"/>
              <a:ext cx="484225" cy="323750"/>
            </a:xfrm>
            <a:custGeom>
              <a:avLst/>
              <a:gdLst/>
              <a:ahLst/>
              <a:cxnLst/>
              <a:rect l="l" t="t" r="r" b="b"/>
              <a:pathLst>
                <a:path w="19369" h="12950" extrusionOk="0">
                  <a:moveTo>
                    <a:pt x="642" y="0"/>
                  </a:moveTo>
                  <a:cubicBezTo>
                    <a:pt x="287" y="0"/>
                    <a:pt x="1" y="291"/>
                    <a:pt x="5" y="646"/>
                  </a:cubicBezTo>
                  <a:cubicBezTo>
                    <a:pt x="5" y="4441"/>
                    <a:pt x="2998" y="7550"/>
                    <a:pt x="6742" y="7732"/>
                  </a:cubicBezTo>
                  <a:cubicBezTo>
                    <a:pt x="6536" y="8209"/>
                    <a:pt x="6368" y="8673"/>
                    <a:pt x="6200" y="9099"/>
                  </a:cubicBezTo>
                  <a:cubicBezTo>
                    <a:pt x="5594" y="10660"/>
                    <a:pt x="5181" y="11658"/>
                    <a:pt x="4522" y="11658"/>
                  </a:cubicBezTo>
                  <a:cubicBezTo>
                    <a:pt x="4512" y="11658"/>
                    <a:pt x="4501" y="11658"/>
                    <a:pt x="4490" y="11658"/>
                  </a:cubicBezTo>
                  <a:cubicBezTo>
                    <a:pt x="4135" y="11658"/>
                    <a:pt x="3843" y="11945"/>
                    <a:pt x="3843" y="12304"/>
                  </a:cubicBezTo>
                  <a:cubicBezTo>
                    <a:pt x="3843" y="12663"/>
                    <a:pt x="4134" y="12950"/>
                    <a:pt x="4488" y="12950"/>
                  </a:cubicBezTo>
                  <a:cubicBezTo>
                    <a:pt x="4499" y="12950"/>
                    <a:pt x="4511" y="12950"/>
                    <a:pt x="4522" y="12949"/>
                  </a:cubicBezTo>
                  <a:lnTo>
                    <a:pt x="14847" y="12949"/>
                  </a:lnTo>
                  <a:cubicBezTo>
                    <a:pt x="14858" y="12950"/>
                    <a:pt x="14870" y="12950"/>
                    <a:pt x="14881" y="12950"/>
                  </a:cubicBezTo>
                  <a:cubicBezTo>
                    <a:pt x="15235" y="12950"/>
                    <a:pt x="15524" y="12663"/>
                    <a:pt x="15524" y="12304"/>
                  </a:cubicBezTo>
                  <a:cubicBezTo>
                    <a:pt x="15524" y="11945"/>
                    <a:pt x="15233" y="11658"/>
                    <a:pt x="14878" y="11658"/>
                  </a:cubicBezTo>
                  <a:cubicBezTo>
                    <a:pt x="14868" y="11658"/>
                    <a:pt x="14857" y="11658"/>
                    <a:pt x="14847" y="11658"/>
                  </a:cubicBezTo>
                  <a:cubicBezTo>
                    <a:pt x="14163" y="11658"/>
                    <a:pt x="13763" y="10648"/>
                    <a:pt x="13156" y="9061"/>
                  </a:cubicBezTo>
                  <a:cubicBezTo>
                    <a:pt x="12988" y="8648"/>
                    <a:pt x="12821" y="8196"/>
                    <a:pt x="12627" y="7732"/>
                  </a:cubicBezTo>
                  <a:cubicBezTo>
                    <a:pt x="16369" y="7550"/>
                    <a:pt x="19364" y="4441"/>
                    <a:pt x="19364" y="647"/>
                  </a:cubicBezTo>
                  <a:lnTo>
                    <a:pt x="19364" y="646"/>
                  </a:lnTo>
                  <a:cubicBezTo>
                    <a:pt x="19368" y="291"/>
                    <a:pt x="19080" y="0"/>
                    <a:pt x="18726" y="0"/>
                  </a:cubicBezTo>
                  <a:cubicBezTo>
                    <a:pt x="18724" y="0"/>
                    <a:pt x="18721" y="0"/>
                    <a:pt x="18718" y="1"/>
                  </a:cubicBezTo>
                  <a:lnTo>
                    <a:pt x="650" y="1"/>
                  </a:lnTo>
                  <a:cubicBezTo>
                    <a:pt x="648" y="0"/>
                    <a:pt x="645" y="0"/>
                    <a:pt x="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5"/>
            <p:cNvSpPr/>
            <p:nvPr/>
          </p:nvSpPr>
          <p:spPr>
            <a:xfrm>
              <a:off x="5950375" y="1814275"/>
              <a:ext cx="242125" cy="323725"/>
            </a:xfrm>
            <a:custGeom>
              <a:avLst/>
              <a:gdLst/>
              <a:ahLst/>
              <a:cxnLst/>
              <a:rect l="l" t="t" r="r" b="b"/>
              <a:pathLst>
                <a:path w="9685" h="12949" extrusionOk="0">
                  <a:moveTo>
                    <a:pt x="9042" y="1"/>
                  </a:moveTo>
                  <a:cubicBezTo>
                    <a:pt x="9040" y="1"/>
                    <a:pt x="9037" y="1"/>
                    <a:pt x="9034" y="1"/>
                  </a:cubicBezTo>
                  <a:lnTo>
                    <a:pt x="0" y="1"/>
                  </a:lnTo>
                  <a:lnTo>
                    <a:pt x="0" y="12948"/>
                  </a:lnTo>
                  <a:lnTo>
                    <a:pt x="5163" y="12948"/>
                  </a:lnTo>
                  <a:cubicBezTo>
                    <a:pt x="5173" y="12948"/>
                    <a:pt x="5184" y="12949"/>
                    <a:pt x="5194" y="12949"/>
                  </a:cubicBezTo>
                  <a:cubicBezTo>
                    <a:pt x="5549" y="12949"/>
                    <a:pt x="5842" y="12661"/>
                    <a:pt x="5842" y="12303"/>
                  </a:cubicBezTo>
                  <a:cubicBezTo>
                    <a:pt x="5842" y="11944"/>
                    <a:pt x="5551" y="11657"/>
                    <a:pt x="5197" y="11657"/>
                  </a:cubicBezTo>
                  <a:cubicBezTo>
                    <a:pt x="5186" y="11657"/>
                    <a:pt x="5174" y="11657"/>
                    <a:pt x="5163" y="11657"/>
                  </a:cubicBezTo>
                  <a:cubicBezTo>
                    <a:pt x="4479" y="11657"/>
                    <a:pt x="4079" y="10646"/>
                    <a:pt x="3472" y="9059"/>
                  </a:cubicBezTo>
                  <a:cubicBezTo>
                    <a:pt x="3305" y="8647"/>
                    <a:pt x="3137" y="8195"/>
                    <a:pt x="2943" y="7730"/>
                  </a:cubicBezTo>
                  <a:cubicBezTo>
                    <a:pt x="6685" y="7549"/>
                    <a:pt x="9680" y="4440"/>
                    <a:pt x="9681" y="646"/>
                  </a:cubicBezTo>
                  <a:cubicBezTo>
                    <a:pt x="9684" y="290"/>
                    <a:pt x="9398" y="1"/>
                    <a:pt x="90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65"/>
          <p:cNvGrpSpPr/>
          <p:nvPr/>
        </p:nvGrpSpPr>
        <p:grpSpPr>
          <a:xfrm>
            <a:off x="1296890" y="4217600"/>
            <a:ext cx="338264" cy="338264"/>
            <a:chOff x="7597825" y="2881100"/>
            <a:chExt cx="550650" cy="550650"/>
          </a:xfrm>
        </p:grpSpPr>
        <p:sp>
          <p:nvSpPr>
            <p:cNvPr id="2664" name="Google Shape;2664;p65"/>
            <p:cNvSpPr/>
            <p:nvPr/>
          </p:nvSpPr>
          <p:spPr>
            <a:xfrm>
              <a:off x="7597825" y="2881100"/>
              <a:ext cx="550650" cy="550650"/>
            </a:xfrm>
            <a:custGeom>
              <a:avLst/>
              <a:gdLst/>
              <a:ahLst/>
              <a:cxnLst/>
              <a:rect l="l" t="t" r="r" b="b"/>
              <a:pathLst>
                <a:path w="22026" h="22026" extrusionOk="0">
                  <a:moveTo>
                    <a:pt x="11013" y="0"/>
                  </a:moveTo>
                  <a:cubicBezTo>
                    <a:pt x="8092" y="0"/>
                    <a:pt x="5291" y="1161"/>
                    <a:pt x="3226" y="3227"/>
                  </a:cubicBezTo>
                  <a:cubicBezTo>
                    <a:pt x="1161" y="5291"/>
                    <a:pt x="0" y="8092"/>
                    <a:pt x="0" y="11013"/>
                  </a:cubicBezTo>
                  <a:cubicBezTo>
                    <a:pt x="0" y="13934"/>
                    <a:pt x="1161" y="16735"/>
                    <a:pt x="3226" y="18799"/>
                  </a:cubicBezTo>
                  <a:cubicBezTo>
                    <a:pt x="5291" y="20865"/>
                    <a:pt x="8092" y="22025"/>
                    <a:pt x="11013" y="22025"/>
                  </a:cubicBezTo>
                  <a:cubicBezTo>
                    <a:pt x="13933" y="22025"/>
                    <a:pt x="16735" y="20865"/>
                    <a:pt x="18799" y="18799"/>
                  </a:cubicBezTo>
                  <a:cubicBezTo>
                    <a:pt x="20865" y="16735"/>
                    <a:pt x="22025" y="13934"/>
                    <a:pt x="22025" y="11013"/>
                  </a:cubicBezTo>
                  <a:cubicBezTo>
                    <a:pt x="22025" y="8092"/>
                    <a:pt x="20865" y="5291"/>
                    <a:pt x="18799" y="3227"/>
                  </a:cubicBezTo>
                  <a:cubicBezTo>
                    <a:pt x="16735" y="1161"/>
                    <a:pt x="13933" y="0"/>
                    <a:pt x="1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5"/>
            <p:cNvSpPr/>
            <p:nvPr/>
          </p:nvSpPr>
          <p:spPr>
            <a:xfrm>
              <a:off x="7873125" y="2881100"/>
              <a:ext cx="275350" cy="550650"/>
            </a:xfrm>
            <a:custGeom>
              <a:avLst/>
              <a:gdLst/>
              <a:ahLst/>
              <a:cxnLst/>
              <a:rect l="l" t="t" r="r" b="b"/>
              <a:pathLst>
                <a:path w="11014" h="22026" extrusionOk="0">
                  <a:moveTo>
                    <a:pt x="1" y="0"/>
                  </a:moveTo>
                  <a:lnTo>
                    <a:pt x="1" y="22025"/>
                  </a:lnTo>
                  <a:cubicBezTo>
                    <a:pt x="6049" y="22025"/>
                    <a:pt x="11013" y="17061"/>
                    <a:pt x="11013" y="11013"/>
                  </a:cubicBezTo>
                  <a:cubicBezTo>
                    <a:pt x="11013" y="4965"/>
                    <a:pt x="604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5"/>
            <p:cNvSpPr/>
            <p:nvPr/>
          </p:nvSpPr>
          <p:spPr>
            <a:xfrm>
              <a:off x="7664225" y="2947550"/>
              <a:ext cx="417825" cy="417775"/>
            </a:xfrm>
            <a:custGeom>
              <a:avLst/>
              <a:gdLst/>
              <a:ahLst/>
              <a:cxnLst/>
              <a:rect l="l" t="t" r="r" b="b"/>
              <a:pathLst>
                <a:path w="16713" h="16711" extrusionOk="0">
                  <a:moveTo>
                    <a:pt x="7710" y="0"/>
                  </a:moveTo>
                  <a:cubicBezTo>
                    <a:pt x="6678" y="78"/>
                    <a:pt x="5669" y="349"/>
                    <a:pt x="4736" y="796"/>
                  </a:cubicBezTo>
                  <a:lnTo>
                    <a:pt x="4636" y="1886"/>
                  </a:lnTo>
                  <a:lnTo>
                    <a:pt x="3615" y="1437"/>
                  </a:lnTo>
                  <a:cubicBezTo>
                    <a:pt x="2762" y="2023"/>
                    <a:pt x="2023" y="2761"/>
                    <a:pt x="1437" y="3615"/>
                  </a:cubicBezTo>
                  <a:lnTo>
                    <a:pt x="1886" y="4247"/>
                  </a:lnTo>
                  <a:lnTo>
                    <a:pt x="796" y="4736"/>
                  </a:lnTo>
                  <a:cubicBezTo>
                    <a:pt x="349" y="5669"/>
                    <a:pt x="79" y="6677"/>
                    <a:pt x="2" y="7710"/>
                  </a:cubicBezTo>
                  <a:lnTo>
                    <a:pt x="613" y="8356"/>
                  </a:lnTo>
                  <a:lnTo>
                    <a:pt x="0" y="9002"/>
                  </a:lnTo>
                  <a:cubicBezTo>
                    <a:pt x="80" y="10034"/>
                    <a:pt x="350" y="11042"/>
                    <a:pt x="798" y="11975"/>
                  </a:cubicBezTo>
                  <a:lnTo>
                    <a:pt x="1888" y="12464"/>
                  </a:lnTo>
                  <a:lnTo>
                    <a:pt x="1439" y="13096"/>
                  </a:lnTo>
                  <a:cubicBezTo>
                    <a:pt x="2025" y="13950"/>
                    <a:pt x="2763" y="14688"/>
                    <a:pt x="3617" y="15276"/>
                  </a:cubicBezTo>
                  <a:lnTo>
                    <a:pt x="4249" y="15084"/>
                  </a:lnTo>
                  <a:lnTo>
                    <a:pt x="4737" y="15915"/>
                  </a:lnTo>
                  <a:cubicBezTo>
                    <a:pt x="5671" y="16363"/>
                    <a:pt x="6679" y="16633"/>
                    <a:pt x="7711" y="16711"/>
                  </a:cubicBezTo>
                  <a:lnTo>
                    <a:pt x="8358" y="16098"/>
                  </a:lnTo>
                  <a:lnTo>
                    <a:pt x="9003" y="16711"/>
                  </a:lnTo>
                  <a:cubicBezTo>
                    <a:pt x="10036" y="16633"/>
                    <a:pt x="11044" y="16363"/>
                    <a:pt x="11977" y="15915"/>
                  </a:cubicBezTo>
                  <a:lnTo>
                    <a:pt x="11994" y="14825"/>
                  </a:lnTo>
                  <a:lnTo>
                    <a:pt x="13098" y="15274"/>
                  </a:lnTo>
                  <a:cubicBezTo>
                    <a:pt x="13952" y="14688"/>
                    <a:pt x="14690" y="13950"/>
                    <a:pt x="15276" y="13096"/>
                  </a:cubicBezTo>
                  <a:lnTo>
                    <a:pt x="14827" y="12250"/>
                  </a:lnTo>
                  <a:lnTo>
                    <a:pt x="15917" y="11975"/>
                  </a:lnTo>
                  <a:cubicBezTo>
                    <a:pt x="16364" y="11042"/>
                    <a:pt x="16635" y="10034"/>
                    <a:pt x="16713" y="9002"/>
                  </a:cubicBezTo>
                  <a:lnTo>
                    <a:pt x="16102" y="8355"/>
                  </a:lnTo>
                  <a:lnTo>
                    <a:pt x="16713" y="7710"/>
                  </a:lnTo>
                  <a:cubicBezTo>
                    <a:pt x="16633" y="6677"/>
                    <a:pt x="16363" y="5669"/>
                    <a:pt x="15915" y="4736"/>
                  </a:cubicBezTo>
                  <a:lnTo>
                    <a:pt x="14826" y="4247"/>
                  </a:lnTo>
                  <a:lnTo>
                    <a:pt x="15276" y="3615"/>
                  </a:lnTo>
                  <a:cubicBezTo>
                    <a:pt x="14690" y="2761"/>
                    <a:pt x="13950" y="2023"/>
                    <a:pt x="13097" y="1437"/>
                  </a:cubicBezTo>
                  <a:lnTo>
                    <a:pt x="12379" y="1886"/>
                  </a:lnTo>
                  <a:lnTo>
                    <a:pt x="11976" y="796"/>
                  </a:lnTo>
                  <a:cubicBezTo>
                    <a:pt x="11043" y="349"/>
                    <a:pt x="10034" y="78"/>
                    <a:pt x="9002" y="0"/>
                  </a:cubicBezTo>
                  <a:lnTo>
                    <a:pt x="8357" y="611"/>
                  </a:lnTo>
                  <a:lnTo>
                    <a:pt x="7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5"/>
            <p:cNvSpPr/>
            <p:nvPr/>
          </p:nvSpPr>
          <p:spPr>
            <a:xfrm>
              <a:off x="7873100" y="2947500"/>
              <a:ext cx="208925" cy="417800"/>
            </a:xfrm>
            <a:custGeom>
              <a:avLst/>
              <a:gdLst/>
              <a:ahLst/>
              <a:cxnLst/>
              <a:rect l="l" t="t" r="r" b="b"/>
              <a:pathLst>
                <a:path w="8357" h="16712" extrusionOk="0">
                  <a:moveTo>
                    <a:pt x="647" y="1"/>
                  </a:moveTo>
                  <a:lnTo>
                    <a:pt x="0" y="612"/>
                  </a:lnTo>
                  <a:lnTo>
                    <a:pt x="0" y="16099"/>
                  </a:lnTo>
                  <a:lnTo>
                    <a:pt x="647" y="16712"/>
                  </a:lnTo>
                  <a:cubicBezTo>
                    <a:pt x="1679" y="16633"/>
                    <a:pt x="2688" y="16363"/>
                    <a:pt x="3621" y="15916"/>
                  </a:cubicBezTo>
                  <a:lnTo>
                    <a:pt x="3637" y="14826"/>
                  </a:lnTo>
                  <a:lnTo>
                    <a:pt x="4742" y="15276"/>
                  </a:lnTo>
                  <a:cubicBezTo>
                    <a:pt x="5595" y="14690"/>
                    <a:pt x="6333" y="13950"/>
                    <a:pt x="6920" y="13097"/>
                  </a:cubicBezTo>
                  <a:lnTo>
                    <a:pt x="6471" y="12251"/>
                  </a:lnTo>
                  <a:lnTo>
                    <a:pt x="7560" y="11976"/>
                  </a:lnTo>
                  <a:cubicBezTo>
                    <a:pt x="8008" y="11043"/>
                    <a:pt x="8278" y="10034"/>
                    <a:pt x="8356" y="9002"/>
                  </a:cubicBezTo>
                  <a:lnTo>
                    <a:pt x="7745" y="8357"/>
                  </a:lnTo>
                  <a:lnTo>
                    <a:pt x="8356" y="7710"/>
                  </a:lnTo>
                  <a:cubicBezTo>
                    <a:pt x="8278" y="6678"/>
                    <a:pt x="8008" y="5669"/>
                    <a:pt x="7560" y="4736"/>
                  </a:cubicBezTo>
                  <a:lnTo>
                    <a:pt x="6471" y="4247"/>
                  </a:lnTo>
                  <a:lnTo>
                    <a:pt x="6920" y="3615"/>
                  </a:lnTo>
                  <a:cubicBezTo>
                    <a:pt x="6333" y="2762"/>
                    <a:pt x="5595" y="2024"/>
                    <a:pt x="4742" y="1437"/>
                  </a:cubicBezTo>
                  <a:lnTo>
                    <a:pt x="4024" y="1886"/>
                  </a:lnTo>
                  <a:lnTo>
                    <a:pt x="3621" y="797"/>
                  </a:lnTo>
                  <a:cubicBezTo>
                    <a:pt x="2688" y="349"/>
                    <a:pt x="1679" y="79"/>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7663450" y="3140275"/>
              <a:ext cx="48375" cy="32325"/>
            </a:xfrm>
            <a:custGeom>
              <a:avLst/>
              <a:gdLst/>
              <a:ahLst/>
              <a:cxnLst/>
              <a:rect l="l" t="t" r="r" b="b"/>
              <a:pathLst>
                <a:path w="1935" h="1293" extrusionOk="0">
                  <a:moveTo>
                    <a:pt x="33" y="1"/>
                  </a:moveTo>
                  <a:cubicBezTo>
                    <a:pt x="17" y="213"/>
                    <a:pt x="0" y="427"/>
                    <a:pt x="0" y="646"/>
                  </a:cubicBezTo>
                  <a:cubicBezTo>
                    <a:pt x="0" y="864"/>
                    <a:pt x="17" y="1077"/>
                    <a:pt x="33" y="1293"/>
                  </a:cubicBezTo>
                  <a:lnTo>
                    <a:pt x="1291" y="1293"/>
                  </a:lnTo>
                  <a:cubicBezTo>
                    <a:pt x="1647" y="1291"/>
                    <a:pt x="1935" y="1002"/>
                    <a:pt x="1935" y="646"/>
                  </a:cubicBezTo>
                  <a:cubicBezTo>
                    <a:pt x="1935" y="288"/>
                    <a:pt x="1645" y="1"/>
                    <a:pt x="1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7754625" y="2967425"/>
              <a:ext cx="48200" cy="51475"/>
            </a:xfrm>
            <a:custGeom>
              <a:avLst/>
              <a:gdLst/>
              <a:ahLst/>
              <a:cxnLst/>
              <a:rect l="l" t="t" r="r" b="b"/>
              <a:pathLst>
                <a:path w="1928" h="2059" extrusionOk="0">
                  <a:moveTo>
                    <a:pt x="1121" y="1"/>
                  </a:moveTo>
                  <a:cubicBezTo>
                    <a:pt x="732" y="186"/>
                    <a:pt x="358" y="400"/>
                    <a:pt x="1" y="642"/>
                  </a:cubicBezTo>
                  <a:lnTo>
                    <a:pt x="633" y="1736"/>
                  </a:lnTo>
                  <a:cubicBezTo>
                    <a:pt x="753" y="1943"/>
                    <a:pt x="969" y="2058"/>
                    <a:pt x="1192" y="2058"/>
                  </a:cubicBezTo>
                  <a:cubicBezTo>
                    <a:pt x="1302" y="2058"/>
                    <a:pt x="1413" y="2031"/>
                    <a:pt x="1514" y="1972"/>
                  </a:cubicBezTo>
                  <a:cubicBezTo>
                    <a:pt x="1823" y="1794"/>
                    <a:pt x="1928" y="1399"/>
                    <a:pt x="1750" y="1091"/>
                  </a:cubicBezTo>
                  <a:lnTo>
                    <a:pt x="1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7684150" y="3229000"/>
              <a:ext cx="53750" cy="45925"/>
            </a:xfrm>
            <a:custGeom>
              <a:avLst/>
              <a:gdLst/>
              <a:ahLst/>
              <a:cxnLst/>
              <a:rect l="l" t="t" r="r" b="b"/>
              <a:pathLst>
                <a:path w="2150" h="1837" extrusionOk="0">
                  <a:moveTo>
                    <a:pt x="1412" y="1"/>
                  </a:moveTo>
                  <a:cubicBezTo>
                    <a:pt x="1303" y="1"/>
                    <a:pt x="1192" y="29"/>
                    <a:pt x="1091" y="87"/>
                  </a:cubicBezTo>
                  <a:lnTo>
                    <a:pt x="1" y="716"/>
                  </a:lnTo>
                  <a:cubicBezTo>
                    <a:pt x="185" y="1106"/>
                    <a:pt x="400" y="1479"/>
                    <a:pt x="642" y="1837"/>
                  </a:cubicBezTo>
                  <a:lnTo>
                    <a:pt x="1736" y="1205"/>
                  </a:lnTo>
                  <a:cubicBezTo>
                    <a:pt x="2043" y="1026"/>
                    <a:pt x="2149" y="632"/>
                    <a:pt x="1972" y="323"/>
                  </a:cubicBezTo>
                  <a:cubicBezTo>
                    <a:pt x="1852" y="116"/>
                    <a:pt x="1635" y="1"/>
                    <a:pt x="1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5"/>
            <p:cNvSpPr/>
            <p:nvPr/>
          </p:nvSpPr>
          <p:spPr>
            <a:xfrm>
              <a:off x="7684150" y="3037900"/>
              <a:ext cx="53750" cy="45925"/>
            </a:xfrm>
            <a:custGeom>
              <a:avLst/>
              <a:gdLst/>
              <a:ahLst/>
              <a:cxnLst/>
              <a:rect l="l" t="t" r="r" b="b"/>
              <a:pathLst>
                <a:path w="2150" h="1837" extrusionOk="0">
                  <a:moveTo>
                    <a:pt x="642" y="1"/>
                  </a:moveTo>
                  <a:cubicBezTo>
                    <a:pt x="400" y="358"/>
                    <a:pt x="185" y="732"/>
                    <a:pt x="1" y="1122"/>
                  </a:cubicBezTo>
                  <a:lnTo>
                    <a:pt x="1091" y="1751"/>
                  </a:lnTo>
                  <a:cubicBezTo>
                    <a:pt x="1192" y="1809"/>
                    <a:pt x="1303" y="1837"/>
                    <a:pt x="1412" y="1837"/>
                  </a:cubicBezTo>
                  <a:cubicBezTo>
                    <a:pt x="1635" y="1837"/>
                    <a:pt x="1852" y="1721"/>
                    <a:pt x="1972" y="1514"/>
                  </a:cubicBezTo>
                  <a:cubicBezTo>
                    <a:pt x="2149" y="1206"/>
                    <a:pt x="2043" y="812"/>
                    <a:pt x="1736" y="633"/>
                  </a:cubicBezTo>
                  <a:lnTo>
                    <a:pt x="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5"/>
            <p:cNvSpPr/>
            <p:nvPr/>
          </p:nvSpPr>
          <p:spPr>
            <a:xfrm>
              <a:off x="7754625" y="3293950"/>
              <a:ext cx="48200" cy="51450"/>
            </a:xfrm>
            <a:custGeom>
              <a:avLst/>
              <a:gdLst/>
              <a:ahLst/>
              <a:cxnLst/>
              <a:rect l="l" t="t" r="r" b="b"/>
              <a:pathLst>
                <a:path w="1928" h="2058" extrusionOk="0">
                  <a:moveTo>
                    <a:pt x="1192" y="0"/>
                  </a:moveTo>
                  <a:cubicBezTo>
                    <a:pt x="969" y="0"/>
                    <a:pt x="753" y="116"/>
                    <a:pt x="633" y="323"/>
                  </a:cubicBezTo>
                  <a:lnTo>
                    <a:pt x="1" y="1418"/>
                  </a:lnTo>
                  <a:cubicBezTo>
                    <a:pt x="358" y="1659"/>
                    <a:pt x="732" y="1873"/>
                    <a:pt x="1121" y="2058"/>
                  </a:cubicBezTo>
                  <a:lnTo>
                    <a:pt x="1750" y="968"/>
                  </a:lnTo>
                  <a:cubicBezTo>
                    <a:pt x="1928" y="659"/>
                    <a:pt x="1823" y="265"/>
                    <a:pt x="1514" y="86"/>
                  </a:cubicBezTo>
                  <a:cubicBezTo>
                    <a:pt x="1413" y="28"/>
                    <a:pt x="1302" y="0"/>
                    <a:pt x="11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5"/>
            <p:cNvSpPr/>
            <p:nvPr/>
          </p:nvSpPr>
          <p:spPr>
            <a:xfrm>
              <a:off x="7857000" y="3317725"/>
              <a:ext cx="32325" cy="48425"/>
            </a:xfrm>
            <a:custGeom>
              <a:avLst/>
              <a:gdLst/>
              <a:ahLst/>
              <a:cxnLst/>
              <a:rect l="l" t="t" r="r" b="b"/>
              <a:pathLst>
                <a:path w="1293" h="1937" extrusionOk="0">
                  <a:moveTo>
                    <a:pt x="646" y="1"/>
                  </a:moveTo>
                  <a:cubicBezTo>
                    <a:pt x="288" y="1"/>
                    <a:pt x="0" y="290"/>
                    <a:pt x="0" y="646"/>
                  </a:cubicBezTo>
                  <a:lnTo>
                    <a:pt x="0" y="1904"/>
                  </a:lnTo>
                  <a:cubicBezTo>
                    <a:pt x="213" y="1920"/>
                    <a:pt x="427" y="1936"/>
                    <a:pt x="646" y="1936"/>
                  </a:cubicBezTo>
                  <a:cubicBezTo>
                    <a:pt x="864" y="1936"/>
                    <a:pt x="1077" y="1920"/>
                    <a:pt x="1292" y="1904"/>
                  </a:cubicBezTo>
                  <a:lnTo>
                    <a:pt x="1292" y="646"/>
                  </a:lnTo>
                  <a:cubicBezTo>
                    <a:pt x="1291" y="289"/>
                    <a:pt x="1002" y="1"/>
                    <a:pt x="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5"/>
            <p:cNvSpPr/>
            <p:nvPr/>
          </p:nvSpPr>
          <p:spPr>
            <a:xfrm>
              <a:off x="7856550" y="2946700"/>
              <a:ext cx="33150" cy="49175"/>
            </a:xfrm>
            <a:custGeom>
              <a:avLst/>
              <a:gdLst/>
              <a:ahLst/>
              <a:cxnLst/>
              <a:rect l="l" t="t" r="r" b="b"/>
              <a:pathLst>
                <a:path w="1326" h="1967" extrusionOk="0">
                  <a:moveTo>
                    <a:pt x="664" y="0"/>
                  </a:moveTo>
                  <a:cubicBezTo>
                    <a:pt x="445" y="0"/>
                    <a:pt x="232" y="16"/>
                    <a:pt x="18" y="33"/>
                  </a:cubicBezTo>
                  <a:lnTo>
                    <a:pt x="18" y="1291"/>
                  </a:lnTo>
                  <a:cubicBezTo>
                    <a:pt x="1" y="1660"/>
                    <a:pt x="294" y="1967"/>
                    <a:pt x="664" y="1967"/>
                  </a:cubicBezTo>
                  <a:cubicBezTo>
                    <a:pt x="1031" y="1967"/>
                    <a:pt x="1325" y="1660"/>
                    <a:pt x="1309" y="1291"/>
                  </a:cubicBezTo>
                  <a:lnTo>
                    <a:pt x="1309" y="33"/>
                  </a:lnTo>
                  <a:cubicBezTo>
                    <a:pt x="1095" y="18"/>
                    <a:pt x="882"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5"/>
            <p:cNvSpPr/>
            <p:nvPr/>
          </p:nvSpPr>
          <p:spPr>
            <a:xfrm>
              <a:off x="7873125" y="3317700"/>
              <a:ext cx="16150" cy="48450"/>
            </a:xfrm>
            <a:custGeom>
              <a:avLst/>
              <a:gdLst/>
              <a:ahLst/>
              <a:cxnLst/>
              <a:rect l="l" t="t" r="r" b="b"/>
              <a:pathLst>
                <a:path w="646" h="1938" extrusionOk="0">
                  <a:moveTo>
                    <a:pt x="1" y="0"/>
                  </a:moveTo>
                  <a:lnTo>
                    <a:pt x="1" y="1937"/>
                  </a:lnTo>
                  <a:cubicBezTo>
                    <a:pt x="218" y="1937"/>
                    <a:pt x="432" y="1921"/>
                    <a:pt x="646" y="1904"/>
                  </a:cubicBezTo>
                  <a:lnTo>
                    <a:pt x="646" y="647"/>
                  </a:lnTo>
                  <a:cubicBezTo>
                    <a:pt x="646" y="290"/>
                    <a:pt x="357"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5"/>
            <p:cNvSpPr/>
            <p:nvPr/>
          </p:nvSpPr>
          <p:spPr>
            <a:xfrm>
              <a:off x="7873125" y="2946700"/>
              <a:ext cx="16150" cy="48450"/>
            </a:xfrm>
            <a:custGeom>
              <a:avLst/>
              <a:gdLst/>
              <a:ahLst/>
              <a:cxnLst/>
              <a:rect l="l" t="t" r="r" b="b"/>
              <a:pathLst>
                <a:path w="646" h="1938" extrusionOk="0">
                  <a:moveTo>
                    <a:pt x="1" y="0"/>
                  </a:moveTo>
                  <a:lnTo>
                    <a:pt x="1" y="1937"/>
                  </a:lnTo>
                  <a:cubicBezTo>
                    <a:pt x="357" y="1937"/>
                    <a:pt x="646" y="1648"/>
                    <a:pt x="646" y="1291"/>
                  </a:cubicBezTo>
                  <a:lnTo>
                    <a:pt x="646" y="33"/>
                  </a:lnTo>
                  <a:cubicBezTo>
                    <a:pt x="432" y="16"/>
                    <a:pt x="219"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5"/>
            <p:cNvSpPr/>
            <p:nvPr/>
          </p:nvSpPr>
          <p:spPr>
            <a:xfrm>
              <a:off x="8033650" y="3140250"/>
              <a:ext cx="49225" cy="32325"/>
            </a:xfrm>
            <a:custGeom>
              <a:avLst/>
              <a:gdLst/>
              <a:ahLst/>
              <a:cxnLst/>
              <a:rect l="l" t="t" r="r" b="b"/>
              <a:pathLst>
                <a:path w="1969" h="1293" extrusionOk="0">
                  <a:moveTo>
                    <a:pt x="646" y="1"/>
                  </a:moveTo>
                  <a:cubicBezTo>
                    <a:pt x="291" y="1"/>
                    <a:pt x="0" y="288"/>
                    <a:pt x="0" y="647"/>
                  </a:cubicBezTo>
                  <a:cubicBezTo>
                    <a:pt x="0" y="1005"/>
                    <a:pt x="291" y="1293"/>
                    <a:pt x="646" y="1293"/>
                  </a:cubicBezTo>
                  <a:cubicBezTo>
                    <a:pt x="657" y="1293"/>
                    <a:pt x="667" y="1293"/>
                    <a:pt x="678" y="1292"/>
                  </a:cubicBezTo>
                  <a:lnTo>
                    <a:pt x="1936" y="1292"/>
                  </a:lnTo>
                  <a:cubicBezTo>
                    <a:pt x="1952" y="1078"/>
                    <a:pt x="1968" y="865"/>
                    <a:pt x="1968" y="647"/>
                  </a:cubicBezTo>
                  <a:cubicBezTo>
                    <a:pt x="1968" y="428"/>
                    <a:pt x="1952" y="216"/>
                    <a:pt x="1936" y="2"/>
                  </a:cubicBezTo>
                  <a:lnTo>
                    <a:pt x="678" y="2"/>
                  </a:lnTo>
                  <a:cubicBezTo>
                    <a:pt x="667" y="1"/>
                    <a:pt x="657" y="1"/>
                    <a:pt x="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5"/>
            <p:cNvSpPr/>
            <p:nvPr/>
          </p:nvSpPr>
          <p:spPr>
            <a:xfrm>
              <a:off x="7943450" y="3293950"/>
              <a:ext cx="48200" cy="51450"/>
            </a:xfrm>
            <a:custGeom>
              <a:avLst/>
              <a:gdLst/>
              <a:ahLst/>
              <a:cxnLst/>
              <a:rect l="l" t="t" r="r" b="b"/>
              <a:pathLst>
                <a:path w="1928" h="2058" extrusionOk="0">
                  <a:moveTo>
                    <a:pt x="736" y="0"/>
                  </a:moveTo>
                  <a:cubicBezTo>
                    <a:pt x="627" y="0"/>
                    <a:pt x="516" y="28"/>
                    <a:pt x="414" y="86"/>
                  </a:cubicBezTo>
                  <a:cubicBezTo>
                    <a:pt x="105" y="265"/>
                    <a:pt x="1" y="659"/>
                    <a:pt x="178" y="968"/>
                  </a:cubicBezTo>
                  <a:lnTo>
                    <a:pt x="807" y="2058"/>
                  </a:lnTo>
                  <a:cubicBezTo>
                    <a:pt x="1197" y="1873"/>
                    <a:pt x="1570" y="1659"/>
                    <a:pt x="1928" y="1417"/>
                  </a:cubicBezTo>
                  <a:lnTo>
                    <a:pt x="1296" y="323"/>
                  </a:lnTo>
                  <a:cubicBezTo>
                    <a:pt x="1176" y="116"/>
                    <a:pt x="959" y="0"/>
                    <a:pt x="7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5"/>
            <p:cNvSpPr/>
            <p:nvPr/>
          </p:nvSpPr>
          <p:spPr>
            <a:xfrm>
              <a:off x="8008375" y="3037900"/>
              <a:ext cx="53750" cy="45925"/>
            </a:xfrm>
            <a:custGeom>
              <a:avLst/>
              <a:gdLst/>
              <a:ahLst/>
              <a:cxnLst/>
              <a:rect l="l" t="t" r="r" b="b"/>
              <a:pathLst>
                <a:path w="2150" h="1837" extrusionOk="0">
                  <a:moveTo>
                    <a:pt x="1509" y="1"/>
                  </a:moveTo>
                  <a:lnTo>
                    <a:pt x="414" y="633"/>
                  </a:lnTo>
                  <a:cubicBezTo>
                    <a:pt x="106" y="812"/>
                    <a:pt x="1" y="1206"/>
                    <a:pt x="178" y="1514"/>
                  </a:cubicBezTo>
                  <a:cubicBezTo>
                    <a:pt x="298" y="1721"/>
                    <a:pt x="515" y="1837"/>
                    <a:pt x="738" y="1837"/>
                  </a:cubicBezTo>
                  <a:cubicBezTo>
                    <a:pt x="847" y="1837"/>
                    <a:pt x="958" y="1809"/>
                    <a:pt x="1060" y="1751"/>
                  </a:cubicBezTo>
                  <a:lnTo>
                    <a:pt x="2149" y="1122"/>
                  </a:lnTo>
                  <a:cubicBezTo>
                    <a:pt x="1965" y="733"/>
                    <a:pt x="1751" y="358"/>
                    <a:pt x="1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5"/>
            <p:cNvSpPr/>
            <p:nvPr/>
          </p:nvSpPr>
          <p:spPr>
            <a:xfrm>
              <a:off x="8008375" y="3229000"/>
              <a:ext cx="53750" cy="45925"/>
            </a:xfrm>
            <a:custGeom>
              <a:avLst/>
              <a:gdLst/>
              <a:ahLst/>
              <a:cxnLst/>
              <a:rect l="l" t="t" r="r" b="b"/>
              <a:pathLst>
                <a:path w="2150" h="1837" extrusionOk="0">
                  <a:moveTo>
                    <a:pt x="738" y="1"/>
                  </a:moveTo>
                  <a:cubicBezTo>
                    <a:pt x="515" y="1"/>
                    <a:pt x="299" y="116"/>
                    <a:pt x="180" y="323"/>
                  </a:cubicBezTo>
                  <a:lnTo>
                    <a:pt x="178" y="323"/>
                  </a:lnTo>
                  <a:cubicBezTo>
                    <a:pt x="1" y="632"/>
                    <a:pt x="106" y="1026"/>
                    <a:pt x="414" y="1205"/>
                  </a:cubicBezTo>
                  <a:lnTo>
                    <a:pt x="1510" y="1837"/>
                  </a:lnTo>
                  <a:cubicBezTo>
                    <a:pt x="1751" y="1479"/>
                    <a:pt x="1965" y="1104"/>
                    <a:pt x="2149" y="716"/>
                  </a:cubicBezTo>
                  <a:lnTo>
                    <a:pt x="1060" y="87"/>
                  </a:lnTo>
                  <a:cubicBezTo>
                    <a:pt x="958" y="29"/>
                    <a:pt x="847"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5"/>
            <p:cNvSpPr/>
            <p:nvPr/>
          </p:nvSpPr>
          <p:spPr>
            <a:xfrm>
              <a:off x="7943450" y="2967425"/>
              <a:ext cx="48200" cy="51475"/>
            </a:xfrm>
            <a:custGeom>
              <a:avLst/>
              <a:gdLst/>
              <a:ahLst/>
              <a:cxnLst/>
              <a:rect l="l" t="t" r="r" b="b"/>
              <a:pathLst>
                <a:path w="1928" h="2059" extrusionOk="0">
                  <a:moveTo>
                    <a:pt x="807" y="1"/>
                  </a:moveTo>
                  <a:lnTo>
                    <a:pt x="178" y="1091"/>
                  </a:lnTo>
                  <a:cubicBezTo>
                    <a:pt x="1" y="1399"/>
                    <a:pt x="105" y="1794"/>
                    <a:pt x="414" y="1972"/>
                  </a:cubicBezTo>
                  <a:cubicBezTo>
                    <a:pt x="515" y="2030"/>
                    <a:pt x="626" y="2058"/>
                    <a:pt x="735" y="2058"/>
                  </a:cubicBezTo>
                  <a:cubicBezTo>
                    <a:pt x="958" y="2058"/>
                    <a:pt x="1176" y="1942"/>
                    <a:pt x="1296" y="1736"/>
                  </a:cubicBezTo>
                  <a:lnTo>
                    <a:pt x="1928" y="642"/>
                  </a:lnTo>
                  <a:cubicBezTo>
                    <a:pt x="1570" y="400"/>
                    <a:pt x="1197" y="186"/>
                    <a:pt x="8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5"/>
            <p:cNvSpPr/>
            <p:nvPr/>
          </p:nvSpPr>
          <p:spPr>
            <a:xfrm>
              <a:off x="7825475" y="3042700"/>
              <a:ext cx="127575" cy="162950"/>
            </a:xfrm>
            <a:custGeom>
              <a:avLst/>
              <a:gdLst/>
              <a:ahLst/>
              <a:cxnLst/>
              <a:rect l="l" t="t" r="r" b="b"/>
              <a:pathLst>
                <a:path w="5103" h="6518" extrusionOk="0">
                  <a:moveTo>
                    <a:pt x="1907" y="1"/>
                  </a:moveTo>
                  <a:cubicBezTo>
                    <a:pt x="1537" y="1"/>
                    <a:pt x="1244" y="309"/>
                    <a:pt x="1261" y="677"/>
                  </a:cubicBezTo>
                  <a:lnTo>
                    <a:pt x="1261" y="3904"/>
                  </a:lnTo>
                  <a:lnTo>
                    <a:pt x="616" y="3904"/>
                  </a:lnTo>
                  <a:cubicBezTo>
                    <a:pt x="271" y="3920"/>
                    <a:pt x="0" y="4205"/>
                    <a:pt x="0" y="4549"/>
                  </a:cubicBezTo>
                  <a:cubicBezTo>
                    <a:pt x="0" y="4893"/>
                    <a:pt x="271" y="5178"/>
                    <a:pt x="616" y="5194"/>
                  </a:cubicBezTo>
                  <a:lnTo>
                    <a:pt x="1261" y="5194"/>
                  </a:lnTo>
                  <a:lnTo>
                    <a:pt x="1261" y="5841"/>
                  </a:lnTo>
                  <a:cubicBezTo>
                    <a:pt x="1244" y="6209"/>
                    <a:pt x="1537" y="6517"/>
                    <a:pt x="1907" y="6517"/>
                  </a:cubicBezTo>
                  <a:cubicBezTo>
                    <a:pt x="2276" y="6517"/>
                    <a:pt x="2570" y="6209"/>
                    <a:pt x="2552" y="5841"/>
                  </a:cubicBezTo>
                  <a:lnTo>
                    <a:pt x="2552" y="5194"/>
                  </a:lnTo>
                  <a:lnTo>
                    <a:pt x="4488" y="5194"/>
                  </a:lnTo>
                  <a:cubicBezTo>
                    <a:pt x="4832" y="5178"/>
                    <a:pt x="5102" y="4893"/>
                    <a:pt x="5102" y="4549"/>
                  </a:cubicBezTo>
                  <a:cubicBezTo>
                    <a:pt x="5102" y="4205"/>
                    <a:pt x="4832" y="3920"/>
                    <a:pt x="4488" y="3904"/>
                  </a:cubicBezTo>
                  <a:lnTo>
                    <a:pt x="2552" y="3904"/>
                  </a:lnTo>
                  <a:lnTo>
                    <a:pt x="2552" y="677"/>
                  </a:lnTo>
                  <a:cubicBezTo>
                    <a:pt x="2570" y="309"/>
                    <a:pt x="2276" y="1"/>
                    <a:pt x="1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5"/>
            <p:cNvSpPr/>
            <p:nvPr/>
          </p:nvSpPr>
          <p:spPr>
            <a:xfrm>
              <a:off x="7873125" y="3043475"/>
              <a:ext cx="79925" cy="161350"/>
            </a:xfrm>
            <a:custGeom>
              <a:avLst/>
              <a:gdLst/>
              <a:ahLst/>
              <a:cxnLst/>
              <a:rect l="l" t="t" r="r" b="b"/>
              <a:pathLst>
                <a:path w="3197" h="6454" extrusionOk="0">
                  <a:moveTo>
                    <a:pt x="3" y="1"/>
                  </a:moveTo>
                  <a:cubicBezTo>
                    <a:pt x="2" y="1"/>
                    <a:pt x="2" y="1"/>
                    <a:pt x="1" y="1"/>
                  </a:cubicBezTo>
                  <a:lnTo>
                    <a:pt x="1" y="6454"/>
                  </a:lnTo>
                  <a:cubicBezTo>
                    <a:pt x="357" y="6454"/>
                    <a:pt x="646" y="6164"/>
                    <a:pt x="646" y="5807"/>
                  </a:cubicBezTo>
                  <a:lnTo>
                    <a:pt x="646" y="5162"/>
                  </a:lnTo>
                  <a:lnTo>
                    <a:pt x="2582" y="5162"/>
                  </a:lnTo>
                  <a:cubicBezTo>
                    <a:pt x="2926" y="5144"/>
                    <a:pt x="3196" y="4860"/>
                    <a:pt x="3196" y="4516"/>
                  </a:cubicBezTo>
                  <a:cubicBezTo>
                    <a:pt x="3196" y="4171"/>
                    <a:pt x="2926" y="3887"/>
                    <a:pt x="2582" y="3871"/>
                  </a:cubicBezTo>
                  <a:lnTo>
                    <a:pt x="2582" y="3873"/>
                  </a:lnTo>
                  <a:lnTo>
                    <a:pt x="646" y="3873"/>
                  </a:lnTo>
                  <a:lnTo>
                    <a:pt x="646" y="646"/>
                  </a:lnTo>
                  <a:cubicBezTo>
                    <a:pt x="646" y="290"/>
                    <a:pt x="358" y="1"/>
                    <a:pt x="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65"/>
          <p:cNvGrpSpPr/>
          <p:nvPr/>
        </p:nvGrpSpPr>
        <p:grpSpPr>
          <a:xfrm>
            <a:off x="5534437" y="3700828"/>
            <a:ext cx="2404272" cy="153600"/>
            <a:chOff x="2375750" y="3396025"/>
            <a:chExt cx="5359500" cy="153600"/>
          </a:xfrm>
        </p:grpSpPr>
        <p:sp>
          <p:nvSpPr>
            <p:cNvPr id="2685" name="Google Shape;2685;p65"/>
            <p:cNvSpPr/>
            <p:nvPr/>
          </p:nvSpPr>
          <p:spPr>
            <a:xfrm>
              <a:off x="2375750" y="3396025"/>
              <a:ext cx="5359500" cy="153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5"/>
            <p:cNvSpPr/>
            <p:nvPr/>
          </p:nvSpPr>
          <p:spPr>
            <a:xfrm>
              <a:off x="2375750" y="3396025"/>
              <a:ext cx="1702800" cy="153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7" name="Google Shape;2687;p65"/>
          <p:cNvGrpSpPr/>
          <p:nvPr/>
        </p:nvGrpSpPr>
        <p:grpSpPr>
          <a:xfrm>
            <a:off x="5534437" y="4309932"/>
            <a:ext cx="2404272" cy="153600"/>
            <a:chOff x="2375750" y="4309975"/>
            <a:chExt cx="5359500" cy="153600"/>
          </a:xfrm>
        </p:grpSpPr>
        <p:sp>
          <p:nvSpPr>
            <p:cNvPr id="2688" name="Google Shape;2688;p65"/>
            <p:cNvSpPr/>
            <p:nvPr/>
          </p:nvSpPr>
          <p:spPr>
            <a:xfrm>
              <a:off x="2375750" y="4309975"/>
              <a:ext cx="5359500" cy="1536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5"/>
            <p:cNvSpPr/>
            <p:nvPr/>
          </p:nvSpPr>
          <p:spPr>
            <a:xfrm>
              <a:off x="2375750" y="4309975"/>
              <a:ext cx="4404600" cy="153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65"/>
          <p:cNvGrpSpPr/>
          <p:nvPr/>
        </p:nvGrpSpPr>
        <p:grpSpPr>
          <a:xfrm>
            <a:off x="5155574" y="3593537"/>
            <a:ext cx="237336" cy="368181"/>
            <a:chOff x="6444850" y="1581375"/>
            <a:chExt cx="354975" cy="550675"/>
          </a:xfrm>
        </p:grpSpPr>
        <p:sp>
          <p:nvSpPr>
            <p:cNvPr id="2691" name="Google Shape;2691;p65"/>
            <p:cNvSpPr/>
            <p:nvPr/>
          </p:nvSpPr>
          <p:spPr>
            <a:xfrm>
              <a:off x="6444850" y="1948100"/>
              <a:ext cx="354975" cy="183950"/>
            </a:xfrm>
            <a:custGeom>
              <a:avLst/>
              <a:gdLst/>
              <a:ahLst/>
              <a:cxnLst/>
              <a:rect l="l" t="t" r="r" b="b"/>
              <a:pathLst>
                <a:path w="14199" h="7358" extrusionOk="0">
                  <a:moveTo>
                    <a:pt x="2592" y="1"/>
                  </a:moveTo>
                  <a:cubicBezTo>
                    <a:pt x="1020" y="743"/>
                    <a:pt x="2" y="2349"/>
                    <a:pt x="2" y="4088"/>
                  </a:cubicBezTo>
                  <a:lnTo>
                    <a:pt x="2" y="6712"/>
                  </a:lnTo>
                  <a:cubicBezTo>
                    <a:pt x="1" y="7068"/>
                    <a:pt x="290" y="7357"/>
                    <a:pt x="648" y="7357"/>
                  </a:cubicBezTo>
                  <a:lnTo>
                    <a:pt x="13552" y="7357"/>
                  </a:lnTo>
                  <a:cubicBezTo>
                    <a:pt x="13553" y="7357"/>
                    <a:pt x="13554" y="7357"/>
                    <a:pt x="13554" y="7357"/>
                  </a:cubicBezTo>
                  <a:cubicBezTo>
                    <a:pt x="13911" y="7357"/>
                    <a:pt x="14199" y="7068"/>
                    <a:pt x="14199" y="6712"/>
                  </a:cubicBezTo>
                  <a:lnTo>
                    <a:pt x="14199" y="4088"/>
                  </a:lnTo>
                  <a:cubicBezTo>
                    <a:pt x="14197" y="2349"/>
                    <a:pt x="13181" y="743"/>
                    <a:pt x="11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5"/>
            <p:cNvSpPr/>
            <p:nvPr/>
          </p:nvSpPr>
          <p:spPr>
            <a:xfrm>
              <a:off x="6622350" y="1948100"/>
              <a:ext cx="177475" cy="183950"/>
            </a:xfrm>
            <a:custGeom>
              <a:avLst/>
              <a:gdLst/>
              <a:ahLst/>
              <a:cxnLst/>
              <a:rect l="l" t="t" r="r" b="b"/>
              <a:pathLst>
                <a:path w="7099" h="7358" extrusionOk="0">
                  <a:moveTo>
                    <a:pt x="0" y="1"/>
                  </a:moveTo>
                  <a:lnTo>
                    <a:pt x="0" y="7357"/>
                  </a:lnTo>
                  <a:lnTo>
                    <a:pt x="6452" y="7357"/>
                  </a:lnTo>
                  <a:cubicBezTo>
                    <a:pt x="6809" y="7357"/>
                    <a:pt x="7099" y="7068"/>
                    <a:pt x="7097" y="6712"/>
                  </a:cubicBezTo>
                  <a:lnTo>
                    <a:pt x="7097" y="4088"/>
                  </a:lnTo>
                  <a:cubicBezTo>
                    <a:pt x="7097" y="2349"/>
                    <a:pt x="6081" y="743"/>
                    <a:pt x="4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5"/>
            <p:cNvSpPr/>
            <p:nvPr/>
          </p:nvSpPr>
          <p:spPr>
            <a:xfrm>
              <a:off x="6456975" y="1947175"/>
              <a:ext cx="325125" cy="119275"/>
            </a:xfrm>
            <a:custGeom>
              <a:avLst/>
              <a:gdLst/>
              <a:ahLst/>
              <a:cxnLst/>
              <a:rect l="l" t="t" r="r" b="b"/>
              <a:pathLst>
                <a:path w="13005" h="4771" extrusionOk="0">
                  <a:moveTo>
                    <a:pt x="797" y="1"/>
                  </a:moveTo>
                  <a:cubicBezTo>
                    <a:pt x="1066" y="336"/>
                    <a:pt x="1097" y="664"/>
                    <a:pt x="735" y="1040"/>
                  </a:cubicBezTo>
                  <a:cubicBezTo>
                    <a:pt x="0" y="1827"/>
                    <a:pt x="186" y="3094"/>
                    <a:pt x="1116" y="3638"/>
                  </a:cubicBezTo>
                  <a:cubicBezTo>
                    <a:pt x="2395" y="4380"/>
                    <a:pt x="3847" y="4770"/>
                    <a:pt x="5325" y="4770"/>
                  </a:cubicBezTo>
                  <a:lnTo>
                    <a:pt x="7906" y="4770"/>
                  </a:lnTo>
                  <a:cubicBezTo>
                    <a:pt x="9384" y="4770"/>
                    <a:pt x="10836" y="4380"/>
                    <a:pt x="12113" y="3638"/>
                  </a:cubicBezTo>
                  <a:cubicBezTo>
                    <a:pt x="12556" y="3382"/>
                    <a:pt x="12857" y="2938"/>
                    <a:pt x="12929" y="2431"/>
                  </a:cubicBezTo>
                  <a:cubicBezTo>
                    <a:pt x="13005" y="1923"/>
                    <a:pt x="12847" y="1417"/>
                    <a:pt x="12450" y="992"/>
                  </a:cubicBezTo>
                  <a:lnTo>
                    <a:pt x="12450" y="993"/>
                  </a:lnTo>
                  <a:cubicBezTo>
                    <a:pt x="12154" y="686"/>
                    <a:pt x="12150" y="352"/>
                    <a:pt x="12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5"/>
            <p:cNvSpPr/>
            <p:nvPr/>
          </p:nvSpPr>
          <p:spPr>
            <a:xfrm>
              <a:off x="6622350" y="1947150"/>
              <a:ext cx="159750" cy="119250"/>
            </a:xfrm>
            <a:custGeom>
              <a:avLst/>
              <a:gdLst/>
              <a:ahLst/>
              <a:cxnLst/>
              <a:rect l="l" t="t" r="r" b="b"/>
              <a:pathLst>
                <a:path w="6390" h="4770" extrusionOk="0">
                  <a:moveTo>
                    <a:pt x="0" y="0"/>
                  </a:moveTo>
                  <a:lnTo>
                    <a:pt x="0" y="4770"/>
                  </a:lnTo>
                  <a:lnTo>
                    <a:pt x="1291" y="4770"/>
                  </a:lnTo>
                  <a:cubicBezTo>
                    <a:pt x="1294" y="4770"/>
                    <a:pt x="1297" y="4770"/>
                    <a:pt x="1299" y="4770"/>
                  </a:cubicBezTo>
                  <a:cubicBezTo>
                    <a:pt x="2775" y="4770"/>
                    <a:pt x="4223" y="4379"/>
                    <a:pt x="5498" y="3637"/>
                  </a:cubicBezTo>
                  <a:cubicBezTo>
                    <a:pt x="5939" y="3382"/>
                    <a:pt x="6241" y="2937"/>
                    <a:pt x="6314" y="2432"/>
                  </a:cubicBezTo>
                  <a:cubicBezTo>
                    <a:pt x="6390" y="1923"/>
                    <a:pt x="6232" y="1416"/>
                    <a:pt x="5835" y="993"/>
                  </a:cubicBezTo>
                  <a:cubicBezTo>
                    <a:pt x="5539" y="685"/>
                    <a:pt x="5536" y="352"/>
                    <a:pt x="5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5"/>
            <p:cNvSpPr/>
            <p:nvPr/>
          </p:nvSpPr>
          <p:spPr>
            <a:xfrm>
              <a:off x="6444900" y="1581375"/>
              <a:ext cx="354925" cy="420550"/>
            </a:xfrm>
            <a:custGeom>
              <a:avLst/>
              <a:gdLst/>
              <a:ahLst/>
              <a:cxnLst/>
              <a:rect l="l" t="t" r="r" b="b"/>
              <a:pathLst>
                <a:path w="14197" h="16822" extrusionOk="0">
                  <a:moveTo>
                    <a:pt x="7098" y="1"/>
                  </a:moveTo>
                  <a:cubicBezTo>
                    <a:pt x="3185" y="1"/>
                    <a:pt x="0" y="3186"/>
                    <a:pt x="0" y="7099"/>
                  </a:cubicBezTo>
                  <a:lnTo>
                    <a:pt x="0" y="11014"/>
                  </a:lnTo>
                  <a:cubicBezTo>
                    <a:pt x="0" y="12362"/>
                    <a:pt x="522" y="13682"/>
                    <a:pt x="1280" y="14631"/>
                  </a:cubicBezTo>
                  <a:cubicBezTo>
                    <a:pt x="2355" y="15971"/>
                    <a:pt x="3980" y="16787"/>
                    <a:pt x="5709" y="16821"/>
                  </a:cubicBezTo>
                  <a:lnTo>
                    <a:pt x="8389" y="16821"/>
                  </a:lnTo>
                  <a:cubicBezTo>
                    <a:pt x="10152" y="16821"/>
                    <a:pt x="11815" y="16003"/>
                    <a:pt x="12915" y="14631"/>
                  </a:cubicBezTo>
                  <a:cubicBezTo>
                    <a:pt x="13665" y="13695"/>
                    <a:pt x="14197" y="12378"/>
                    <a:pt x="14197" y="11014"/>
                  </a:cubicBezTo>
                  <a:lnTo>
                    <a:pt x="14197" y="7099"/>
                  </a:lnTo>
                  <a:cubicBezTo>
                    <a:pt x="14195" y="3186"/>
                    <a:pt x="11011" y="1"/>
                    <a:pt x="7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5"/>
            <p:cNvSpPr/>
            <p:nvPr/>
          </p:nvSpPr>
          <p:spPr>
            <a:xfrm>
              <a:off x="6622350" y="1581375"/>
              <a:ext cx="177475" cy="420550"/>
            </a:xfrm>
            <a:custGeom>
              <a:avLst/>
              <a:gdLst/>
              <a:ahLst/>
              <a:cxnLst/>
              <a:rect l="l" t="t" r="r" b="b"/>
              <a:pathLst>
                <a:path w="7099" h="16822" extrusionOk="0">
                  <a:moveTo>
                    <a:pt x="0" y="1"/>
                  </a:moveTo>
                  <a:lnTo>
                    <a:pt x="0" y="16821"/>
                  </a:lnTo>
                  <a:lnTo>
                    <a:pt x="1291" y="16821"/>
                  </a:lnTo>
                  <a:cubicBezTo>
                    <a:pt x="3054" y="16821"/>
                    <a:pt x="4717" y="16005"/>
                    <a:pt x="5817" y="14631"/>
                  </a:cubicBezTo>
                  <a:cubicBezTo>
                    <a:pt x="6567" y="13695"/>
                    <a:pt x="7099" y="12378"/>
                    <a:pt x="7099" y="11014"/>
                  </a:cubicBezTo>
                  <a:lnTo>
                    <a:pt x="7099" y="7099"/>
                  </a:lnTo>
                  <a:cubicBezTo>
                    <a:pt x="7099" y="3186"/>
                    <a:pt x="3915"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5"/>
            <p:cNvSpPr/>
            <p:nvPr/>
          </p:nvSpPr>
          <p:spPr>
            <a:xfrm>
              <a:off x="6509425" y="1678175"/>
              <a:ext cx="225875" cy="115825"/>
            </a:xfrm>
            <a:custGeom>
              <a:avLst/>
              <a:gdLst/>
              <a:ahLst/>
              <a:cxnLst/>
              <a:rect l="l" t="t" r="r" b="b"/>
              <a:pathLst>
                <a:path w="9035" h="4633" extrusionOk="0">
                  <a:moveTo>
                    <a:pt x="4517" y="1"/>
                  </a:moveTo>
                  <a:cubicBezTo>
                    <a:pt x="2026" y="1"/>
                    <a:pt x="0" y="2027"/>
                    <a:pt x="0" y="4518"/>
                  </a:cubicBezTo>
                  <a:lnTo>
                    <a:pt x="0" y="4633"/>
                  </a:lnTo>
                  <a:lnTo>
                    <a:pt x="9034" y="4633"/>
                  </a:lnTo>
                  <a:lnTo>
                    <a:pt x="9034" y="4518"/>
                  </a:lnTo>
                  <a:cubicBezTo>
                    <a:pt x="9034" y="2027"/>
                    <a:pt x="7008" y="1"/>
                    <a:pt x="4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5"/>
            <p:cNvSpPr/>
            <p:nvPr/>
          </p:nvSpPr>
          <p:spPr>
            <a:xfrm>
              <a:off x="6622350" y="1678175"/>
              <a:ext cx="112950" cy="115825"/>
            </a:xfrm>
            <a:custGeom>
              <a:avLst/>
              <a:gdLst/>
              <a:ahLst/>
              <a:cxnLst/>
              <a:rect l="l" t="t" r="r" b="b"/>
              <a:pathLst>
                <a:path w="4518" h="4633" extrusionOk="0">
                  <a:moveTo>
                    <a:pt x="0" y="1"/>
                  </a:moveTo>
                  <a:lnTo>
                    <a:pt x="0" y="4633"/>
                  </a:lnTo>
                  <a:lnTo>
                    <a:pt x="4517" y="4633"/>
                  </a:lnTo>
                  <a:lnTo>
                    <a:pt x="4517" y="4518"/>
                  </a:lnTo>
                  <a:cubicBezTo>
                    <a:pt x="4517" y="2027"/>
                    <a:pt x="249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5"/>
            <p:cNvSpPr/>
            <p:nvPr/>
          </p:nvSpPr>
          <p:spPr>
            <a:xfrm>
              <a:off x="6509425" y="1758850"/>
              <a:ext cx="225875" cy="178550"/>
            </a:xfrm>
            <a:custGeom>
              <a:avLst/>
              <a:gdLst/>
              <a:ahLst/>
              <a:cxnLst/>
              <a:rect l="l" t="t" r="r" b="b"/>
              <a:pathLst>
                <a:path w="9035" h="7142" extrusionOk="0">
                  <a:moveTo>
                    <a:pt x="4517" y="0"/>
                  </a:moveTo>
                  <a:cubicBezTo>
                    <a:pt x="2710" y="0"/>
                    <a:pt x="1071" y="529"/>
                    <a:pt x="0" y="1407"/>
                  </a:cubicBezTo>
                  <a:lnTo>
                    <a:pt x="0" y="3915"/>
                  </a:lnTo>
                  <a:cubicBezTo>
                    <a:pt x="0" y="5695"/>
                    <a:pt x="1446" y="7141"/>
                    <a:pt x="3227" y="7141"/>
                  </a:cubicBezTo>
                  <a:lnTo>
                    <a:pt x="5808" y="7141"/>
                  </a:lnTo>
                  <a:cubicBezTo>
                    <a:pt x="7589" y="7141"/>
                    <a:pt x="9034" y="5695"/>
                    <a:pt x="9034" y="3915"/>
                  </a:cubicBezTo>
                  <a:lnTo>
                    <a:pt x="9034" y="1407"/>
                  </a:lnTo>
                  <a:cubicBezTo>
                    <a:pt x="7962" y="529"/>
                    <a:pt x="6323" y="0"/>
                    <a:pt x="4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5"/>
            <p:cNvSpPr/>
            <p:nvPr/>
          </p:nvSpPr>
          <p:spPr>
            <a:xfrm>
              <a:off x="6622350" y="1758850"/>
              <a:ext cx="112950" cy="178550"/>
            </a:xfrm>
            <a:custGeom>
              <a:avLst/>
              <a:gdLst/>
              <a:ahLst/>
              <a:cxnLst/>
              <a:rect l="l" t="t" r="r" b="b"/>
              <a:pathLst>
                <a:path w="4518" h="7142" extrusionOk="0">
                  <a:moveTo>
                    <a:pt x="0" y="0"/>
                  </a:moveTo>
                  <a:lnTo>
                    <a:pt x="0" y="7141"/>
                  </a:lnTo>
                  <a:lnTo>
                    <a:pt x="1291" y="7141"/>
                  </a:lnTo>
                  <a:cubicBezTo>
                    <a:pt x="3072" y="7141"/>
                    <a:pt x="4517" y="5695"/>
                    <a:pt x="4517" y="3915"/>
                  </a:cubicBezTo>
                  <a:lnTo>
                    <a:pt x="4517" y="1407"/>
                  </a:lnTo>
                  <a:cubicBezTo>
                    <a:pt x="3447" y="529"/>
                    <a:pt x="180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65"/>
          <p:cNvGrpSpPr/>
          <p:nvPr/>
        </p:nvGrpSpPr>
        <p:grpSpPr>
          <a:xfrm>
            <a:off x="5155310" y="4202642"/>
            <a:ext cx="237871" cy="368181"/>
            <a:chOff x="1137025" y="3164250"/>
            <a:chExt cx="355775" cy="550675"/>
          </a:xfrm>
        </p:grpSpPr>
        <p:sp>
          <p:nvSpPr>
            <p:cNvPr id="2702" name="Google Shape;2702;p65"/>
            <p:cNvSpPr/>
            <p:nvPr/>
          </p:nvSpPr>
          <p:spPr>
            <a:xfrm>
              <a:off x="1153200" y="3569700"/>
              <a:ext cx="322675" cy="96800"/>
            </a:xfrm>
            <a:custGeom>
              <a:avLst/>
              <a:gdLst/>
              <a:ahLst/>
              <a:cxnLst/>
              <a:rect l="l" t="t" r="r" b="b"/>
              <a:pathLst>
                <a:path w="12907" h="3872" extrusionOk="0">
                  <a:moveTo>
                    <a:pt x="1936" y="0"/>
                  </a:moveTo>
                  <a:cubicBezTo>
                    <a:pt x="1223" y="0"/>
                    <a:pt x="0" y="1223"/>
                    <a:pt x="0" y="1936"/>
                  </a:cubicBezTo>
                  <a:cubicBezTo>
                    <a:pt x="0" y="2649"/>
                    <a:pt x="1223" y="3872"/>
                    <a:pt x="1936" y="3872"/>
                  </a:cubicBezTo>
                  <a:lnTo>
                    <a:pt x="11555" y="3872"/>
                  </a:lnTo>
                  <a:lnTo>
                    <a:pt x="12906" y="3227"/>
                  </a:lnTo>
                  <a:lnTo>
                    <a:pt x="12906" y="3227"/>
                  </a:lnTo>
                  <a:cubicBezTo>
                    <a:pt x="12906" y="3227"/>
                    <a:pt x="12905" y="3227"/>
                    <a:pt x="12905" y="3227"/>
                  </a:cubicBezTo>
                  <a:cubicBezTo>
                    <a:pt x="12647" y="3227"/>
                    <a:pt x="12261" y="2723"/>
                    <a:pt x="12261" y="1936"/>
                  </a:cubicBezTo>
                  <a:cubicBezTo>
                    <a:pt x="12261" y="1149"/>
                    <a:pt x="12648" y="645"/>
                    <a:pt x="12906" y="645"/>
                  </a:cubicBezTo>
                  <a:lnTo>
                    <a:pt x="11697"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5"/>
            <p:cNvSpPr/>
            <p:nvPr/>
          </p:nvSpPr>
          <p:spPr>
            <a:xfrm>
              <a:off x="1314525" y="3569700"/>
              <a:ext cx="161350" cy="96800"/>
            </a:xfrm>
            <a:custGeom>
              <a:avLst/>
              <a:gdLst/>
              <a:ahLst/>
              <a:cxnLst/>
              <a:rect l="l" t="t" r="r" b="b"/>
              <a:pathLst>
                <a:path w="6454" h="3872" extrusionOk="0">
                  <a:moveTo>
                    <a:pt x="0" y="0"/>
                  </a:moveTo>
                  <a:lnTo>
                    <a:pt x="0" y="3872"/>
                  </a:lnTo>
                  <a:lnTo>
                    <a:pt x="5102" y="3872"/>
                  </a:lnTo>
                  <a:lnTo>
                    <a:pt x="6453" y="3228"/>
                  </a:lnTo>
                  <a:cubicBezTo>
                    <a:pt x="6195" y="3228"/>
                    <a:pt x="5806" y="2725"/>
                    <a:pt x="5806" y="1936"/>
                  </a:cubicBezTo>
                  <a:cubicBezTo>
                    <a:pt x="5806" y="1149"/>
                    <a:pt x="6195" y="645"/>
                    <a:pt x="6453" y="645"/>
                  </a:cubicBezTo>
                  <a:lnTo>
                    <a:pt x="5242" y="0"/>
                  </a:lnTo>
                  <a:close/>
                </a:path>
              </a:pathLst>
            </a:custGeom>
            <a:solidFill>
              <a:srgbClr val="EFE2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5"/>
            <p:cNvSpPr/>
            <p:nvPr/>
          </p:nvSpPr>
          <p:spPr>
            <a:xfrm>
              <a:off x="1137025" y="3553600"/>
              <a:ext cx="355775" cy="129075"/>
            </a:xfrm>
            <a:custGeom>
              <a:avLst/>
              <a:gdLst/>
              <a:ahLst/>
              <a:cxnLst/>
              <a:rect l="l" t="t" r="r" b="b"/>
              <a:pathLst>
                <a:path w="14231" h="5163" extrusionOk="0">
                  <a:moveTo>
                    <a:pt x="1938" y="0"/>
                  </a:moveTo>
                  <a:cubicBezTo>
                    <a:pt x="867" y="0"/>
                    <a:pt x="2" y="2155"/>
                    <a:pt x="2" y="3227"/>
                  </a:cubicBezTo>
                  <a:cubicBezTo>
                    <a:pt x="1" y="4295"/>
                    <a:pt x="866" y="5161"/>
                    <a:pt x="1935" y="5161"/>
                  </a:cubicBezTo>
                  <a:cubicBezTo>
                    <a:pt x="1936" y="5161"/>
                    <a:pt x="1937" y="5161"/>
                    <a:pt x="1938" y="5161"/>
                  </a:cubicBezTo>
                  <a:lnTo>
                    <a:pt x="13553" y="5161"/>
                  </a:lnTo>
                  <a:cubicBezTo>
                    <a:pt x="13565" y="5162"/>
                    <a:pt x="13576" y="5162"/>
                    <a:pt x="13587" y="5162"/>
                  </a:cubicBezTo>
                  <a:cubicBezTo>
                    <a:pt x="13941" y="5162"/>
                    <a:pt x="14231" y="4875"/>
                    <a:pt x="14231" y="4516"/>
                  </a:cubicBezTo>
                  <a:cubicBezTo>
                    <a:pt x="14231" y="4158"/>
                    <a:pt x="13941" y="3871"/>
                    <a:pt x="13587" y="3871"/>
                  </a:cubicBezTo>
                  <a:cubicBezTo>
                    <a:pt x="13576" y="3871"/>
                    <a:pt x="13565" y="3871"/>
                    <a:pt x="13553" y="3872"/>
                  </a:cubicBezTo>
                  <a:lnTo>
                    <a:pt x="2583" y="3872"/>
                  </a:lnTo>
                  <a:cubicBezTo>
                    <a:pt x="1870" y="3872"/>
                    <a:pt x="1293" y="3293"/>
                    <a:pt x="1293" y="2580"/>
                  </a:cubicBezTo>
                  <a:cubicBezTo>
                    <a:pt x="1293" y="1868"/>
                    <a:pt x="1870" y="1289"/>
                    <a:pt x="2583" y="1289"/>
                  </a:cubicBezTo>
                  <a:lnTo>
                    <a:pt x="19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5"/>
            <p:cNvSpPr/>
            <p:nvPr/>
          </p:nvSpPr>
          <p:spPr>
            <a:xfrm>
              <a:off x="1314525" y="3650400"/>
              <a:ext cx="177550" cy="32250"/>
            </a:xfrm>
            <a:custGeom>
              <a:avLst/>
              <a:gdLst/>
              <a:ahLst/>
              <a:cxnLst/>
              <a:rect l="l" t="t" r="r" b="b"/>
              <a:pathLst>
                <a:path w="7102" h="1290" extrusionOk="0">
                  <a:moveTo>
                    <a:pt x="6461" y="0"/>
                  </a:moveTo>
                  <a:cubicBezTo>
                    <a:pt x="6458" y="0"/>
                    <a:pt x="6456" y="0"/>
                    <a:pt x="6453" y="0"/>
                  </a:cubicBezTo>
                  <a:lnTo>
                    <a:pt x="0" y="0"/>
                  </a:lnTo>
                  <a:lnTo>
                    <a:pt x="0" y="1289"/>
                  </a:lnTo>
                  <a:lnTo>
                    <a:pt x="6453" y="1289"/>
                  </a:lnTo>
                  <a:cubicBezTo>
                    <a:pt x="6456" y="1289"/>
                    <a:pt x="6458" y="1289"/>
                    <a:pt x="6461" y="1289"/>
                  </a:cubicBezTo>
                  <a:cubicBezTo>
                    <a:pt x="6815" y="1289"/>
                    <a:pt x="7101" y="1000"/>
                    <a:pt x="7098" y="644"/>
                  </a:cubicBezTo>
                  <a:cubicBezTo>
                    <a:pt x="7101" y="289"/>
                    <a:pt x="6815" y="0"/>
                    <a:pt x="6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5"/>
            <p:cNvSpPr/>
            <p:nvPr/>
          </p:nvSpPr>
          <p:spPr>
            <a:xfrm>
              <a:off x="1249950" y="3553600"/>
              <a:ext cx="129075" cy="161325"/>
            </a:xfrm>
            <a:custGeom>
              <a:avLst/>
              <a:gdLst/>
              <a:ahLst/>
              <a:cxnLst/>
              <a:rect l="l" t="t" r="r" b="b"/>
              <a:pathLst>
                <a:path w="5163" h="6453" extrusionOk="0">
                  <a:moveTo>
                    <a:pt x="645" y="0"/>
                  </a:moveTo>
                  <a:cubicBezTo>
                    <a:pt x="289" y="0"/>
                    <a:pt x="1" y="289"/>
                    <a:pt x="2" y="644"/>
                  </a:cubicBezTo>
                  <a:lnTo>
                    <a:pt x="2" y="5806"/>
                  </a:lnTo>
                  <a:cubicBezTo>
                    <a:pt x="2" y="6186"/>
                    <a:pt x="313" y="6453"/>
                    <a:pt x="649" y="6453"/>
                  </a:cubicBezTo>
                  <a:cubicBezTo>
                    <a:pt x="769" y="6453"/>
                    <a:pt x="892" y="6419"/>
                    <a:pt x="1005" y="6344"/>
                  </a:cubicBezTo>
                  <a:lnTo>
                    <a:pt x="2582" y="5293"/>
                  </a:lnTo>
                  <a:lnTo>
                    <a:pt x="4160" y="6344"/>
                  </a:lnTo>
                  <a:cubicBezTo>
                    <a:pt x="4273" y="6419"/>
                    <a:pt x="4396" y="6453"/>
                    <a:pt x="4515" y="6453"/>
                  </a:cubicBezTo>
                  <a:cubicBezTo>
                    <a:pt x="4851" y="6453"/>
                    <a:pt x="5163" y="6186"/>
                    <a:pt x="5163" y="5806"/>
                  </a:cubicBezTo>
                  <a:lnTo>
                    <a:pt x="5163" y="644"/>
                  </a:lnTo>
                  <a:cubicBezTo>
                    <a:pt x="5163" y="288"/>
                    <a:pt x="4875" y="0"/>
                    <a:pt x="4519" y="0"/>
                  </a:cubicBezTo>
                  <a:lnTo>
                    <a:pt x="647" y="0"/>
                  </a:lnTo>
                  <a:cubicBezTo>
                    <a:pt x="646" y="0"/>
                    <a:pt x="646"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5"/>
            <p:cNvSpPr/>
            <p:nvPr/>
          </p:nvSpPr>
          <p:spPr>
            <a:xfrm>
              <a:off x="1314525" y="3553600"/>
              <a:ext cx="64550" cy="161325"/>
            </a:xfrm>
            <a:custGeom>
              <a:avLst/>
              <a:gdLst/>
              <a:ahLst/>
              <a:cxnLst/>
              <a:rect l="l" t="t" r="r" b="b"/>
              <a:pathLst>
                <a:path w="2582" h="6453" extrusionOk="0">
                  <a:moveTo>
                    <a:pt x="1937" y="0"/>
                  </a:moveTo>
                  <a:cubicBezTo>
                    <a:pt x="1936" y="0"/>
                    <a:pt x="1936" y="0"/>
                    <a:pt x="1935" y="0"/>
                  </a:cubicBezTo>
                  <a:lnTo>
                    <a:pt x="0" y="0"/>
                  </a:lnTo>
                  <a:lnTo>
                    <a:pt x="0" y="5293"/>
                  </a:lnTo>
                  <a:lnTo>
                    <a:pt x="1579" y="6344"/>
                  </a:lnTo>
                  <a:cubicBezTo>
                    <a:pt x="1687" y="6416"/>
                    <a:pt x="1811" y="6453"/>
                    <a:pt x="1936" y="6453"/>
                  </a:cubicBezTo>
                  <a:cubicBezTo>
                    <a:pt x="2040" y="6453"/>
                    <a:pt x="2145" y="6427"/>
                    <a:pt x="2240" y="6376"/>
                  </a:cubicBezTo>
                  <a:cubicBezTo>
                    <a:pt x="2450" y="6264"/>
                    <a:pt x="2581" y="6046"/>
                    <a:pt x="2581" y="5808"/>
                  </a:cubicBezTo>
                  <a:lnTo>
                    <a:pt x="2581" y="644"/>
                  </a:lnTo>
                  <a:cubicBezTo>
                    <a:pt x="2581" y="289"/>
                    <a:pt x="2293" y="0"/>
                    <a:pt x="1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5"/>
            <p:cNvSpPr/>
            <p:nvPr/>
          </p:nvSpPr>
          <p:spPr>
            <a:xfrm>
              <a:off x="1137075" y="3164275"/>
              <a:ext cx="355025" cy="470000"/>
            </a:xfrm>
            <a:custGeom>
              <a:avLst/>
              <a:gdLst/>
              <a:ahLst/>
              <a:cxnLst/>
              <a:rect l="l" t="t" r="r" b="b"/>
              <a:pathLst>
                <a:path w="14201" h="18800" extrusionOk="0">
                  <a:moveTo>
                    <a:pt x="13559" y="1"/>
                  </a:moveTo>
                  <a:cubicBezTo>
                    <a:pt x="13556" y="1"/>
                    <a:pt x="13554" y="1"/>
                    <a:pt x="13551" y="1"/>
                  </a:cubicBezTo>
                  <a:lnTo>
                    <a:pt x="2581" y="1"/>
                  </a:lnTo>
                  <a:cubicBezTo>
                    <a:pt x="1162" y="1"/>
                    <a:pt x="0" y="1162"/>
                    <a:pt x="0" y="2582"/>
                  </a:cubicBezTo>
                  <a:lnTo>
                    <a:pt x="0" y="18795"/>
                  </a:lnTo>
                  <a:lnTo>
                    <a:pt x="0" y="18795"/>
                  </a:lnTo>
                  <a:cubicBezTo>
                    <a:pt x="1" y="17727"/>
                    <a:pt x="867" y="16864"/>
                    <a:pt x="1933" y="16864"/>
                  </a:cubicBezTo>
                  <a:cubicBezTo>
                    <a:pt x="1934" y="16864"/>
                    <a:pt x="1935" y="16864"/>
                    <a:pt x="1936" y="16864"/>
                  </a:cubicBezTo>
                  <a:lnTo>
                    <a:pt x="13551" y="16864"/>
                  </a:lnTo>
                  <a:cubicBezTo>
                    <a:pt x="13553" y="16864"/>
                    <a:pt x="13555" y="16864"/>
                    <a:pt x="13556" y="16864"/>
                  </a:cubicBezTo>
                  <a:cubicBezTo>
                    <a:pt x="13911" y="16864"/>
                    <a:pt x="14201" y="16574"/>
                    <a:pt x="14196" y="16217"/>
                  </a:cubicBezTo>
                  <a:lnTo>
                    <a:pt x="14196" y="646"/>
                  </a:lnTo>
                  <a:cubicBezTo>
                    <a:pt x="14199" y="290"/>
                    <a:pt x="13913" y="1"/>
                    <a:pt x="13559" y="1"/>
                  </a:cubicBezTo>
                  <a:close/>
                  <a:moveTo>
                    <a:pt x="0" y="18795"/>
                  </a:moveTo>
                  <a:cubicBezTo>
                    <a:pt x="0" y="18796"/>
                    <a:pt x="0" y="18798"/>
                    <a:pt x="0" y="18800"/>
                  </a:cubicBezTo>
                  <a:lnTo>
                    <a:pt x="0" y="18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5"/>
            <p:cNvSpPr/>
            <p:nvPr/>
          </p:nvSpPr>
          <p:spPr>
            <a:xfrm>
              <a:off x="1314525" y="3164250"/>
              <a:ext cx="177575" cy="421600"/>
            </a:xfrm>
            <a:custGeom>
              <a:avLst/>
              <a:gdLst/>
              <a:ahLst/>
              <a:cxnLst/>
              <a:rect l="l" t="t" r="r" b="b"/>
              <a:pathLst>
                <a:path w="7103" h="16864" extrusionOk="0">
                  <a:moveTo>
                    <a:pt x="6458" y="0"/>
                  </a:moveTo>
                  <a:cubicBezTo>
                    <a:pt x="6457" y="0"/>
                    <a:pt x="6455" y="0"/>
                    <a:pt x="6453" y="0"/>
                  </a:cubicBezTo>
                  <a:lnTo>
                    <a:pt x="0" y="0"/>
                  </a:lnTo>
                  <a:lnTo>
                    <a:pt x="0" y="16863"/>
                  </a:lnTo>
                  <a:lnTo>
                    <a:pt x="6453" y="16863"/>
                  </a:lnTo>
                  <a:cubicBezTo>
                    <a:pt x="6456" y="16864"/>
                    <a:pt x="6458" y="16864"/>
                    <a:pt x="6461" y="16864"/>
                  </a:cubicBezTo>
                  <a:cubicBezTo>
                    <a:pt x="6815" y="16864"/>
                    <a:pt x="7101" y="16574"/>
                    <a:pt x="7098" y="16218"/>
                  </a:cubicBezTo>
                  <a:lnTo>
                    <a:pt x="7098" y="647"/>
                  </a:lnTo>
                  <a:cubicBezTo>
                    <a:pt x="7103" y="290"/>
                    <a:pt x="6813" y="0"/>
                    <a:pt x="6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5"/>
            <p:cNvSpPr/>
            <p:nvPr/>
          </p:nvSpPr>
          <p:spPr>
            <a:xfrm>
              <a:off x="1323850" y="3286550"/>
              <a:ext cx="80725" cy="79175"/>
            </a:xfrm>
            <a:custGeom>
              <a:avLst/>
              <a:gdLst/>
              <a:ahLst/>
              <a:cxnLst/>
              <a:rect l="l" t="t" r="r" b="b"/>
              <a:pathLst>
                <a:path w="3229" h="3167" extrusionOk="0">
                  <a:moveTo>
                    <a:pt x="1563" y="1"/>
                  </a:moveTo>
                  <a:cubicBezTo>
                    <a:pt x="1218" y="1"/>
                    <a:pt x="934" y="271"/>
                    <a:pt x="918" y="616"/>
                  </a:cubicBezTo>
                  <a:lnTo>
                    <a:pt x="918" y="960"/>
                  </a:lnTo>
                  <a:lnTo>
                    <a:pt x="617" y="960"/>
                  </a:lnTo>
                  <a:cubicBezTo>
                    <a:pt x="271" y="977"/>
                    <a:pt x="1" y="1260"/>
                    <a:pt x="1" y="1606"/>
                  </a:cubicBezTo>
                  <a:cubicBezTo>
                    <a:pt x="1" y="1950"/>
                    <a:pt x="271" y="2235"/>
                    <a:pt x="617" y="2251"/>
                  </a:cubicBezTo>
                  <a:lnTo>
                    <a:pt x="916" y="2251"/>
                  </a:lnTo>
                  <a:lnTo>
                    <a:pt x="916" y="2552"/>
                  </a:lnTo>
                  <a:cubicBezTo>
                    <a:pt x="934" y="2896"/>
                    <a:pt x="1218" y="3166"/>
                    <a:pt x="1562" y="3166"/>
                  </a:cubicBezTo>
                  <a:cubicBezTo>
                    <a:pt x="1907" y="3166"/>
                    <a:pt x="2191" y="2896"/>
                    <a:pt x="2207" y="2552"/>
                  </a:cubicBezTo>
                  <a:lnTo>
                    <a:pt x="2207" y="2251"/>
                  </a:lnTo>
                  <a:lnTo>
                    <a:pt x="2551" y="2251"/>
                  </a:lnTo>
                  <a:cubicBezTo>
                    <a:pt x="2562" y="2251"/>
                    <a:pt x="2572" y="2252"/>
                    <a:pt x="2583" y="2252"/>
                  </a:cubicBezTo>
                  <a:cubicBezTo>
                    <a:pt x="2938" y="2252"/>
                    <a:pt x="3229" y="1964"/>
                    <a:pt x="3229" y="1606"/>
                  </a:cubicBezTo>
                  <a:cubicBezTo>
                    <a:pt x="3229" y="1247"/>
                    <a:pt x="2938" y="960"/>
                    <a:pt x="2583" y="960"/>
                  </a:cubicBezTo>
                  <a:cubicBezTo>
                    <a:pt x="2572" y="960"/>
                    <a:pt x="2562" y="960"/>
                    <a:pt x="2551" y="960"/>
                  </a:cubicBezTo>
                  <a:lnTo>
                    <a:pt x="2208" y="960"/>
                  </a:lnTo>
                  <a:lnTo>
                    <a:pt x="2208" y="616"/>
                  </a:lnTo>
                  <a:cubicBezTo>
                    <a:pt x="2192" y="271"/>
                    <a:pt x="1907" y="1"/>
                    <a:pt x="1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5"/>
            <p:cNvSpPr/>
            <p:nvPr/>
          </p:nvSpPr>
          <p:spPr>
            <a:xfrm>
              <a:off x="1201550" y="3263875"/>
              <a:ext cx="225075" cy="224100"/>
            </a:xfrm>
            <a:custGeom>
              <a:avLst/>
              <a:gdLst/>
              <a:ahLst/>
              <a:cxnLst/>
              <a:rect l="l" t="t" r="r" b="b"/>
              <a:pathLst>
                <a:path w="9003" h="8964" extrusionOk="0">
                  <a:moveTo>
                    <a:pt x="3831" y="1"/>
                  </a:moveTo>
                  <a:cubicBezTo>
                    <a:pt x="3793" y="1"/>
                    <a:pt x="3754" y="4"/>
                    <a:pt x="3716" y="11"/>
                  </a:cubicBezTo>
                  <a:cubicBezTo>
                    <a:pt x="1566" y="395"/>
                    <a:pt x="2" y="2265"/>
                    <a:pt x="1" y="4448"/>
                  </a:cubicBezTo>
                  <a:cubicBezTo>
                    <a:pt x="1" y="6938"/>
                    <a:pt x="2028" y="8964"/>
                    <a:pt x="4518" y="8964"/>
                  </a:cubicBezTo>
                  <a:cubicBezTo>
                    <a:pt x="4519" y="8964"/>
                    <a:pt x="4520" y="8964"/>
                    <a:pt x="4521" y="8964"/>
                  </a:cubicBezTo>
                  <a:cubicBezTo>
                    <a:pt x="6703" y="8964"/>
                    <a:pt x="8571" y="7399"/>
                    <a:pt x="8955" y="5250"/>
                  </a:cubicBezTo>
                  <a:cubicBezTo>
                    <a:pt x="9002" y="4992"/>
                    <a:pt x="8887" y="4732"/>
                    <a:pt x="8666" y="4590"/>
                  </a:cubicBezTo>
                  <a:lnTo>
                    <a:pt x="8666" y="4590"/>
                  </a:lnTo>
                  <a:lnTo>
                    <a:pt x="8667" y="4592"/>
                  </a:lnTo>
                  <a:cubicBezTo>
                    <a:pt x="8561" y="4524"/>
                    <a:pt x="8441" y="4490"/>
                    <a:pt x="8321" y="4490"/>
                  </a:cubicBezTo>
                  <a:cubicBezTo>
                    <a:pt x="8190" y="4490"/>
                    <a:pt x="8058" y="4531"/>
                    <a:pt x="7946" y="4611"/>
                  </a:cubicBezTo>
                  <a:cubicBezTo>
                    <a:pt x="7512" y="4924"/>
                    <a:pt x="6990" y="5092"/>
                    <a:pt x="6455" y="5094"/>
                  </a:cubicBezTo>
                  <a:cubicBezTo>
                    <a:pt x="5680" y="5094"/>
                    <a:pt x="4992" y="4742"/>
                    <a:pt x="4519" y="4202"/>
                  </a:cubicBezTo>
                  <a:cubicBezTo>
                    <a:pt x="4122" y="3747"/>
                    <a:pt x="3872" y="3161"/>
                    <a:pt x="3872" y="2513"/>
                  </a:cubicBezTo>
                  <a:cubicBezTo>
                    <a:pt x="3874" y="1977"/>
                    <a:pt x="4042" y="1455"/>
                    <a:pt x="4355" y="1020"/>
                  </a:cubicBezTo>
                  <a:cubicBezTo>
                    <a:pt x="4507" y="806"/>
                    <a:pt x="4515" y="522"/>
                    <a:pt x="4375" y="301"/>
                  </a:cubicBezTo>
                  <a:cubicBezTo>
                    <a:pt x="4255" y="112"/>
                    <a:pt x="4048" y="1"/>
                    <a:pt x="3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5"/>
            <p:cNvSpPr/>
            <p:nvPr/>
          </p:nvSpPr>
          <p:spPr>
            <a:xfrm>
              <a:off x="1314525" y="3368900"/>
              <a:ext cx="112100" cy="119125"/>
            </a:xfrm>
            <a:custGeom>
              <a:avLst/>
              <a:gdLst/>
              <a:ahLst/>
              <a:cxnLst/>
              <a:rect l="l" t="t" r="r" b="b"/>
              <a:pathLst>
                <a:path w="4484" h="4765" extrusionOk="0">
                  <a:moveTo>
                    <a:pt x="0" y="1"/>
                  </a:moveTo>
                  <a:lnTo>
                    <a:pt x="0" y="4764"/>
                  </a:lnTo>
                  <a:cubicBezTo>
                    <a:pt x="2184" y="4764"/>
                    <a:pt x="4054" y="3199"/>
                    <a:pt x="4437" y="1049"/>
                  </a:cubicBezTo>
                  <a:cubicBezTo>
                    <a:pt x="4483" y="792"/>
                    <a:pt x="4368" y="531"/>
                    <a:pt x="4148" y="391"/>
                  </a:cubicBezTo>
                  <a:cubicBezTo>
                    <a:pt x="4042" y="324"/>
                    <a:pt x="3922" y="290"/>
                    <a:pt x="3802" y="290"/>
                  </a:cubicBezTo>
                  <a:cubicBezTo>
                    <a:pt x="3671" y="290"/>
                    <a:pt x="3539" y="330"/>
                    <a:pt x="3427" y="410"/>
                  </a:cubicBezTo>
                  <a:cubicBezTo>
                    <a:pt x="2993" y="723"/>
                    <a:pt x="2472" y="891"/>
                    <a:pt x="1936" y="893"/>
                  </a:cubicBezTo>
                  <a:cubicBezTo>
                    <a:pt x="1161" y="893"/>
                    <a:pt x="474" y="54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16"/>
        <p:cNvGrpSpPr/>
        <p:nvPr/>
      </p:nvGrpSpPr>
      <p:grpSpPr>
        <a:xfrm>
          <a:off x="0" y="0"/>
          <a:ext cx="0" cy="0"/>
          <a:chOff x="0" y="0"/>
          <a:chExt cx="0" cy="0"/>
        </a:xfrm>
      </p:grpSpPr>
      <p:sp>
        <p:nvSpPr>
          <p:cNvPr id="2717" name="Google Shape;2717;p66"/>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grpSp>
        <p:nvGrpSpPr>
          <p:cNvPr id="2718" name="Google Shape;2718;p66"/>
          <p:cNvGrpSpPr/>
          <p:nvPr/>
        </p:nvGrpSpPr>
        <p:grpSpPr>
          <a:xfrm>
            <a:off x="337180" y="-464588"/>
            <a:ext cx="486291" cy="2408561"/>
            <a:chOff x="7629753" y="-464910"/>
            <a:chExt cx="1054404" cy="5223512"/>
          </a:xfrm>
        </p:grpSpPr>
        <p:grpSp>
          <p:nvGrpSpPr>
            <p:cNvPr id="2719" name="Google Shape;2719;p66"/>
            <p:cNvGrpSpPr/>
            <p:nvPr/>
          </p:nvGrpSpPr>
          <p:grpSpPr>
            <a:xfrm>
              <a:off x="7629753" y="-464910"/>
              <a:ext cx="1054404" cy="5223512"/>
              <a:chOff x="742102" y="-9"/>
              <a:chExt cx="893487" cy="4426330"/>
            </a:xfrm>
          </p:grpSpPr>
          <p:grpSp>
            <p:nvGrpSpPr>
              <p:cNvPr id="2720" name="Google Shape;2720;p66"/>
              <p:cNvGrpSpPr/>
              <p:nvPr/>
            </p:nvGrpSpPr>
            <p:grpSpPr>
              <a:xfrm>
                <a:off x="742102" y="-9"/>
                <a:ext cx="893487" cy="4426330"/>
                <a:chOff x="742102" y="-9"/>
                <a:chExt cx="893487" cy="4426330"/>
              </a:xfrm>
            </p:grpSpPr>
            <p:sp>
              <p:nvSpPr>
                <p:cNvPr id="2721" name="Google Shape;2721;p66"/>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6"/>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6"/>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6"/>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6"/>
                <p:cNvSpPr/>
                <p:nvPr/>
              </p:nvSpPr>
              <p:spPr>
                <a:xfrm>
                  <a:off x="903251" y="3576308"/>
                  <a:ext cx="287982" cy="8482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6"/>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6"/>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6"/>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6"/>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6"/>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6"/>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6"/>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6"/>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6"/>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6"/>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6"/>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6"/>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6"/>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6"/>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6"/>
                <p:cNvSpPr/>
                <p:nvPr/>
              </p:nvSpPr>
              <p:spPr>
                <a:xfrm>
                  <a:off x="1186450" y="3576308"/>
                  <a:ext cx="287959" cy="8482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6"/>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6"/>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6"/>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6"/>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6"/>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6"/>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6"/>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6"/>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6"/>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6"/>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6"/>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6"/>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6"/>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6"/>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6"/>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6"/>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6"/>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6"/>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6"/>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6"/>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6"/>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66"/>
              <p:cNvGrpSpPr/>
              <p:nvPr/>
            </p:nvGrpSpPr>
            <p:grpSpPr>
              <a:xfrm>
                <a:off x="903250" y="2857442"/>
                <a:ext cx="571153" cy="84849"/>
                <a:chOff x="903250" y="2857442"/>
                <a:chExt cx="571153" cy="84849"/>
              </a:xfrm>
            </p:grpSpPr>
            <p:sp>
              <p:nvSpPr>
                <p:cNvPr id="2763" name="Google Shape;2763;p66"/>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6"/>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66"/>
              <p:cNvGrpSpPr/>
              <p:nvPr/>
            </p:nvGrpSpPr>
            <p:grpSpPr>
              <a:xfrm>
                <a:off x="903250" y="2667868"/>
                <a:ext cx="571155" cy="84851"/>
                <a:chOff x="903250" y="2667868"/>
                <a:chExt cx="571155" cy="84851"/>
              </a:xfrm>
            </p:grpSpPr>
            <p:sp>
              <p:nvSpPr>
                <p:cNvPr id="2766" name="Google Shape;2766;p66"/>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6"/>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8" name="Google Shape;2768;p66"/>
            <p:cNvGrpSpPr/>
            <p:nvPr/>
          </p:nvGrpSpPr>
          <p:grpSpPr>
            <a:xfrm>
              <a:off x="7818538" y="4173924"/>
              <a:ext cx="676828" cy="109974"/>
              <a:chOff x="902075" y="3930874"/>
              <a:chExt cx="573534" cy="93190"/>
            </a:xfrm>
          </p:grpSpPr>
          <p:sp>
            <p:nvSpPr>
              <p:cNvPr id="2769" name="Google Shape;2769;p66"/>
              <p:cNvSpPr/>
              <p:nvPr/>
            </p:nvSpPr>
            <p:spPr>
              <a:xfrm>
                <a:off x="902075" y="3930874"/>
                <a:ext cx="287982" cy="93190"/>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6"/>
              <p:cNvSpPr/>
              <p:nvPr/>
            </p:nvSpPr>
            <p:spPr>
              <a:xfrm>
                <a:off x="1187650" y="3930874"/>
                <a:ext cx="287959" cy="93190"/>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71" name="Google Shape;2771;p66"/>
          <p:cNvSpPr txBox="1">
            <a:spLocks noGrp="1"/>
          </p:cNvSpPr>
          <p:nvPr>
            <p:ph type="title"/>
          </p:nvPr>
        </p:nvSpPr>
        <p:spPr>
          <a:xfrm>
            <a:off x="847748" y="349120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772" name="Google Shape;2772;p66"/>
          <p:cNvSpPr txBox="1">
            <a:spLocks noGrp="1"/>
          </p:cNvSpPr>
          <p:nvPr>
            <p:ph type="subTitle" idx="1"/>
          </p:nvPr>
        </p:nvSpPr>
        <p:spPr>
          <a:xfrm>
            <a:off x="847748" y="398612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 </a:t>
            </a:r>
            <a:endParaRPr/>
          </a:p>
        </p:txBody>
      </p:sp>
      <p:sp>
        <p:nvSpPr>
          <p:cNvPr id="2773" name="Google Shape;2773;p66"/>
          <p:cNvSpPr txBox="1">
            <a:spLocks noGrp="1"/>
          </p:cNvSpPr>
          <p:nvPr>
            <p:ph type="title" idx="3"/>
          </p:nvPr>
        </p:nvSpPr>
        <p:spPr>
          <a:xfrm>
            <a:off x="3506098" y="349120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2774" name="Google Shape;2774;p66"/>
          <p:cNvSpPr txBox="1">
            <a:spLocks noGrp="1"/>
          </p:cNvSpPr>
          <p:nvPr>
            <p:ph type="subTitle" idx="4"/>
          </p:nvPr>
        </p:nvSpPr>
        <p:spPr>
          <a:xfrm>
            <a:off x="3506098" y="398612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and a gas giant</a:t>
            </a:r>
            <a:endParaRPr/>
          </a:p>
          <a:p>
            <a:pPr marL="0" lvl="0" indent="0" algn="ctr" rtl="0">
              <a:spcBef>
                <a:spcPts val="0"/>
              </a:spcBef>
              <a:spcAft>
                <a:spcPts val="0"/>
              </a:spcAft>
              <a:buNone/>
            </a:pPr>
            <a:endParaRPr/>
          </a:p>
        </p:txBody>
      </p:sp>
      <p:sp>
        <p:nvSpPr>
          <p:cNvPr id="2775" name="Google Shape;2775;p66"/>
          <p:cNvSpPr txBox="1">
            <a:spLocks noGrp="1"/>
          </p:cNvSpPr>
          <p:nvPr>
            <p:ph type="title" idx="5"/>
          </p:nvPr>
        </p:nvSpPr>
        <p:spPr>
          <a:xfrm>
            <a:off x="6164448" y="349120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2776" name="Google Shape;2776;p66"/>
          <p:cNvSpPr txBox="1">
            <a:spLocks noGrp="1"/>
          </p:cNvSpPr>
          <p:nvPr>
            <p:ph type="subTitle" idx="6"/>
          </p:nvPr>
        </p:nvSpPr>
        <p:spPr>
          <a:xfrm>
            <a:off x="6164448" y="398612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2777" name="Google Shape;2777;p66"/>
          <p:cNvSpPr txBox="1">
            <a:spLocks noGrp="1"/>
          </p:cNvSpPr>
          <p:nvPr>
            <p:ph type="title" idx="7"/>
          </p:nvPr>
        </p:nvSpPr>
        <p:spPr>
          <a:xfrm>
            <a:off x="847748" y="1733894"/>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778" name="Google Shape;2778;p66"/>
          <p:cNvSpPr txBox="1">
            <a:spLocks noGrp="1"/>
          </p:cNvSpPr>
          <p:nvPr>
            <p:ph type="subTitle" idx="8"/>
          </p:nvPr>
        </p:nvSpPr>
        <p:spPr>
          <a:xfrm>
            <a:off x="847748" y="2228819"/>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a:p>
            <a:pPr marL="0" lvl="0" indent="0" algn="ctr" rtl="0">
              <a:spcBef>
                <a:spcPts val="0"/>
              </a:spcBef>
              <a:spcAft>
                <a:spcPts val="0"/>
              </a:spcAft>
              <a:buNone/>
            </a:pPr>
            <a:endParaRPr/>
          </a:p>
        </p:txBody>
      </p:sp>
      <p:sp>
        <p:nvSpPr>
          <p:cNvPr id="2779" name="Google Shape;2779;p66"/>
          <p:cNvSpPr txBox="1">
            <a:spLocks noGrp="1"/>
          </p:cNvSpPr>
          <p:nvPr>
            <p:ph type="title" idx="9"/>
          </p:nvPr>
        </p:nvSpPr>
        <p:spPr>
          <a:xfrm>
            <a:off x="3506098" y="1733894"/>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780" name="Google Shape;2780;p66"/>
          <p:cNvSpPr txBox="1">
            <a:spLocks noGrp="1"/>
          </p:cNvSpPr>
          <p:nvPr>
            <p:ph type="subTitle" idx="13"/>
          </p:nvPr>
        </p:nvSpPr>
        <p:spPr>
          <a:xfrm>
            <a:off x="3506098" y="2228819"/>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ctr" rtl="0">
              <a:spcBef>
                <a:spcPts val="0"/>
              </a:spcBef>
              <a:spcAft>
                <a:spcPts val="0"/>
              </a:spcAft>
              <a:buNone/>
            </a:pPr>
            <a:endParaRPr/>
          </a:p>
        </p:txBody>
      </p:sp>
      <p:sp>
        <p:nvSpPr>
          <p:cNvPr id="2781" name="Google Shape;2781;p66"/>
          <p:cNvSpPr txBox="1">
            <a:spLocks noGrp="1"/>
          </p:cNvSpPr>
          <p:nvPr>
            <p:ph type="title" idx="14"/>
          </p:nvPr>
        </p:nvSpPr>
        <p:spPr>
          <a:xfrm>
            <a:off x="6164448" y="1733894"/>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782" name="Google Shape;2782;p66"/>
          <p:cNvSpPr txBox="1">
            <a:spLocks noGrp="1"/>
          </p:cNvSpPr>
          <p:nvPr>
            <p:ph type="subTitle" idx="15"/>
          </p:nvPr>
        </p:nvSpPr>
        <p:spPr>
          <a:xfrm>
            <a:off x="6164448" y="2228819"/>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a:t>
            </a:r>
            <a:endParaRPr/>
          </a:p>
          <a:p>
            <a:pPr marL="0" lvl="0" indent="0" algn="ctr" rtl="0">
              <a:spcBef>
                <a:spcPts val="0"/>
              </a:spcBef>
              <a:spcAft>
                <a:spcPts val="0"/>
              </a:spcAft>
              <a:buNone/>
            </a:pPr>
            <a:r>
              <a:rPr lang="en"/>
              <a:t>Mars is a cold place</a:t>
            </a:r>
            <a:endParaRPr/>
          </a:p>
        </p:txBody>
      </p:sp>
      <p:sp>
        <p:nvSpPr>
          <p:cNvPr id="2783" name="Google Shape;2783;p66"/>
          <p:cNvSpPr/>
          <p:nvPr/>
        </p:nvSpPr>
        <p:spPr>
          <a:xfrm>
            <a:off x="1776098" y="1526755"/>
            <a:ext cx="275100" cy="261600"/>
          </a:xfrm>
          <a:prstGeom prst="star5">
            <a:avLst>
              <a:gd name="adj" fmla="val 19098"/>
              <a:gd name="hf" fmla="val 105146"/>
              <a:gd name="vf" fmla="val 1105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6"/>
          <p:cNvSpPr/>
          <p:nvPr/>
        </p:nvSpPr>
        <p:spPr>
          <a:xfrm>
            <a:off x="4502698" y="1526750"/>
            <a:ext cx="138600" cy="261600"/>
          </a:xfrm>
          <a:prstGeom prst="moon">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6"/>
          <p:cNvSpPr/>
          <p:nvPr/>
        </p:nvSpPr>
        <p:spPr>
          <a:xfrm>
            <a:off x="7092798" y="1526755"/>
            <a:ext cx="275100" cy="261600"/>
          </a:xfrm>
          <a:prstGeom prst="star5">
            <a:avLst>
              <a:gd name="adj" fmla="val 19098"/>
              <a:gd name="hf" fmla="val 105146"/>
              <a:gd name="vf" fmla="val 1105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6"/>
          <p:cNvSpPr/>
          <p:nvPr/>
        </p:nvSpPr>
        <p:spPr>
          <a:xfrm>
            <a:off x="4434448" y="3285941"/>
            <a:ext cx="275100" cy="261600"/>
          </a:xfrm>
          <a:prstGeom prst="star5">
            <a:avLst>
              <a:gd name="adj" fmla="val 19098"/>
              <a:gd name="hf" fmla="val 105146"/>
              <a:gd name="vf" fmla="val 11055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6"/>
          <p:cNvSpPr/>
          <p:nvPr/>
        </p:nvSpPr>
        <p:spPr>
          <a:xfrm>
            <a:off x="1844348" y="3285950"/>
            <a:ext cx="138600" cy="261600"/>
          </a:xfrm>
          <a:prstGeom prst="moon">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6"/>
          <p:cNvSpPr/>
          <p:nvPr/>
        </p:nvSpPr>
        <p:spPr>
          <a:xfrm>
            <a:off x="7161048" y="3285950"/>
            <a:ext cx="138600" cy="261600"/>
          </a:xfrm>
          <a:prstGeom prst="moon">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92"/>
        <p:cNvGrpSpPr/>
        <p:nvPr/>
      </p:nvGrpSpPr>
      <p:grpSpPr>
        <a:xfrm>
          <a:off x="0" y="0"/>
          <a:ext cx="0" cy="0"/>
          <a:chOff x="0" y="0"/>
          <a:chExt cx="0" cy="0"/>
        </a:xfrm>
      </p:grpSpPr>
      <p:sp>
        <p:nvSpPr>
          <p:cNvPr id="2793" name="Google Shape;2793;p67"/>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pic>
        <p:nvPicPr>
          <p:cNvPr id="2794" name="Google Shape;2794;p67"/>
          <p:cNvPicPr preferRelativeResize="0"/>
          <p:nvPr/>
        </p:nvPicPr>
        <p:blipFill rotWithShape="1">
          <a:blip r:embed="rId3">
            <a:alphaModFix/>
          </a:blip>
          <a:srcRect/>
          <a:stretch/>
        </p:blipFill>
        <p:spPr>
          <a:xfrm>
            <a:off x="1857250" y="1562700"/>
            <a:ext cx="1609800" cy="1609800"/>
          </a:xfrm>
          <a:prstGeom prst="star12">
            <a:avLst>
              <a:gd name="adj" fmla="val 43283"/>
            </a:avLst>
          </a:prstGeom>
          <a:noFill/>
          <a:ln>
            <a:noFill/>
          </a:ln>
        </p:spPr>
      </p:pic>
      <p:pic>
        <p:nvPicPr>
          <p:cNvPr id="2795" name="Google Shape;2795;p67"/>
          <p:cNvPicPr preferRelativeResize="0"/>
          <p:nvPr/>
        </p:nvPicPr>
        <p:blipFill rotWithShape="1">
          <a:blip r:embed="rId4">
            <a:alphaModFix/>
          </a:blip>
          <a:srcRect l="2557" t="1005" r="42554" b="1405"/>
          <a:stretch/>
        </p:blipFill>
        <p:spPr>
          <a:xfrm>
            <a:off x="5676950" y="1562700"/>
            <a:ext cx="1609800" cy="1609800"/>
          </a:xfrm>
          <a:prstGeom prst="star12">
            <a:avLst>
              <a:gd name="adj" fmla="val 42213"/>
            </a:avLst>
          </a:prstGeom>
          <a:noFill/>
          <a:ln>
            <a:noFill/>
          </a:ln>
        </p:spPr>
      </p:pic>
      <p:sp>
        <p:nvSpPr>
          <p:cNvPr id="2796" name="Google Shape;2796;p67"/>
          <p:cNvSpPr txBox="1">
            <a:spLocks noGrp="1"/>
          </p:cNvSpPr>
          <p:nvPr>
            <p:ph type="title"/>
          </p:nvPr>
        </p:nvSpPr>
        <p:spPr>
          <a:xfrm>
            <a:off x="1261458" y="3243750"/>
            <a:ext cx="28014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Amira Smith</a:t>
            </a:r>
            <a:endParaRPr/>
          </a:p>
        </p:txBody>
      </p:sp>
      <p:sp>
        <p:nvSpPr>
          <p:cNvPr id="2797" name="Google Shape;2797;p67"/>
          <p:cNvSpPr txBox="1">
            <a:spLocks noGrp="1"/>
          </p:cNvSpPr>
          <p:nvPr>
            <p:ph type="subTitle" idx="1"/>
          </p:nvPr>
        </p:nvSpPr>
        <p:spPr>
          <a:xfrm>
            <a:off x="1261463" y="3738675"/>
            <a:ext cx="28014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one</a:t>
            </a:r>
            <a:endParaRPr/>
          </a:p>
          <a:p>
            <a:pPr marL="0" lvl="0" indent="0" algn="ctr" rtl="0">
              <a:spcBef>
                <a:spcPts val="0"/>
              </a:spcBef>
              <a:spcAft>
                <a:spcPts val="0"/>
              </a:spcAft>
              <a:buNone/>
            </a:pPr>
            <a:endParaRPr/>
          </a:p>
        </p:txBody>
      </p:sp>
      <p:sp>
        <p:nvSpPr>
          <p:cNvPr id="2798" name="Google Shape;2798;p67"/>
          <p:cNvSpPr txBox="1">
            <a:spLocks noGrp="1"/>
          </p:cNvSpPr>
          <p:nvPr>
            <p:ph type="title" idx="3"/>
          </p:nvPr>
        </p:nvSpPr>
        <p:spPr>
          <a:xfrm>
            <a:off x="5081137" y="3243750"/>
            <a:ext cx="28014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Jamila James</a:t>
            </a:r>
            <a:endParaRPr/>
          </a:p>
        </p:txBody>
      </p:sp>
      <p:sp>
        <p:nvSpPr>
          <p:cNvPr id="2799" name="Google Shape;2799;p67"/>
          <p:cNvSpPr txBox="1">
            <a:spLocks noGrp="1"/>
          </p:cNvSpPr>
          <p:nvPr>
            <p:ph type="subTitle" idx="4"/>
          </p:nvPr>
        </p:nvSpPr>
        <p:spPr>
          <a:xfrm>
            <a:off x="5081142" y="3738675"/>
            <a:ext cx="28014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one</a:t>
            </a:r>
            <a:endParaRPr/>
          </a:p>
          <a:p>
            <a:pPr marL="0" lvl="0" indent="0" algn="ctr"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803"/>
        <p:cNvGrpSpPr/>
        <p:nvPr/>
      </p:nvGrpSpPr>
      <p:grpSpPr>
        <a:xfrm>
          <a:off x="0" y="0"/>
          <a:ext cx="0" cy="0"/>
          <a:chOff x="0" y="0"/>
          <a:chExt cx="0" cy="0"/>
        </a:xfrm>
      </p:grpSpPr>
      <p:sp>
        <p:nvSpPr>
          <p:cNvPr id="2804" name="Google Shape;2804;p68"/>
          <p:cNvSpPr txBox="1">
            <a:spLocks noGrp="1"/>
          </p:cNvSpPr>
          <p:nvPr>
            <p:ph type="title"/>
          </p:nvPr>
        </p:nvSpPr>
        <p:spPr>
          <a:xfrm>
            <a:off x="5452850" y="1553900"/>
            <a:ext cx="2808000" cy="97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Desktop Software</a:t>
            </a:r>
            <a:endParaRPr/>
          </a:p>
        </p:txBody>
      </p:sp>
      <p:sp>
        <p:nvSpPr>
          <p:cNvPr id="2805" name="Google Shape;2805;p68"/>
          <p:cNvSpPr txBox="1">
            <a:spLocks noGrp="1"/>
          </p:cNvSpPr>
          <p:nvPr>
            <p:ph type="subTitle" idx="1"/>
          </p:nvPr>
        </p:nvSpPr>
        <p:spPr>
          <a:xfrm>
            <a:off x="5452850" y="2539300"/>
            <a:ext cx="2481300" cy="13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grpSp>
        <p:nvGrpSpPr>
          <p:cNvPr id="2806" name="Google Shape;2806;p68"/>
          <p:cNvGrpSpPr/>
          <p:nvPr/>
        </p:nvGrpSpPr>
        <p:grpSpPr>
          <a:xfrm>
            <a:off x="1221143" y="1200346"/>
            <a:ext cx="3412708" cy="2742829"/>
            <a:chOff x="1917372" y="1288466"/>
            <a:chExt cx="2993079" cy="2405568"/>
          </a:xfrm>
        </p:grpSpPr>
        <p:sp>
          <p:nvSpPr>
            <p:cNvPr id="2807" name="Google Shape;2807;p68"/>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rgbClr val="D8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8"/>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8"/>
            <p:cNvSpPr/>
            <p:nvPr/>
          </p:nvSpPr>
          <p:spPr>
            <a:xfrm>
              <a:off x="1917372" y="1288466"/>
              <a:ext cx="2993079" cy="1995402"/>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8"/>
            <p:cNvSpPr/>
            <p:nvPr/>
          </p:nvSpPr>
          <p:spPr>
            <a:xfrm>
              <a:off x="2017076" y="1388251"/>
              <a:ext cx="2793524" cy="1485466"/>
            </a:xfrm>
            <a:custGeom>
              <a:avLst/>
              <a:gdLst/>
              <a:ahLst/>
              <a:cxnLst/>
              <a:rect l="l" t="t" r="r" b="b"/>
              <a:pathLst>
                <a:path w="171303" h="91091" extrusionOk="0">
                  <a:moveTo>
                    <a:pt x="0" y="1"/>
                  </a:moveTo>
                  <a:lnTo>
                    <a:pt x="0" y="91090"/>
                  </a:lnTo>
                  <a:lnTo>
                    <a:pt x="171303" y="91090"/>
                  </a:lnTo>
                  <a:lnTo>
                    <a:pt x="1713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8"/>
            <p:cNvSpPr/>
            <p:nvPr/>
          </p:nvSpPr>
          <p:spPr>
            <a:xfrm>
              <a:off x="1917372" y="2984544"/>
              <a:ext cx="2993079" cy="299324"/>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8"/>
            <p:cNvSpPr/>
            <p:nvPr/>
          </p:nvSpPr>
          <p:spPr>
            <a:xfrm>
              <a:off x="3363961" y="3084313"/>
              <a:ext cx="99753" cy="99786"/>
            </a:xfrm>
            <a:custGeom>
              <a:avLst/>
              <a:gdLst/>
              <a:ahLst/>
              <a:cxnLst/>
              <a:rect l="l" t="t" r="r" b="b"/>
              <a:pathLst>
                <a:path w="6117" h="6119" extrusionOk="0">
                  <a:moveTo>
                    <a:pt x="3059" y="0"/>
                  </a:moveTo>
                  <a:cubicBezTo>
                    <a:pt x="1370" y="0"/>
                    <a:pt x="0" y="1370"/>
                    <a:pt x="0" y="3059"/>
                  </a:cubicBezTo>
                  <a:cubicBezTo>
                    <a:pt x="0" y="4749"/>
                    <a:pt x="1370" y="6118"/>
                    <a:pt x="3059" y="6118"/>
                  </a:cubicBezTo>
                  <a:cubicBezTo>
                    <a:pt x="4747" y="6118"/>
                    <a:pt x="6117" y="4749"/>
                    <a:pt x="6117" y="3059"/>
                  </a:cubicBezTo>
                  <a:cubicBezTo>
                    <a:pt x="6117" y="1370"/>
                    <a:pt x="4747"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8"/>
            <p:cNvSpPr/>
            <p:nvPr/>
          </p:nvSpPr>
          <p:spPr>
            <a:xfrm>
              <a:off x="3120490" y="3283851"/>
              <a:ext cx="586711" cy="78276"/>
            </a:xfrm>
            <a:custGeom>
              <a:avLst/>
              <a:gdLst/>
              <a:ahLst/>
              <a:cxnLst/>
              <a:rect l="l" t="t" r="r" b="b"/>
              <a:pathLst>
                <a:path w="35978" h="4800" extrusionOk="0">
                  <a:moveTo>
                    <a:pt x="334" y="1"/>
                  </a:moveTo>
                  <a:lnTo>
                    <a:pt x="1" y="4800"/>
                  </a:lnTo>
                  <a:lnTo>
                    <a:pt x="35978" y="4800"/>
                  </a:lnTo>
                  <a:lnTo>
                    <a:pt x="356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14" name="Google Shape;2814;p68"/>
          <p:cNvPicPr preferRelativeResize="0"/>
          <p:nvPr/>
        </p:nvPicPr>
        <p:blipFill rotWithShape="1">
          <a:blip r:embed="rId3">
            <a:alphaModFix/>
          </a:blip>
          <a:srcRect t="2812" b="2812"/>
          <a:stretch/>
        </p:blipFill>
        <p:spPr>
          <a:xfrm>
            <a:off x="1338775" y="1316825"/>
            <a:ext cx="3174178" cy="168512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42"/>
          <p:cNvSpPr txBox="1">
            <a:spLocks noGrp="1"/>
          </p:cNvSpPr>
          <p:nvPr>
            <p:ph type="title" idx="9"/>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81" name="Google Shape;1081;p42"/>
          <p:cNvSpPr/>
          <p:nvPr/>
        </p:nvSpPr>
        <p:spPr>
          <a:xfrm>
            <a:off x="1440650" y="1816275"/>
            <a:ext cx="1257900" cy="1226400"/>
          </a:xfrm>
          <a:prstGeom prst="star7">
            <a:avLst>
              <a:gd name="adj" fmla="val 34601"/>
              <a:gd name="hf" fmla="val 102572"/>
              <a:gd name="vf" fmla="val 10521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2"/>
          <p:cNvSpPr txBox="1">
            <a:spLocks noGrp="1"/>
          </p:cNvSpPr>
          <p:nvPr>
            <p:ph type="title"/>
          </p:nvPr>
        </p:nvSpPr>
        <p:spPr>
          <a:xfrm>
            <a:off x="942500" y="3155675"/>
            <a:ext cx="22542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a:t>
            </a:r>
            <a:endParaRPr/>
          </a:p>
        </p:txBody>
      </p:sp>
      <p:sp>
        <p:nvSpPr>
          <p:cNvPr id="1083" name="Google Shape;1083;p42"/>
          <p:cNvSpPr txBox="1">
            <a:spLocks noGrp="1"/>
          </p:cNvSpPr>
          <p:nvPr>
            <p:ph type="subTitle" idx="1"/>
          </p:nvPr>
        </p:nvSpPr>
        <p:spPr>
          <a:xfrm>
            <a:off x="9425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write about the topic here</a:t>
            </a:r>
            <a:endParaRPr/>
          </a:p>
        </p:txBody>
      </p:sp>
      <p:sp>
        <p:nvSpPr>
          <p:cNvPr id="1084" name="Google Shape;1084;p42"/>
          <p:cNvSpPr/>
          <p:nvPr/>
        </p:nvSpPr>
        <p:spPr>
          <a:xfrm>
            <a:off x="3942950" y="1816275"/>
            <a:ext cx="1257900" cy="1226400"/>
          </a:xfrm>
          <a:prstGeom prst="star7">
            <a:avLst>
              <a:gd name="adj" fmla="val 34601"/>
              <a:gd name="hf" fmla="val 102572"/>
              <a:gd name="vf" fmla="val 10521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2"/>
          <p:cNvSpPr/>
          <p:nvPr/>
        </p:nvSpPr>
        <p:spPr>
          <a:xfrm>
            <a:off x="6445250" y="1816275"/>
            <a:ext cx="1257900" cy="1226400"/>
          </a:xfrm>
          <a:prstGeom prst="star7">
            <a:avLst>
              <a:gd name="adj" fmla="val 34601"/>
              <a:gd name="hf" fmla="val 102572"/>
              <a:gd name="vf" fmla="val 105210"/>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2"/>
          <p:cNvSpPr txBox="1">
            <a:spLocks noGrp="1"/>
          </p:cNvSpPr>
          <p:nvPr>
            <p:ph type="title" idx="2"/>
          </p:nvPr>
        </p:nvSpPr>
        <p:spPr>
          <a:xfrm>
            <a:off x="1086411" y="1832118"/>
            <a:ext cx="1966200" cy="99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1087" name="Google Shape;1087;p42"/>
          <p:cNvSpPr txBox="1">
            <a:spLocks noGrp="1"/>
          </p:cNvSpPr>
          <p:nvPr>
            <p:ph type="title" idx="3"/>
          </p:nvPr>
        </p:nvSpPr>
        <p:spPr>
          <a:xfrm>
            <a:off x="3444900" y="3155675"/>
            <a:ext cx="22542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Tradition</a:t>
            </a:r>
            <a:endParaRPr/>
          </a:p>
        </p:txBody>
      </p:sp>
      <p:sp>
        <p:nvSpPr>
          <p:cNvPr id="1088" name="Google Shape;1088;p42"/>
          <p:cNvSpPr txBox="1">
            <a:spLocks noGrp="1"/>
          </p:cNvSpPr>
          <p:nvPr>
            <p:ph type="subTitle" idx="4"/>
          </p:nvPr>
        </p:nvSpPr>
        <p:spPr>
          <a:xfrm>
            <a:off x="34449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write about the topic here</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089" name="Google Shape;1089;p42"/>
          <p:cNvSpPr txBox="1">
            <a:spLocks noGrp="1"/>
          </p:cNvSpPr>
          <p:nvPr>
            <p:ph type="title" idx="5"/>
          </p:nvPr>
        </p:nvSpPr>
        <p:spPr>
          <a:xfrm>
            <a:off x="3588811" y="1832118"/>
            <a:ext cx="1966200" cy="99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1090" name="Google Shape;1090;p42"/>
          <p:cNvSpPr txBox="1">
            <a:spLocks noGrp="1"/>
          </p:cNvSpPr>
          <p:nvPr>
            <p:ph type="title" idx="6"/>
          </p:nvPr>
        </p:nvSpPr>
        <p:spPr>
          <a:xfrm>
            <a:off x="5947300" y="3155675"/>
            <a:ext cx="22542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Statistics</a:t>
            </a:r>
            <a:endParaRPr/>
          </a:p>
        </p:txBody>
      </p:sp>
      <p:sp>
        <p:nvSpPr>
          <p:cNvPr id="1091" name="Google Shape;1091;p42"/>
          <p:cNvSpPr txBox="1">
            <a:spLocks noGrp="1"/>
          </p:cNvSpPr>
          <p:nvPr>
            <p:ph type="subTitle" idx="7"/>
          </p:nvPr>
        </p:nvSpPr>
        <p:spPr>
          <a:xfrm>
            <a:off x="5947300" y="3650600"/>
            <a:ext cx="2254200" cy="82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write about the topic here</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092" name="Google Shape;1092;p42"/>
          <p:cNvSpPr txBox="1">
            <a:spLocks noGrp="1"/>
          </p:cNvSpPr>
          <p:nvPr>
            <p:ph type="title" idx="8"/>
          </p:nvPr>
        </p:nvSpPr>
        <p:spPr>
          <a:xfrm>
            <a:off x="6091211" y="1832118"/>
            <a:ext cx="1966200" cy="99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818"/>
        <p:cNvGrpSpPr/>
        <p:nvPr/>
      </p:nvGrpSpPr>
      <p:grpSpPr>
        <a:xfrm>
          <a:off x="0" y="0"/>
          <a:ext cx="0" cy="0"/>
          <a:chOff x="0" y="0"/>
          <a:chExt cx="0" cy="0"/>
        </a:xfrm>
      </p:grpSpPr>
      <p:grpSp>
        <p:nvGrpSpPr>
          <p:cNvPr id="2819" name="Google Shape;2819;p69"/>
          <p:cNvGrpSpPr/>
          <p:nvPr/>
        </p:nvGrpSpPr>
        <p:grpSpPr>
          <a:xfrm>
            <a:off x="1803773" y="1117496"/>
            <a:ext cx="2247451" cy="2908500"/>
            <a:chOff x="2198323" y="1117496"/>
            <a:chExt cx="2247451" cy="2908500"/>
          </a:xfrm>
        </p:grpSpPr>
        <p:grpSp>
          <p:nvGrpSpPr>
            <p:cNvPr id="2820" name="Google Shape;2820;p69"/>
            <p:cNvGrpSpPr/>
            <p:nvPr/>
          </p:nvGrpSpPr>
          <p:grpSpPr>
            <a:xfrm>
              <a:off x="2198323" y="1117496"/>
              <a:ext cx="2247451" cy="2908500"/>
              <a:chOff x="4338285" y="2552085"/>
              <a:chExt cx="1202939" cy="1556763"/>
            </a:xfrm>
          </p:grpSpPr>
          <p:sp>
            <p:nvSpPr>
              <p:cNvPr id="2821" name="Google Shape;2821;p69"/>
              <p:cNvSpPr/>
              <p:nvPr/>
            </p:nvSpPr>
            <p:spPr>
              <a:xfrm>
                <a:off x="4338285" y="2552085"/>
                <a:ext cx="1202939" cy="1556763"/>
              </a:xfrm>
              <a:custGeom>
                <a:avLst/>
                <a:gdLst/>
                <a:ahLst/>
                <a:cxnLst/>
                <a:rect l="l" t="t" r="r" b="b"/>
                <a:pathLst>
                  <a:path w="73766" h="95463" extrusionOk="0">
                    <a:moveTo>
                      <a:pt x="4340" y="1"/>
                    </a:moveTo>
                    <a:cubicBezTo>
                      <a:pt x="1935" y="1"/>
                      <a:pt x="0" y="1936"/>
                      <a:pt x="0" y="4340"/>
                    </a:cubicBezTo>
                    <a:lnTo>
                      <a:pt x="0" y="91123"/>
                    </a:lnTo>
                    <a:cubicBezTo>
                      <a:pt x="0" y="93527"/>
                      <a:pt x="1935" y="95462"/>
                      <a:pt x="4340" y="95462"/>
                    </a:cubicBezTo>
                    <a:lnTo>
                      <a:pt x="69426" y="95462"/>
                    </a:lnTo>
                    <a:cubicBezTo>
                      <a:pt x="71830" y="95462"/>
                      <a:pt x="73766" y="93527"/>
                      <a:pt x="73766" y="91123"/>
                    </a:cubicBezTo>
                    <a:lnTo>
                      <a:pt x="73766" y="4340"/>
                    </a:lnTo>
                    <a:cubicBezTo>
                      <a:pt x="73766" y="1936"/>
                      <a:pt x="71830" y="1"/>
                      <a:pt x="69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4409044" y="2622860"/>
                <a:ext cx="1061423" cy="1415230"/>
              </a:xfrm>
              <a:custGeom>
                <a:avLst/>
                <a:gdLst/>
                <a:ahLst/>
                <a:cxnLst/>
                <a:rect l="l" t="t" r="r" b="b"/>
                <a:pathLst>
                  <a:path w="65088" h="86784" extrusionOk="0">
                    <a:moveTo>
                      <a:pt x="1" y="0"/>
                    </a:moveTo>
                    <a:lnTo>
                      <a:pt x="1" y="34371"/>
                    </a:lnTo>
                    <a:lnTo>
                      <a:pt x="1" y="86783"/>
                    </a:lnTo>
                    <a:lnTo>
                      <a:pt x="65087" y="86783"/>
                    </a:lnTo>
                    <a:lnTo>
                      <a:pt x="65087" y="34371"/>
                    </a:lnTo>
                    <a:lnTo>
                      <a:pt x="650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3" name="Google Shape;2823;p69"/>
            <p:cNvSpPr/>
            <p:nvPr/>
          </p:nvSpPr>
          <p:spPr>
            <a:xfrm>
              <a:off x="3270900" y="3848750"/>
              <a:ext cx="102300" cy="102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4" name="Google Shape;2824;p69"/>
          <p:cNvSpPr txBox="1">
            <a:spLocks noGrp="1"/>
          </p:cNvSpPr>
          <p:nvPr>
            <p:ph type="title"/>
          </p:nvPr>
        </p:nvSpPr>
        <p:spPr>
          <a:xfrm>
            <a:off x="5452850" y="1553900"/>
            <a:ext cx="2808000" cy="97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App</a:t>
            </a:r>
            <a:endParaRPr/>
          </a:p>
        </p:txBody>
      </p:sp>
      <p:sp>
        <p:nvSpPr>
          <p:cNvPr id="2825" name="Google Shape;2825;p69"/>
          <p:cNvSpPr txBox="1">
            <a:spLocks noGrp="1"/>
          </p:cNvSpPr>
          <p:nvPr>
            <p:ph type="subTitle" idx="1"/>
          </p:nvPr>
        </p:nvSpPr>
        <p:spPr>
          <a:xfrm>
            <a:off x="5452850" y="2539300"/>
            <a:ext cx="2481300" cy="13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pic>
        <p:nvPicPr>
          <p:cNvPr id="2826" name="Google Shape;2826;p69"/>
          <p:cNvPicPr preferRelativeResize="0"/>
          <p:nvPr/>
        </p:nvPicPr>
        <p:blipFill rotWithShape="1">
          <a:blip r:embed="rId3">
            <a:alphaModFix/>
          </a:blip>
          <a:srcRect l="5205" t="1342" r="11245" b="1342"/>
          <a:stretch/>
        </p:blipFill>
        <p:spPr>
          <a:xfrm>
            <a:off x="1923700" y="1262775"/>
            <a:ext cx="2007600" cy="2469900"/>
          </a:xfrm>
          <a:prstGeom prst="roundRect">
            <a:avLst>
              <a:gd name="adj" fmla="val 4573"/>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30"/>
        <p:cNvGrpSpPr/>
        <p:nvPr/>
      </p:nvGrpSpPr>
      <p:grpSpPr>
        <a:xfrm>
          <a:off x="0" y="0"/>
          <a:ext cx="0" cy="0"/>
          <a:chOff x="0" y="0"/>
          <a:chExt cx="0" cy="0"/>
        </a:xfrm>
      </p:grpSpPr>
      <p:sp>
        <p:nvSpPr>
          <p:cNvPr id="2831" name="Google Shape;2831;p70"/>
          <p:cNvSpPr txBox="1">
            <a:spLocks noGrp="1"/>
          </p:cNvSpPr>
          <p:nvPr>
            <p:ph type="title"/>
          </p:nvPr>
        </p:nvSpPr>
        <p:spPr>
          <a:xfrm>
            <a:off x="1185650" y="1553900"/>
            <a:ext cx="2808000" cy="97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Web</a:t>
            </a:r>
            <a:endParaRPr/>
          </a:p>
        </p:txBody>
      </p:sp>
      <p:sp>
        <p:nvSpPr>
          <p:cNvPr id="2832" name="Google Shape;2832;p70"/>
          <p:cNvSpPr txBox="1">
            <a:spLocks noGrp="1"/>
          </p:cNvSpPr>
          <p:nvPr>
            <p:ph type="subTitle" idx="1"/>
          </p:nvPr>
        </p:nvSpPr>
        <p:spPr>
          <a:xfrm>
            <a:off x="1185650" y="2539300"/>
            <a:ext cx="2481300" cy="135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grpSp>
        <p:nvGrpSpPr>
          <p:cNvPr id="2833" name="Google Shape;2833;p70"/>
          <p:cNvGrpSpPr/>
          <p:nvPr/>
        </p:nvGrpSpPr>
        <p:grpSpPr>
          <a:xfrm>
            <a:off x="5065773" y="1112292"/>
            <a:ext cx="1405453" cy="2918903"/>
            <a:chOff x="4089139" y="3416366"/>
            <a:chExt cx="446516" cy="927342"/>
          </a:xfrm>
        </p:grpSpPr>
        <p:sp>
          <p:nvSpPr>
            <p:cNvPr id="2834" name="Google Shape;2834;p70"/>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0"/>
            <p:cNvSpPr/>
            <p:nvPr/>
          </p:nvSpPr>
          <p:spPr>
            <a:xfrm>
              <a:off x="4276676" y="4241884"/>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0"/>
            <p:cNvSpPr/>
            <p:nvPr/>
          </p:nvSpPr>
          <p:spPr>
            <a:xfrm>
              <a:off x="4267087" y="3493843"/>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0"/>
            <p:cNvSpPr/>
            <p:nvPr/>
          </p:nvSpPr>
          <p:spPr>
            <a:xfrm>
              <a:off x="4301496" y="3457787"/>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38" name="Google Shape;2838;p70"/>
          <p:cNvPicPr preferRelativeResize="0"/>
          <p:nvPr/>
        </p:nvPicPr>
        <p:blipFill>
          <a:blip r:embed="rId3">
            <a:alphaModFix/>
          </a:blip>
          <a:stretch>
            <a:fillRect/>
          </a:stretch>
        </p:blipFill>
        <p:spPr>
          <a:xfrm>
            <a:off x="5163412" y="1515988"/>
            <a:ext cx="1210175" cy="2051059"/>
          </a:xfrm>
          <a:prstGeom prst="rect">
            <a:avLst/>
          </a:prstGeom>
          <a:noFill/>
          <a:ln>
            <a:noFill/>
          </a:ln>
        </p:spPr>
      </p:pic>
      <p:grpSp>
        <p:nvGrpSpPr>
          <p:cNvPr id="2839" name="Google Shape;2839;p70"/>
          <p:cNvGrpSpPr/>
          <p:nvPr/>
        </p:nvGrpSpPr>
        <p:grpSpPr>
          <a:xfrm>
            <a:off x="6645773" y="1112292"/>
            <a:ext cx="1405453" cy="2918903"/>
            <a:chOff x="4089139" y="3416366"/>
            <a:chExt cx="446516" cy="927342"/>
          </a:xfrm>
        </p:grpSpPr>
        <p:sp>
          <p:nvSpPr>
            <p:cNvPr id="2840" name="Google Shape;2840;p70"/>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0"/>
            <p:cNvSpPr/>
            <p:nvPr/>
          </p:nvSpPr>
          <p:spPr>
            <a:xfrm>
              <a:off x="4276676" y="4241884"/>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0"/>
            <p:cNvSpPr/>
            <p:nvPr/>
          </p:nvSpPr>
          <p:spPr>
            <a:xfrm>
              <a:off x="4267087" y="3493843"/>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0"/>
            <p:cNvSpPr/>
            <p:nvPr/>
          </p:nvSpPr>
          <p:spPr>
            <a:xfrm>
              <a:off x="4301496" y="3457787"/>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4" name="Google Shape;2844;p70"/>
          <p:cNvPicPr preferRelativeResize="0"/>
          <p:nvPr/>
        </p:nvPicPr>
        <p:blipFill rotWithShape="1">
          <a:blip r:embed="rId4">
            <a:alphaModFix/>
          </a:blip>
          <a:srcRect l="16919" t="18689" r="16912" b="7438"/>
          <a:stretch/>
        </p:blipFill>
        <p:spPr>
          <a:xfrm>
            <a:off x="6743425" y="1528025"/>
            <a:ext cx="1210178" cy="202697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848"/>
        <p:cNvGrpSpPr/>
        <p:nvPr/>
      </p:nvGrpSpPr>
      <p:grpSpPr>
        <a:xfrm>
          <a:off x="0" y="0"/>
          <a:ext cx="0" cy="0"/>
          <a:chOff x="0" y="0"/>
          <a:chExt cx="0" cy="0"/>
        </a:xfrm>
      </p:grpSpPr>
      <p:sp>
        <p:nvSpPr>
          <p:cNvPr id="2849" name="Google Shape;2849;p71"/>
          <p:cNvSpPr/>
          <p:nvPr/>
        </p:nvSpPr>
        <p:spPr>
          <a:xfrm rot="-5400000">
            <a:off x="2910450" y="1150800"/>
            <a:ext cx="3323100" cy="4938900"/>
          </a:xfrm>
          <a:prstGeom prst="flowChartDelay">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txBox="1">
            <a:spLocks noGrp="1"/>
          </p:cNvSpPr>
          <p:nvPr>
            <p:ph type="subTitle" idx="1"/>
          </p:nvPr>
        </p:nvSpPr>
        <p:spPr>
          <a:xfrm>
            <a:off x="2885125" y="2900425"/>
            <a:ext cx="3373800" cy="136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 It’s full of iron oxide dust, which gives the planet its reddish cast</a:t>
            </a:r>
            <a:endParaRPr/>
          </a:p>
        </p:txBody>
      </p:sp>
      <p:sp>
        <p:nvSpPr>
          <p:cNvPr id="2851" name="Google Shape;2851;p71"/>
          <p:cNvSpPr txBox="1">
            <a:spLocks noGrp="1"/>
          </p:cNvSpPr>
          <p:nvPr>
            <p:ph type="title"/>
          </p:nvPr>
        </p:nvSpPr>
        <p:spPr>
          <a:xfrm>
            <a:off x="1180950" y="423825"/>
            <a:ext cx="6782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Text Seems to Be Important</a:t>
            </a:r>
            <a:endParaRPr/>
          </a:p>
        </p:txBody>
      </p:sp>
      <p:grpSp>
        <p:nvGrpSpPr>
          <p:cNvPr id="2852" name="Google Shape;2852;p71"/>
          <p:cNvGrpSpPr/>
          <p:nvPr/>
        </p:nvGrpSpPr>
        <p:grpSpPr>
          <a:xfrm>
            <a:off x="6783504" y="1871758"/>
            <a:ext cx="2128139" cy="3266167"/>
            <a:chOff x="12749100" y="4534900"/>
            <a:chExt cx="1725425" cy="2648100"/>
          </a:xfrm>
        </p:grpSpPr>
        <p:sp>
          <p:nvSpPr>
            <p:cNvPr id="2853" name="Google Shape;2853;p71"/>
            <p:cNvSpPr/>
            <p:nvPr/>
          </p:nvSpPr>
          <p:spPr>
            <a:xfrm>
              <a:off x="12930125" y="5659750"/>
              <a:ext cx="829775" cy="705375"/>
            </a:xfrm>
            <a:custGeom>
              <a:avLst/>
              <a:gdLst/>
              <a:ahLst/>
              <a:cxnLst/>
              <a:rect l="l" t="t" r="r" b="b"/>
              <a:pathLst>
                <a:path w="33191" h="28215" extrusionOk="0">
                  <a:moveTo>
                    <a:pt x="3012" y="1"/>
                  </a:moveTo>
                  <a:cubicBezTo>
                    <a:pt x="2183" y="1"/>
                    <a:pt x="937" y="927"/>
                    <a:pt x="512" y="1394"/>
                  </a:cubicBezTo>
                  <a:cubicBezTo>
                    <a:pt x="1" y="1958"/>
                    <a:pt x="41" y="2896"/>
                    <a:pt x="643" y="3569"/>
                  </a:cubicBezTo>
                  <a:lnTo>
                    <a:pt x="19752" y="23969"/>
                  </a:lnTo>
                  <a:cubicBezTo>
                    <a:pt x="22520" y="27060"/>
                    <a:pt x="25089" y="28214"/>
                    <a:pt x="27163" y="28214"/>
                  </a:cubicBezTo>
                  <a:cubicBezTo>
                    <a:pt x="28713" y="28214"/>
                    <a:pt x="29987" y="27570"/>
                    <a:pt x="30861" y="26607"/>
                  </a:cubicBezTo>
                  <a:cubicBezTo>
                    <a:pt x="33191" y="24040"/>
                    <a:pt x="32749" y="21638"/>
                    <a:pt x="26384" y="16964"/>
                  </a:cubicBezTo>
                  <a:lnTo>
                    <a:pt x="3461" y="132"/>
                  </a:lnTo>
                  <a:cubicBezTo>
                    <a:pt x="3337" y="41"/>
                    <a:pt x="3183" y="1"/>
                    <a:pt x="3012"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12750150" y="5499300"/>
              <a:ext cx="120225" cy="161975"/>
            </a:xfrm>
            <a:custGeom>
              <a:avLst/>
              <a:gdLst/>
              <a:ahLst/>
              <a:cxnLst/>
              <a:rect l="l" t="t" r="r" b="b"/>
              <a:pathLst>
                <a:path w="4809" h="6479" extrusionOk="0">
                  <a:moveTo>
                    <a:pt x="756" y="1"/>
                  </a:moveTo>
                  <a:cubicBezTo>
                    <a:pt x="726" y="1"/>
                    <a:pt x="696" y="2"/>
                    <a:pt x="665" y="6"/>
                  </a:cubicBezTo>
                  <a:cubicBezTo>
                    <a:pt x="66" y="66"/>
                    <a:pt x="0" y="2521"/>
                    <a:pt x="2231" y="5163"/>
                  </a:cubicBezTo>
                  <a:cubicBezTo>
                    <a:pt x="2664" y="5675"/>
                    <a:pt x="3523" y="6479"/>
                    <a:pt x="4123" y="6479"/>
                  </a:cubicBezTo>
                  <a:cubicBezTo>
                    <a:pt x="4365" y="6479"/>
                    <a:pt x="4565" y="6347"/>
                    <a:pt x="4677" y="6012"/>
                  </a:cubicBezTo>
                  <a:cubicBezTo>
                    <a:pt x="4809" y="5613"/>
                    <a:pt x="4666" y="5154"/>
                    <a:pt x="4370" y="4817"/>
                  </a:cubicBezTo>
                  <a:cubicBezTo>
                    <a:pt x="3401" y="3720"/>
                    <a:pt x="2279" y="1851"/>
                    <a:pt x="2000" y="1212"/>
                  </a:cubicBezTo>
                  <a:cubicBezTo>
                    <a:pt x="1697" y="517"/>
                    <a:pt x="1305" y="1"/>
                    <a:pt x="75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12774425" y="5500100"/>
              <a:ext cx="83325" cy="117825"/>
            </a:xfrm>
            <a:custGeom>
              <a:avLst/>
              <a:gdLst/>
              <a:ahLst/>
              <a:cxnLst/>
              <a:rect l="l" t="t" r="r" b="b"/>
              <a:pathLst>
                <a:path w="3333" h="4713" extrusionOk="0">
                  <a:moveTo>
                    <a:pt x="1" y="0"/>
                  </a:moveTo>
                  <a:lnTo>
                    <a:pt x="1" y="0"/>
                  </a:lnTo>
                  <a:cubicBezTo>
                    <a:pt x="260" y="958"/>
                    <a:pt x="820" y="2143"/>
                    <a:pt x="1821" y="3378"/>
                  </a:cubicBezTo>
                  <a:cubicBezTo>
                    <a:pt x="2167" y="3808"/>
                    <a:pt x="2777" y="4425"/>
                    <a:pt x="3333" y="4712"/>
                  </a:cubicBezTo>
                  <a:cubicBezTo>
                    <a:pt x="2385" y="3614"/>
                    <a:pt x="1301" y="1811"/>
                    <a:pt x="1026" y="1180"/>
                  </a:cubicBezTo>
                  <a:cubicBezTo>
                    <a:pt x="767" y="581"/>
                    <a:pt x="441" y="112"/>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12769100" y="5440700"/>
              <a:ext cx="127425" cy="180475"/>
            </a:xfrm>
            <a:custGeom>
              <a:avLst/>
              <a:gdLst/>
              <a:ahLst/>
              <a:cxnLst/>
              <a:rect l="l" t="t" r="r" b="b"/>
              <a:pathLst>
                <a:path w="5097" h="7219" extrusionOk="0">
                  <a:moveTo>
                    <a:pt x="904" y="0"/>
                  </a:moveTo>
                  <a:cubicBezTo>
                    <a:pt x="894" y="0"/>
                    <a:pt x="883" y="0"/>
                    <a:pt x="873" y="1"/>
                  </a:cubicBezTo>
                  <a:cubicBezTo>
                    <a:pt x="215" y="20"/>
                    <a:pt x="1" y="2654"/>
                    <a:pt x="2296" y="5660"/>
                  </a:cubicBezTo>
                  <a:cubicBezTo>
                    <a:pt x="2751" y="6257"/>
                    <a:pt x="3682" y="7219"/>
                    <a:pt x="4343" y="7219"/>
                  </a:cubicBezTo>
                  <a:cubicBezTo>
                    <a:pt x="4588" y="7219"/>
                    <a:pt x="4796" y="7087"/>
                    <a:pt x="4928" y="6757"/>
                  </a:cubicBezTo>
                  <a:cubicBezTo>
                    <a:pt x="5097" y="6339"/>
                    <a:pt x="4966" y="5833"/>
                    <a:pt x="4661" y="5452"/>
                  </a:cubicBezTo>
                  <a:cubicBezTo>
                    <a:pt x="3662" y="4199"/>
                    <a:pt x="2539" y="2107"/>
                    <a:pt x="2268" y="1397"/>
                  </a:cubicBezTo>
                  <a:cubicBezTo>
                    <a:pt x="1965" y="601"/>
                    <a:pt x="1545" y="0"/>
                    <a:pt x="904"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12806575" y="5445825"/>
              <a:ext cx="77725" cy="129375"/>
            </a:xfrm>
            <a:custGeom>
              <a:avLst/>
              <a:gdLst/>
              <a:ahLst/>
              <a:cxnLst/>
              <a:rect l="l" t="t" r="r" b="b"/>
              <a:pathLst>
                <a:path w="3109" h="5175" extrusionOk="0">
                  <a:moveTo>
                    <a:pt x="1" y="0"/>
                  </a:moveTo>
                  <a:lnTo>
                    <a:pt x="1" y="0"/>
                  </a:lnTo>
                  <a:cubicBezTo>
                    <a:pt x="128" y="944"/>
                    <a:pt x="501" y="2110"/>
                    <a:pt x="1245" y="3383"/>
                  </a:cubicBezTo>
                  <a:cubicBezTo>
                    <a:pt x="1629" y="4032"/>
                    <a:pt x="2442" y="5105"/>
                    <a:pt x="3108" y="5175"/>
                  </a:cubicBezTo>
                  <a:cubicBezTo>
                    <a:pt x="2127" y="3916"/>
                    <a:pt x="1037" y="1892"/>
                    <a:pt x="772" y="1191"/>
                  </a:cubicBezTo>
                  <a:cubicBezTo>
                    <a:pt x="574" y="672"/>
                    <a:pt x="328" y="240"/>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12806675" y="5410100"/>
              <a:ext cx="124700" cy="182750"/>
            </a:xfrm>
            <a:custGeom>
              <a:avLst/>
              <a:gdLst/>
              <a:ahLst/>
              <a:cxnLst/>
              <a:rect l="l" t="t" r="r" b="b"/>
              <a:pathLst>
                <a:path w="4988" h="7310" extrusionOk="0">
                  <a:moveTo>
                    <a:pt x="958" y="0"/>
                  </a:moveTo>
                  <a:cubicBezTo>
                    <a:pt x="297" y="0"/>
                    <a:pt x="0" y="2619"/>
                    <a:pt x="2203" y="5690"/>
                  </a:cubicBezTo>
                  <a:cubicBezTo>
                    <a:pt x="2645" y="6305"/>
                    <a:pt x="3562" y="7309"/>
                    <a:pt x="4226" y="7309"/>
                  </a:cubicBezTo>
                  <a:cubicBezTo>
                    <a:pt x="4462" y="7309"/>
                    <a:pt x="4666" y="7183"/>
                    <a:pt x="4805" y="6868"/>
                  </a:cubicBezTo>
                  <a:cubicBezTo>
                    <a:pt x="4988" y="6457"/>
                    <a:pt x="4873" y="5948"/>
                    <a:pt x="4580" y="5556"/>
                  </a:cubicBezTo>
                  <a:cubicBezTo>
                    <a:pt x="3618" y="4276"/>
                    <a:pt x="2559" y="2153"/>
                    <a:pt x="2312" y="1438"/>
                  </a:cubicBezTo>
                  <a:cubicBezTo>
                    <a:pt x="2029" y="620"/>
                    <a:pt x="1619" y="2"/>
                    <a:pt x="959" y="0"/>
                  </a:cubicBezTo>
                  <a:cubicBezTo>
                    <a:pt x="959" y="0"/>
                    <a:pt x="958" y="0"/>
                    <a:pt x="958"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12843825" y="5414000"/>
              <a:ext cx="81775" cy="142700"/>
            </a:xfrm>
            <a:custGeom>
              <a:avLst/>
              <a:gdLst/>
              <a:ahLst/>
              <a:cxnLst/>
              <a:rect l="l" t="t" r="r" b="b"/>
              <a:pathLst>
                <a:path w="3271" h="5708" extrusionOk="0">
                  <a:moveTo>
                    <a:pt x="0" y="0"/>
                  </a:moveTo>
                  <a:cubicBezTo>
                    <a:pt x="49" y="1056"/>
                    <a:pt x="553" y="2688"/>
                    <a:pt x="1927" y="4441"/>
                  </a:cubicBezTo>
                  <a:cubicBezTo>
                    <a:pt x="2235" y="4835"/>
                    <a:pt x="2758" y="5386"/>
                    <a:pt x="3270" y="5708"/>
                  </a:cubicBezTo>
                  <a:cubicBezTo>
                    <a:pt x="3227" y="5600"/>
                    <a:pt x="3162" y="5499"/>
                    <a:pt x="3092" y="5400"/>
                  </a:cubicBezTo>
                  <a:cubicBezTo>
                    <a:pt x="2132" y="4122"/>
                    <a:pt x="1070" y="1996"/>
                    <a:pt x="825" y="1285"/>
                  </a:cubicBezTo>
                  <a:cubicBezTo>
                    <a:pt x="631" y="713"/>
                    <a:pt x="373" y="234"/>
                    <a:pt x="0"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12843925" y="5392125"/>
              <a:ext cx="131000" cy="177075"/>
            </a:xfrm>
            <a:custGeom>
              <a:avLst/>
              <a:gdLst/>
              <a:ahLst/>
              <a:cxnLst/>
              <a:rect l="l" t="t" r="r" b="b"/>
              <a:pathLst>
                <a:path w="5240" h="7083" extrusionOk="0">
                  <a:moveTo>
                    <a:pt x="825" y="0"/>
                  </a:moveTo>
                  <a:cubicBezTo>
                    <a:pt x="800" y="0"/>
                    <a:pt x="775" y="1"/>
                    <a:pt x="749" y="3"/>
                  </a:cubicBezTo>
                  <a:cubicBezTo>
                    <a:pt x="94" y="53"/>
                    <a:pt x="0" y="2702"/>
                    <a:pt x="2419" y="5612"/>
                  </a:cubicBezTo>
                  <a:cubicBezTo>
                    <a:pt x="2892" y="6180"/>
                    <a:pt x="3839" y="7082"/>
                    <a:pt x="4497" y="7082"/>
                  </a:cubicBezTo>
                  <a:cubicBezTo>
                    <a:pt x="4755" y="7082"/>
                    <a:pt x="4968" y="6944"/>
                    <a:pt x="5091" y="6592"/>
                  </a:cubicBezTo>
                  <a:cubicBezTo>
                    <a:pt x="5239" y="6166"/>
                    <a:pt x="5086" y="5663"/>
                    <a:pt x="4765" y="5295"/>
                  </a:cubicBezTo>
                  <a:cubicBezTo>
                    <a:pt x="3714" y="4085"/>
                    <a:pt x="2502" y="2038"/>
                    <a:pt x="2202" y="1341"/>
                  </a:cubicBezTo>
                  <a:cubicBezTo>
                    <a:pt x="1870" y="574"/>
                    <a:pt x="1440" y="0"/>
                    <a:pt x="825"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12991850" y="5449225"/>
              <a:ext cx="96700" cy="275100"/>
            </a:xfrm>
            <a:custGeom>
              <a:avLst/>
              <a:gdLst/>
              <a:ahLst/>
              <a:cxnLst/>
              <a:rect l="l" t="t" r="r" b="b"/>
              <a:pathLst>
                <a:path w="3868" h="11004" extrusionOk="0">
                  <a:moveTo>
                    <a:pt x="898" y="1"/>
                  </a:moveTo>
                  <a:cubicBezTo>
                    <a:pt x="310" y="1"/>
                    <a:pt x="0" y="1050"/>
                    <a:pt x="108" y="2107"/>
                  </a:cubicBezTo>
                  <a:cubicBezTo>
                    <a:pt x="223" y="3252"/>
                    <a:pt x="300" y="4538"/>
                    <a:pt x="300" y="4538"/>
                  </a:cubicBezTo>
                  <a:lnTo>
                    <a:pt x="1242" y="7346"/>
                  </a:lnTo>
                  <a:lnTo>
                    <a:pt x="1333" y="11003"/>
                  </a:lnTo>
                  <a:cubicBezTo>
                    <a:pt x="1333" y="11003"/>
                    <a:pt x="3867" y="9550"/>
                    <a:pt x="3124" y="6266"/>
                  </a:cubicBezTo>
                  <a:cubicBezTo>
                    <a:pt x="2685" y="4329"/>
                    <a:pt x="2600" y="3173"/>
                    <a:pt x="2278" y="2324"/>
                  </a:cubicBezTo>
                  <a:cubicBezTo>
                    <a:pt x="1876" y="1263"/>
                    <a:pt x="1696" y="376"/>
                    <a:pt x="1232" y="103"/>
                  </a:cubicBezTo>
                  <a:cubicBezTo>
                    <a:pt x="1113" y="33"/>
                    <a:pt x="1001" y="1"/>
                    <a:pt x="898"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12778750" y="5510550"/>
              <a:ext cx="294850" cy="244600"/>
            </a:xfrm>
            <a:custGeom>
              <a:avLst/>
              <a:gdLst/>
              <a:ahLst/>
              <a:cxnLst/>
              <a:rect l="l" t="t" r="r" b="b"/>
              <a:pathLst>
                <a:path w="11794" h="9784" extrusionOk="0">
                  <a:moveTo>
                    <a:pt x="6569" y="0"/>
                  </a:moveTo>
                  <a:cubicBezTo>
                    <a:pt x="5932" y="0"/>
                    <a:pt x="5113" y="675"/>
                    <a:pt x="4391" y="1090"/>
                  </a:cubicBezTo>
                  <a:cubicBezTo>
                    <a:pt x="2802" y="2001"/>
                    <a:pt x="0" y="3527"/>
                    <a:pt x="772" y="4375"/>
                  </a:cubicBezTo>
                  <a:cubicBezTo>
                    <a:pt x="1198" y="4844"/>
                    <a:pt x="2868" y="7118"/>
                    <a:pt x="3255" y="7503"/>
                  </a:cubicBezTo>
                  <a:cubicBezTo>
                    <a:pt x="4771" y="9006"/>
                    <a:pt x="5921" y="9783"/>
                    <a:pt x="7130" y="9783"/>
                  </a:cubicBezTo>
                  <a:cubicBezTo>
                    <a:pt x="7735" y="9783"/>
                    <a:pt x="8354" y="9589"/>
                    <a:pt x="9041" y="9195"/>
                  </a:cubicBezTo>
                  <a:cubicBezTo>
                    <a:pt x="11104" y="8012"/>
                    <a:pt x="11794" y="4744"/>
                    <a:pt x="9997" y="3186"/>
                  </a:cubicBezTo>
                  <a:cubicBezTo>
                    <a:pt x="8686" y="2049"/>
                    <a:pt x="7856" y="919"/>
                    <a:pt x="7069" y="192"/>
                  </a:cubicBezTo>
                  <a:cubicBezTo>
                    <a:pt x="6922" y="57"/>
                    <a:pt x="6753" y="0"/>
                    <a:pt x="6569"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12980600" y="5715525"/>
              <a:ext cx="146125" cy="127000"/>
            </a:xfrm>
            <a:custGeom>
              <a:avLst/>
              <a:gdLst/>
              <a:ahLst/>
              <a:cxnLst/>
              <a:rect l="l" t="t" r="r" b="b"/>
              <a:pathLst>
                <a:path w="5845" h="5080" extrusionOk="0">
                  <a:moveTo>
                    <a:pt x="4300" y="0"/>
                  </a:moveTo>
                  <a:cubicBezTo>
                    <a:pt x="3634" y="411"/>
                    <a:pt x="2942" y="775"/>
                    <a:pt x="2281" y="1209"/>
                  </a:cubicBezTo>
                  <a:cubicBezTo>
                    <a:pt x="1515" y="1714"/>
                    <a:pt x="761" y="2234"/>
                    <a:pt x="1" y="2745"/>
                  </a:cubicBezTo>
                  <a:lnTo>
                    <a:pt x="2289" y="5080"/>
                  </a:lnTo>
                  <a:cubicBezTo>
                    <a:pt x="3574" y="3861"/>
                    <a:pt x="4777" y="2582"/>
                    <a:pt x="5844" y="1134"/>
                  </a:cubicBezTo>
                  <a:lnTo>
                    <a:pt x="4300" y="0"/>
                  </a:ln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12963150" y="5558875"/>
              <a:ext cx="1153950" cy="879800"/>
            </a:xfrm>
            <a:custGeom>
              <a:avLst/>
              <a:gdLst/>
              <a:ahLst/>
              <a:cxnLst/>
              <a:rect l="l" t="t" r="r" b="b"/>
              <a:pathLst>
                <a:path w="46158" h="35192" extrusionOk="0">
                  <a:moveTo>
                    <a:pt x="40105" y="0"/>
                  </a:moveTo>
                  <a:cubicBezTo>
                    <a:pt x="38433" y="0"/>
                    <a:pt x="36682" y="681"/>
                    <a:pt x="35280" y="2013"/>
                  </a:cubicBezTo>
                  <a:lnTo>
                    <a:pt x="22553" y="19258"/>
                  </a:lnTo>
                  <a:lnTo>
                    <a:pt x="6045" y="6480"/>
                  </a:lnTo>
                  <a:cubicBezTo>
                    <a:pt x="5829" y="6314"/>
                    <a:pt x="5575" y="6235"/>
                    <a:pt x="5324" y="6235"/>
                  </a:cubicBezTo>
                  <a:cubicBezTo>
                    <a:pt x="4955" y="6235"/>
                    <a:pt x="4592" y="6407"/>
                    <a:pt x="4365" y="6733"/>
                  </a:cubicBezTo>
                  <a:lnTo>
                    <a:pt x="1" y="12876"/>
                  </a:lnTo>
                  <a:lnTo>
                    <a:pt x="23473" y="34548"/>
                  </a:lnTo>
                  <a:cubicBezTo>
                    <a:pt x="23938" y="34979"/>
                    <a:pt x="24527" y="35191"/>
                    <a:pt x="25115" y="35191"/>
                  </a:cubicBezTo>
                  <a:cubicBezTo>
                    <a:pt x="25770" y="35191"/>
                    <a:pt x="26423" y="34927"/>
                    <a:pt x="26901" y="34405"/>
                  </a:cubicBezTo>
                  <a:lnTo>
                    <a:pt x="43977" y="9945"/>
                  </a:lnTo>
                  <a:cubicBezTo>
                    <a:pt x="46158" y="7185"/>
                    <a:pt x="46085" y="3462"/>
                    <a:pt x="43816" y="1392"/>
                  </a:cubicBezTo>
                  <a:cubicBezTo>
                    <a:pt x="42829" y="492"/>
                    <a:pt x="41578" y="36"/>
                    <a:pt x="40265" y="2"/>
                  </a:cubicBezTo>
                  <a:cubicBezTo>
                    <a:pt x="40212" y="1"/>
                    <a:pt x="40159" y="0"/>
                    <a:pt x="40105" y="0"/>
                  </a:cubicBezTo>
                  <a:close/>
                </a:path>
              </a:pathLst>
            </a:custGeom>
            <a:solidFill>
              <a:srgbClr val="2E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12963150" y="5714750"/>
              <a:ext cx="189725" cy="212300"/>
            </a:xfrm>
            <a:custGeom>
              <a:avLst/>
              <a:gdLst/>
              <a:ahLst/>
              <a:cxnLst/>
              <a:rect l="l" t="t" r="r" b="b"/>
              <a:pathLst>
                <a:path w="7589" h="8492" extrusionOk="0">
                  <a:moveTo>
                    <a:pt x="5322" y="1"/>
                  </a:moveTo>
                  <a:cubicBezTo>
                    <a:pt x="4954" y="1"/>
                    <a:pt x="4592" y="172"/>
                    <a:pt x="4362" y="497"/>
                  </a:cubicBezTo>
                  <a:lnTo>
                    <a:pt x="1" y="6638"/>
                  </a:lnTo>
                  <a:lnTo>
                    <a:pt x="1989" y="8492"/>
                  </a:lnTo>
                  <a:cubicBezTo>
                    <a:pt x="3460" y="5893"/>
                    <a:pt x="5423" y="3418"/>
                    <a:pt x="7588" y="1444"/>
                  </a:cubicBezTo>
                  <a:lnTo>
                    <a:pt x="6043" y="247"/>
                  </a:lnTo>
                  <a:cubicBezTo>
                    <a:pt x="5828" y="81"/>
                    <a:pt x="5574" y="1"/>
                    <a:pt x="5322" y="1"/>
                  </a:cubicBezTo>
                  <a:close/>
                </a:path>
              </a:pathLst>
            </a:custGeom>
            <a:solidFill>
              <a:srgbClr val="176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13781150" y="5056825"/>
              <a:ext cx="395950" cy="483225"/>
            </a:xfrm>
            <a:custGeom>
              <a:avLst/>
              <a:gdLst/>
              <a:ahLst/>
              <a:cxnLst/>
              <a:rect l="l" t="t" r="r" b="b"/>
              <a:pathLst>
                <a:path w="15838" h="19329" extrusionOk="0">
                  <a:moveTo>
                    <a:pt x="8429" y="0"/>
                  </a:moveTo>
                  <a:lnTo>
                    <a:pt x="1" y="4101"/>
                  </a:lnTo>
                  <a:lnTo>
                    <a:pt x="7408" y="19328"/>
                  </a:lnTo>
                  <a:lnTo>
                    <a:pt x="15837" y="15228"/>
                  </a:lnTo>
                  <a:lnTo>
                    <a:pt x="8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13577600" y="4584750"/>
              <a:ext cx="659800" cy="657775"/>
            </a:xfrm>
            <a:custGeom>
              <a:avLst/>
              <a:gdLst/>
              <a:ahLst/>
              <a:cxnLst/>
              <a:rect l="l" t="t" r="r" b="b"/>
              <a:pathLst>
                <a:path w="26392" h="26311" extrusionOk="0">
                  <a:moveTo>
                    <a:pt x="12199" y="1"/>
                  </a:moveTo>
                  <a:cubicBezTo>
                    <a:pt x="11427" y="1"/>
                    <a:pt x="10598" y="51"/>
                    <a:pt x="9708" y="158"/>
                  </a:cubicBezTo>
                  <a:cubicBezTo>
                    <a:pt x="1" y="1325"/>
                    <a:pt x="116" y="7408"/>
                    <a:pt x="1754" y="11499"/>
                  </a:cubicBezTo>
                  <a:cubicBezTo>
                    <a:pt x="2214" y="12648"/>
                    <a:pt x="3341" y="13000"/>
                    <a:pt x="4699" y="13000"/>
                  </a:cubicBezTo>
                  <a:cubicBezTo>
                    <a:pt x="6859" y="13000"/>
                    <a:pt x="9602" y="12108"/>
                    <a:pt x="11172" y="12108"/>
                  </a:cubicBezTo>
                  <a:cubicBezTo>
                    <a:pt x="12130" y="12108"/>
                    <a:pt x="12651" y="12440"/>
                    <a:pt x="12339" y="13508"/>
                  </a:cubicBezTo>
                  <a:cubicBezTo>
                    <a:pt x="11190" y="17428"/>
                    <a:pt x="15631" y="23071"/>
                    <a:pt x="17694" y="25286"/>
                  </a:cubicBezTo>
                  <a:cubicBezTo>
                    <a:pt x="18274" y="25909"/>
                    <a:pt x="19036" y="26310"/>
                    <a:pt x="19875" y="26310"/>
                  </a:cubicBezTo>
                  <a:cubicBezTo>
                    <a:pt x="19995" y="26310"/>
                    <a:pt x="20117" y="26302"/>
                    <a:pt x="20241" y="26285"/>
                  </a:cubicBezTo>
                  <a:cubicBezTo>
                    <a:pt x="20933" y="26189"/>
                    <a:pt x="22181" y="25870"/>
                    <a:pt x="22662" y="25340"/>
                  </a:cubicBezTo>
                  <a:cubicBezTo>
                    <a:pt x="23068" y="24892"/>
                    <a:pt x="22964" y="24372"/>
                    <a:pt x="23114" y="23831"/>
                  </a:cubicBezTo>
                  <a:cubicBezTo>
                    <a:pt x="23321" y="23089"/>
                    <a:pt x="23903" y="22423"/>
                    <a:pt x="24271" y="21748"/>
                  </a:cubicBezTo>
                  <a:cubicBezTo>
                    <a:pt x="24721" y="20925"/>
                    <a:pt x="25111" y="20067"/>
                    <a:pt x="25387" y="19168"/>
                  </a:cubicBezTo>
                  <a:cubicBezTo>
                    <a:pt x="26391" y="15891"/>
                    <a:pt x="25041" y="12395"/>
                    <a:pt x="23417" y="8589"/>
                  </a:cubicBezTo>
                  <a:cubicBezTo>
                    <a:pt x="22187" y="5706"/>
                    <a:pt x="20437" y="1"/>
                    <a:pt x="12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13902325" y="5044350"/>
              <a:ext cx="249450" cy="198200"/>
            </a:xfrm>
            <a:custGeom>
              <a:avLst/>
              <a:gdLst/>
              <a:ahLst/>
              <a:cxnLst/>
              <a:rect l="l" t="t" r="r" b="b"/>
              <a:pathLst>
                <a:path w="9978" h="7928" extrusionOk="0">
                  <a:moveTo>
                    <a:pt x="0" y="0"/>
                  </a:moveTo>
                  <a:cubicBezTo>
                    <a:pt x="1202" y="2802"/>
                    <a:pt x="3416" y="5520"/>
                    <a:pt x="4705" y="6902"/>
                  </a:cubicBezTo>
                  <a:cubicBezTo>
                    <a:pt x="5286" y="7526"/>
                    <a:pt x="6049" y="7927"/>
                    <a:pt x="6888" y="7927"/>
                  </a:cubicBezTo>
                  <a:cubicBezTo>
                    <a:pt x="7007" y="7927"/>
                    <a:pt x="7128" y="7919"/>
                    <a:pt x="7250" y="7902"/>
                  </a:cubicBezTo>
                  <a:cubicBezTo>
                    <a:pt x="7944" y="7805"/>
                    <a:pt x="9192" y="7487"/>
                    <a:pt x="9672" y="6957"/>
                  </a:cubicBezTo>
                  <a:cubicBezTo>
                    <a:pt x="9854" y="6755"/>
                    <a:pt x="9933" y="6539"/>
                    <a:pt x="9978" y="6312"/>
                  </a:cubicBezTo>
                  <a:lnTo>
                    <a:pt x="9978" y="6312"/>
                  </a:lnTo>
                  <a:cubicBezTo>
                    <a:pt x="9390" y="6672"/>
                    <a:pt x="8480" y="6897"/>
                    <a:pt x="7922" y="6974"/>
                  </a:cubicBezTo>
                  <a:cubicBezTo>
                    <a:pt x="7799" y="6991"/>
                    <a:pt x="7677" y="6999"/>
                    <a:pt x="7557" y="6999"/>
                  </a:cubicBezTo>
                  <a:cubicBezTo>
                    <a:pt x="6718" y="6999"/>
                    <a:pt x="5957" y="6597"/>
                    <a:pt x="5375" y="5975"/>
                  </a:cubicBezTo>
                  <a:cubicBezTo>
                    <a:pt x="4231" y="4746"/>
                    <a:pt x="2356" y="2460"/>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13544175" y="4617750"/>
              <a:ext cx="526375" cy="785800"/>
            </a:xfrm>
            <a:custGeom>
              <a:avLst/>
              <a:gdLst/>
              <a:ahLst/>
              <a:cxnLst/>
              <a:rect l="l" t="t" r="r" b="b"/>
              <a:pathLst>
                <a:path w="21055" h="31432" extrusionOk="0">
                  <a:moveTo>
                    <a:pt x="7296" y="0"/>
                  </a:moveTo>
                  <a:cubicBezTo>
                    <a:pt x="6305" y="0"/>
                    <a:pt x="5168" y="235"/>
                    <a:pt x="3864" y="771"/>
                  </a:cubicBezTo>
                  <a:cubicBezTo>
                    <a:pt x="1740" y="2002"/>
                    <a:pt x="346" y="3736"/>
                    <a:pt x="0" y="5538"/>
                  </a:cubicBezTo>
                  <a:lnTo>
                    <a:pt x="2960" y="18832"/>
                  </a:lnTo>
                  <a:cubicBezTo>
                    <a:pt x="2960" y="18832"/>
                    <a:pt x="863" y="19595"/>
                    <a:pt x="714" y="21211"/>
                  </a:cubicBezTo>
                  <a:cubicBezTo>
                    <a:pt x="576" y="22699"/>
                    <a:pt x="1901" y="23857"/>
                    <a:pt x="3348" y="23857"/>
                  </a:cubicBezTo>
                  <a:cubicBezTo>
                    <a:pt x="3552" y="23857"/>
                    <a:pt x="3758" y="23834"/>
                    <a:pt x="3963" y="23785"/>
                  </a:cubicBezTo>
                  <a:lnTo>
                    <a:pt x="6291" y="29275"/>
                  </a:lnTo>
                  <a:cubicBezTo>
                    <a:pt x="6632" y="30847"/>
                    <a:pt x="7429" y="31432"/>
                    <a:pt x="8504" y="31432"/>
                  </a:cubicBezTo>
                  <a:cubicBezTo>
                    <a:pt x="9069" y="31432"/>
                    <a:pt x="9710" y="31270"/>
                    <a:pt x="10403" y="31006"/>
                  </a:cubicBezTo>
                  <a:cubicBezTo>
                    <a:pt x="12342" y="30267"/>
                    <a:pt x="14077" y="29036"/>
                    <a:pt x="15396" y="27436"/>
                  </a:cubicBezTo>
                  <a:cubicBezTo>
                    <a:pt x="17007" y="25484"/>
                    <a:pt x="17982" y="23115"/>
                    <a:pt x="17672" y="20483"/>
                  </a:cubicBezTo>
                  <a:lnTo>
                    <a:pt x="17397" y="19172"/>
                  </a:lnTo>
                  <a:cubicBezTo>
                    <a:pt x="19571" y="18328"/>
                    <a:pt x="21054" y="16317"/>
                    <a:pt x="20289" y="13356"/>
                  </a:cubicBezTo>
                  <a:cubicBezTo>
                    <a:pt x="19857" y="11686"/>
                    <a:pt x="18580" y="9999"/>
                    <a:pt x="17030" y="9999"/>
                  </a:cubicBezTo>
                  <a:cubicBezTo>
                    <a:pt x="16081" y="9999"/>
                    <a:pt x="15030" y="10630"/>
                    <a:pt x="14006" y="12284"/>
                  </a:cubicBezTo>
                  <a:cubicBezTo>
                    <a:pt x="14006" y="12284"/>
                    <a:pt x="14460" y="0"/>
                    <a:pt x="7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13632025" y="4638750"/>
              <a:ext cx="327775" cy="365125"/>
            </a:xfrm>
            <a:custGeom>
              <a:avLst/>
              <a:gdLst/>
              <a:ahLst/>
              <a:cxnLst/>
              <a:rect l="l" t="t" r="r" b="b"/>
              <a:pathLst>
                <a:path w="13111" h="14605" extrusionOk="0">
                  <a:moveTo>
                    <a:pt x="8152" y="0"/>
                  </a:moveTo>
                  <a:cubicBezTo>
                    <a:pt x="7608" y="0"/>
                    <a:pt x="7055" y="70"/>
                    <a:pt x="6524" y="161"/>
                  </a:cubicBezTo>
                  <a:cubicBezTo>
                    <a:pt x="4855" y="447"/>
                    <a:pt x="3142" y="939"/>
                    <a:pt x="1917" y="2108"/>
                  </a:cubicBezTo>
                  <a:cubicBezTo>
                    <a:pt x="551" y="3414"/>
                    <a:pt x="0" y="5510"/>
                    <a:pt x="550" y="7318"/>
                  </a:cubicBezTo>
                  <a:cubicBezTo>
                    <a:pt x="637" y="7607"/>
                    <a:pt x="753" y="7893"/>
                    <a:pt x="943" y="8127"/>
                  </a:cubicBezTo>
                  <a:cubicBezTo>
                    <a:pt x="1355" y="8633"/>
                    <a:pt x="2038" y="8820"/>
                    <a:pt x="2683" y="8925"/>
                  </a:cubicBezTo>
                  <a:cubicBezTo>
                    <a:pt x="3617" y="9078"/>
                    <a:pt x="4882" y="9048"/>
                    <a:pt x="5705" y="9577"/>
                  </a:cubicBezTo>
                  <a:cubicBezTo>
                    <a:pt x="6436" y="10048"/>
                    <a:pt x="6608" y="11026"/>
                    <a:pt x="7524" y="11392"/>
                  </a:cubicBezTo>
                  <a:cubicBezTo>
                    <a:pt x="8109" y="11624"/>
                    <a:pt x="8490" y="12227"/>
                    <a:pt x="8775" y="12756"/>
                  </a:cubicBezTo>
                  <a:cubicBezTo>
                    <a:pt x="9042" y="13251"/>
                    <a:pt x="9193" y="14046"/>
                    <a:pt x="9622" y="14431"/>
                  </a:cubicBezTo>
                  <a:cubicBezTo>
                    <a:pt x="9752" y="14546"/>
                    <a:pt x="9873" y="14604"/>
                    <a:pt x="10015" y="14604"/>
                  </a:cubicBezTo>
                  <a:cubicBezTo>
                    <a:pt x="10082" y="14604"/>
                    <a:pt x="10154" y="14591"/>
                    <a:pt x="10234" y="14565"/>
                  </a:cubicBezTo>
                  <a:cubicBezTo>
                    <a:pt x="10645" y="14432"/>
                    <a:pt x="10621" y="14118"/>
                    <a:pt x="10606" y="13745"/>
                  </a:cubicBezTo>
                  <a:cubicBezTo>
                    <a:pt x="10572" y="12976"/>
                    <a:pt x="10363" y="12215"/>
                    <a:pt x="10492" y="11444"/>
                  </a:cubicBezTo>
                  <a:cubicBezTo>
                    <a:pt x="10676" y="10341"/>
                    <a:pt x="11007" y="9758"/>
                    <a:pt x="11581" y="8967"/>
                  </a:cubicBezTo>
                  <a:cubicBezTo>
                    <a:pt x="11773" y="8701"/>
                    <a:pt x="12324" y="8347"/>
                    <a:pt x="12461" y="8029"/>
                  </a:cubicBezTo>
                  <a:cubicBezTo>
                    <a:pt x="13111" y="6526"/>
                    <a:pt x="12705" y="4745"/>
                    <a:pt x="12157" y="3281"/>
                  </a:cubicBezTo>
                  <a:cubicBezTo>
                    <a:pt x="11757" y="2214"/>
                    <a:pt x="11222" y="1120"/>
                    <a:pt x="10254" y="521"/>
                  </a:cubicBezTo>
                  <a:cubicBezTo>
                    <a:pt x="9625" y="132"/>
                    <a:pt x="8897" y="0"/>
                    <a:pt x="8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13632100" y="4584725"/>
              <a:ext cx="551375" cy="276000"/>
            </a:xfrm>
            <a:custGeom>
              <a:avLst/>
              <a:gdLst/>
              <a:ahLst/>
              <a:cxnLst/>
              <a:rect l="l" t="t" r="r" b="b"/>
              <a:pathLst>
                <a:path w="22055" h="11040" extrusionOk="0">
                  <a:moveTo>
                    <a:pt x="10021" y="0"/>
                  </a:moveTo>
                  <a:cubicBezTo>
                    <a:pt x="9249" y="0"/>
                    <a:pt x="8421" y="50"/>
                    <a:pt x="7531" y="158"/>
                  </a:cubicBezTo>
                  <a:cubicBezTo>
                    <a:pt x="5667" y="379"/>
                    <a:pt x="4161" y="789"/>
                    <a:pt x="2965" y="1333"/>
                  </a:cubicBezTo>
                  <a:cubicBezTo>
                    <a:pt x="3390" y="1264"/>
                    <a:pt x="3791" y="1231"/>
                    <a:pt x="4171" y="1231"/>
                  </a:cubicBezTo>
                  <a:cubicBezTo>
                    <a:pt x="5458" y="1231"/>
                    <a:pt x="6490" y="1606"/>
                    <a:pt x="7319" y="2209"/>
                  </a:cubicBezTo>
                  <a:cubicBezTo>
                    <a:pt x="7051" y="2239"/>
                    <a:pt x="6783" y="2277"/>
                    <a:pt x="6518" y="2320"/>
                  </a:cubicBezTo>
                  <a:cubicBezTo>
                    <a:pt x="4852" y="2610"/>
                    <a:pt x="3141" y="3100"/>
                    <a:pt x="1911" y="4269"/>
                  </a:cubicBezTo>
                  <a:cubicBezTo>
                    <a:pt x="550" y="5573"/>
                    <a:pt x="0" y="7673"/>
                    <a:pt x="550" y="9478"/>
                  </a:cubicBezTo>
                  <a:cubicBezTo>
                    <a:pt x="635" y="9769"/>
                    <a:pt x="750" y="10054"/>
                    <a:pt x="940" y="10289"/>
                  </a:cubicBezTo>
                  <a:cubicBezTo>
                    <a:pt x="1293" y="10719"/>
                    <a:pt x="1846" y="10923"/>
                    <a:pt x="2405" y="11040"/>
                  </a:cubicBezTo>
                  <a:cubicBezTo>
                    <a:pt x="4692" y="10560"/>
                    <a:pt x="7536" y="10095"/>
                    <a:pt x="10624" y="9883"/>
                  </a:cubicBezTo>
                  <a:cubicBezTo>
                    <a:pt x="11275" y="9837"/>
                    <a:pt x="11935" y="9804"/>
                    <a:pt x="12607" y="9783"/>
                  </a:cubicBezTo>
                  <a:cubicBezTo>
                    <a:pt x="13076" y="9770"/>
                    <a:pt x="13549" y="9762"/>
                    <a:pt x="14025" y="9762"/>
                  </a:cubicBezTo>
                  <a:cubicBezTo>
                    <a:pt x="16657" y="9762"/>
                    <a:pt x="19387" y="9984"/>
                    <a:pt x="22054" y="10560"/>
                  </a:cubicBezTo>
                  <a:cubicBezTo>
                    <a:pt x="21799" y="9911"/>
                    <a:pt x="21521" y="9260"/>
                    <a:pt x="21238" y="8590"/>
                  </a:cubicBezTo>
                  <a:cubicBezTo>
                    <a:pt x="20006" y="5710"/>
                    <a:pt x="18255" y="0"/>
                    <a:pt x="10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13500275" y="4534900"/>
              <a:ext cx="704650" cy="330150"/>
            </a:xfrm>
            <a:custGeom>
              <a:avLst/>
              <a:gdLst/>
              <a:ahLst/>
              <a:cxnLst/>
              <a:rect l="l" t="t" r="r" b="b"/>
              <a:pathLst>
                <a:path w="28186" h="13206" extrusionOk="0">
                  <a:moveTo>
                    <a:pt x="18036" y="0"/>
                  </a:moveTo>
                  <a:cubicBezTo>
                    <a:pt x="13570" y="0"/>
                    <a:pt x="7723" y="697"/>
                    <a:pt x="682" y="3038"/>
                  </a:cubicBezTo>
                  <a:cubicBezTo>
                    <a:pt x="251" y="3183"/>
                    <a:pt x="0" y="3629"/>
                    <a:pt x="100" y="4072"/>
                  </a:cubicBezTo>
                  <a:lnTo>
                    <a:pt x="2021" y="12521"/>
                  </a:lnTo>
                  <a:cubicBezTo>
                    <a:pt x="2114" y="12931"/>
                    <a:pt x="2477" y="13205"/>
                    <a:pt x="2876" y="13205"/>
                  </a:cubicBezTo>
                  <a:cubicBezTo>
                    <a:pt x="2959" y="13205"/>
                    <a:pt x="3043" y="13194"/>
                    <a:pt x="3126" y="13169"/>
                  </a:cubicBezTo>
                  <a:cubicBezTo>
                    <a:pt x="5464" y="12471"/>
                    <a:pt x="12097" y="10709"/>
                    <a:pt x="19476" y="10709"/>
                  </a:cubicBezTo>
                  <a:cubicBezTo>
                    <a:pt x="21823" y="10709"/>
                    <a:pt x="24245" y="10887"/>
                    <a:pt x="26629" y="11335"/>
                  </a:cubicBezTo>
                  <a:cubicBezTo>
                    <a:pt x="26686" y="11345"/>
                    <a:pt x="26743" y="11351"/>
                    <a:pt x="26799" y="11351"/>
                  </a:cubicBezTo>
                  <a:cubicBezTo>
                    <a:pt x="27257" y="11351"/>
                    <a:pt x="27653" y="11001"/>
                    <a:pt x="27681" y="10525"/>
                  </a:cubicBezTo>
                  <a:lnTo>
                    <a:pt x="28160" y="2169"/>
                  </a:lnTo>
                  <a:cubicBezTo>
                    <a:pt x="28186" y="1772"/>
                    <a:pt x="27939" y="1409"/>
                    <a:pt x="27562" y="1284"/>
                  </a:cubicBezTo>
                  <a:cubicBezTo>
                    <a:pt x="26262" y="862"/>
                    <a:pt x="23002" y="0"/>
                    <a:pt x="180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13556425" y="4792900"/>
              <a:ext cx="631600" cy="72150"/>
            </a:xfrm>
            <a:custGeom>
              <a:avLst/>
              <a:gdLst/>
              <a:ahLst/>
              <a:cxnLst/>
              <a:rect l="l" t="t" r="r" b="b"/>
              <a:pathLst>
                <a:path w="25264" h="2886" extrusionOk="0">
                  <a:moveTo>
                    <a:pt x="17551" y="1"/>
                  </a:moveTo>
                  <a:cubicBezTo>
                    <a:pt x="9742" y="1"/>
                    <a:pt x="2704" y="1817"/>
                    <a:pt x="1" y="2612"/>
                  </a:cubicBezTo>
                  <a:cubicBezTo>
                    <a:pt x="168" y="2789"/>
                    <a:pt x="398" y="2886"/>
                    <a:pt x="635" y="2886"/>
                  </a:cubicBezTo>
                  <a:cubicBezTo>
                    <a:pt x="716" y="2886"/>
                    <a:pt x="799" y="2874"/>
                    <a:pt x="880" y="2850"/>
                  </a:cubicBezTo>
                  <a:cubicBezTo>
                    <a:pt x="3218" y="2152"/>
                    <a:pt x="9853" y="389"/>
                    <a:pt x="17233" y="389"/>
                  </a:cubicBezTo>
                  <a:cubicBezTo>
                    <a:pt x="19579" y="389"/>
                    <a:pt x="22000" y="567"/>
                    <a:pt x="24383" y="1015"/>
                  </a:cubicBezTo>
                  <a:cubicBezTo>
                    <a:pt x="24439" y="1025"/>
                    <a:pt x="24495" y="1030"/>
                    <a:pt x="24550" y="1030"/>
                  </a:cubicBezTo>
                  <a:cubicBezTo>
                    <a:pt x="24828" y="1030"/>
                    <a:pt x="25095" y="899"/>
                    <a:pt x="25264" y="670"/>
                  </a:cubicBezTo>
                  <a:cubicBezTo>
                    <a:pt x="22693" y="191"/>
                    <a:pt x="20081" y="1"/>
                    <a:pt x="17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14065650" y="4549175"/>
              <a:ext cx="139275" cy="269500"/>
            </a:xfrm>
            <a:custGeom>
              <a:avLst/>
              <a:gdLst/>
              <a:ahLst/>
              <a:cxnLst/>
              <a:rect l="l" t="t" r="r" b="b"/>
              <a:pathLst>
                <a:path w="5571" h="10780" extrusionOk="0">
                  <a:moveTo>
                    <a:pt x="2049" y="1"/>
                  </a:moveTo>
                  <a:cubicBezTo>
                    <a:pt x="3642" y="3365"/>
                    <a:pt x="2958" y="7882"/>
                    <a:pt x="1" y="10252"/>
                  </a:cubicBezTo>
                  <a:cubicBezTo>
                    <a:pt x="1337" y="10350"/>
                    <a:pt x="2682" y="10514"/>
                    <a:pt x="4014" y="10764"/>
                  </a:cubicBezTo>
                  <a:cubicBezTo>
                    <a:pt x="4071" y="10774"/>
                    <a:pt x="4128" y="10780"/>
                    <a:pt x="4184" y="10780"/>
                  </a:cubicBezTo>
                  <a:cubicBezTo>
                    <a:pt x="4642" y="10780"/>
                    <a:pt x="5038" y="10430"/>
                    <a:pt x="5066" y="9954"/>
                  </a:cubicBezTo>
                  <a:lnTo>
                    <a:pt x="5547" y="1598"/>
                  </a:lnTo>
                  <a:cubicBezTo>
                    <a:pt x="5571" y="1201"/>
                    <a:pt x="5324" y="837"/>
                    <a:pt x="4947" y="713"/>
                  </a:cubicBezTo>
                  <a:cubicBezTo>
                    <a:pt x="4366" y="525"/>
                    <a:pt x="3389" y="249"/>
                    <a:pt x="2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13519200" y="5562225"/>
              <a:ext cx="340325" cy="1620775"/>
            </a:xfrm>
            <a:custGeom>
              <a:avLst/>
              <a:gdLst/>
              <a:ahLst/>
              <a:cxnLst/>
              <a:rect l="l" t="t" r="r" b="b"/>
              <a:pathLst>
                <a:path w="13613" h="64831" extrusionOk="0">
                  <a:moveTo>
                    <a:pt x="13613" y="0"/>
                  </a:moveTo>
                  <a:lnTo>
                    <a:pt x="13613" y="0"/>
                  </a:lnTo>
                  <a:cubicBezTo>
                    <a:pt x="11100" y="4094"/>
                    <a:pt x="8517" y="11080"/>
                    <a:pt x="5123" y="23252"/>
                  </a:cubicBezTo>
                  <a:cubicBezTo>
                    <a:pt x="2019" y="34416"/>
                    <a:pt x="839" y="53548"/>
                    <a:pt x="1" y="64831"/>
                  </a:cubicBezTo>
                  <a:lnTo>
                    <a:pt x="3098" y="64831"/>
                  </a:lnTo>
                  <a:cubicBezTo>
                    <a:pt x="7664" y="26012"/>
                    <a:pt x="9957" y="11531"/>
                    <a:pt x="13613" y="0"/>
                  </a:cubicBezTo>
                  <a:close/>
                </a:path>
              </a:pathLst>
            </a:custGeom>
            <a:solidFill>
              <a:srgbClr val="8AD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13596650" y="5399000"/>
              <a:ext cx="877875" cy="1784000"/>
            </a:xfrm>
            <a:custGeom>
              <a:avLst/>
              <a:gdLst/>
              <a:ahLst/>
              <a:cxnLst/>
              <a:rect l="l" t="t" r="r" b="b"/>
              <a:pathLst>
                <a:path w="35115" h="71360" extrusionOk="0">
                  <a:moveTo>
                    <a:pt x="23209" y="0"/>
                  </a:moveTo>
                  <a:cubicBezTo>
                    <a:pt x="22961" y="0"/>
                    <a:pt x="22707" y="17"/>
                    <a:pt x="22447" y="52"/>
                  </a:cubicBezTo>
                  <a:cubicBezTo>
                    <a:pt x="17923" y="659"/>
                    <a:pt x="14812" y="857"/>
                    <a:pt x="11777" y="4702"/>
                  </a:cubicBezTo>
                  <a:cubicBezTo>
                    <a:pt x="11354" y="5239"/>
                    <a:pt x="10938" y="5845"/>
                    <a:pt x="10515" y="6529"/>
                  </a:cubicBezTo>
                  <a:cubicBezTo>
                    <a:pt x="6859" y="18060"/>
                    <a:pt x="4566" y="32541"/>
                    <a:pt x="0" y="71360"/>
                  </a:cubicBezTo>
                  <a:lnTo>
                    <a:pt x="34021" y="71360"/>
                  </a:lnTo>
                  <a:cubicBezTo>
                    <a:pt x="30993" y="55835"/>
                    <a:pt x="35114" y="43365"/>
                    <a:pt x="33272" y="17962"/>
                  </a:cubicBezTo>
                  <a:cubicBezTo>
                    <a:pt x="33211" y="17141"/>
                    <a:pt x="31126" y="0"/>
                    <a:pt x="23209" y="0"/>
                  </a:cubicBezTo>
                  <a:close/>
                </a:path>
              </a:pathLst>
            </a:custGeom>
            <a:solidFill>
              <a:srgbClr val="8AD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13596600" y="5511425"/>
              <a:ext cx="313025" cy="1671575"/>
            </a:xfrm>
            <a:custGeom>
              <a:avLst/>
              <a:gdLst/>
              <a:ahLst/>
              <a:cxnLst/>
              <a:rect l="l" t="t" r="r" b="b"/>
              <a:pathLst>
                <a:path w="12521" h="66863" extrusionOk="0">
                  <a:moveTo>
                    <a:pt x="11179" y="0"/>
                  </a:moveTo>
                  <a:cubicBezTo>
                    <a:pt x="10954" y="670"/>
                    <a:pt x="10727" y="1348"/>
                    <a:pt x="10516" y="2032"/>
                  </a:cubicBezTo>
                  <a:cubicBezTo>
                    <a:pt x="6860" y="13563"/>
                    <a:pt x="4567" y="28044"/>
                    <a:pt x="1" y="66863"/>
                  </a:cubicBezTo>
                  <a:lnTo>
                    <a:pt x="1406" y="66863"/>
                  </a:lnTo>
                  <a:cubicBezTo>
                    <a:pt x="6226" y="25856"/>
                    <a:pt x="8505" y="12265"/>
                    <a:pt x="12521" y="459"/>
                  </a:cubicBezTo>
                  <a:lnTo>
                    <a:pt x="11779" y="205"/>
                  </a:lnTo>
                  <a:lnTo>
                    <a:pt x="11179" y="0"/>
                  </a:ln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13855900" y="5354875"/>
              <a:ext cx="356750" cy="195200"/>
            </a:xfrm>
            <a:custGeom>
              <a:avLst/>
              <a:gdLst/>
              <a:ahLst/>
              <a:cxnLst/>
              <a:rect l="l" t="t" r="r" b="b"/>
              <a:pathLst>
                <a:path w="14270" h="7808" extrusionOk="0">
                  <a:moveTo>
                    <a:pt x="12861" y="1"/>
                  </a:moveTo>
                  <a:lnTo>
                    <a:pt x="1" y="5474"/>
                  </a:lnTo>
                  <a:lnTo>
                    <a:pt x="609" y="7808"/>
                  </a:lnTo>
                  <a:lnTo>
                    <a:pt x="14269" y="1994"/>
                  </a:lnTo>
                  <a:lnTo>
                    <a:pt x="12861" y="1"/>
                  </a:ln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13577050" y="5586400"/>
              <a:ext cx="650500" cy="942950"/>
            </a:xfrm>
            <a:custGeom>
              <a:avLst/>
              <a:gdLst/>
              <a:ahLst/>
              <a:cxnLst/>
              <a:rect l="l" t="t" r="r" b="b"/>
              <a:pathLst>
                <a:path w="26020" h="37718" extrusionOk="0">
                  <a:moveTo>
                    <a:pt x="19859" y="1"/>
                  </a:moveTo>
                  <a:cubicBezTo>
                    <a:pt x="17925" y="1"/>
                    <a:pt x="15914" y="967"/>
                    <a:pt x="14510" y="2759"/>
                  </a:cubicBezTo>
                  <a:lnTo>
                    <a:pt x="4955" y="14912"/>
                  </a:lnTo>
                  <a:cubicBezTo>
                    <a:pt x="4278" y="17134"/>
                    <a:pt x="3565" y="19583"/>
                    <a:pt x="2809" y="22285"/>
                  </a:cubicBezTo>
                  <a:cubicBezTo>
                    <a:pt x="1983" y="25257"/>
                    <a:pt x="1292" y="28799"/>
                    <a:pt x="706" y="32603"/>
                  </a:cubicBezTo>
                  <a:cubicBezTo>
                    <a:pt x="452" y="34261"/>
                    <a:pt x="219" y="35969"/>
                    <a:pt x="0" y="37705"/>
                  </a:cubicBezTo>
                  <a:cubicBezTo>
                    <a:pt x="155" y="37713"/>
                    <a:pt x="309" y="37717"/>
                    <a:pt x="462" y="37717"/>
                  </a:cubicBezTo>
                  <a:cubicBezTo>
                    <a:pt x="3300" y="37717"/>
                    <a:pt x="5970" y="36314"/>
                    <a:pt x="7574" y="33948"/>
                  </a:cubicBezTo>
                  <a:lnTo>
                    <a:pt x="24269" y="9350"/>
                  </a:lnTo>
                  <a:cubicBezTo>
                    <a:pt x="26019" y="6296"/>
                    <a:pt x="25412" y="2626"/>
                    <a:pt x="22865" y="904"/>
                  </a:cubicBezTo>
                  <a:cubicBezTo>
                    <a:pt x="21962" y="290"/>
                    <a:pt x="20924" y="1"/>
                    <a:pt x="19859" y="1"/>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12932750" y="5683175"/>
              <a:ext cx="843700" cy="689675"/>
            </a:xfrm>
            <a:custGeom>
              <a:avLst/>
              <a:gdLst/>
              <a:ahLst/>
              <a:cxnLst/>
              <a:rect l="l" t="t" r="r" b="b"/>
              <a:pathLst>
                <a:path w="33748" h="27587" extrusionOk="0">
                  <a:moveTo>
                    <a:pt x="2988" y="1"/>
                  </a:moveTo>
                  <a:cubicBezTo>
                    <a:pt x="2160" y="1"/>
                    <a:pt x="916" y="976"/>
                    <a:pt x="499" y="1459"/>
                  </a:cubicBezTo>
                  <a:cubicBezTo>
                    <a:pt x="1" y="2035"/>
                    <a:pt x="65" y="2973"/>
                    <a:pt x="685" y="3629"/>
                  </a:cubicBezTo>
                  <a:lnTo>
                    <a:pt x="20310" y="23531"/>
                  </a:lnTo>
                  <a:cubicBezTo>
                    <a:pt x="23091" y="26480"/>
                    <a:pt x="25635" y="27586"/>
                    <a:pt x="27684" y="27586"/>
                  </a:cubicBezTo>
                  <a:cubicBezTo>
                    <a:pt x="29300" y="27586"/>
                    <a:pt x="30609" y="26898"/>
                    <a:pt x="31484" y="25883"/>
                  </a:cubicBezTo>
                  <a:cubicBezTo>
                    <a:pt x="33747" y="23258"/>
                    <a:pt x="33244" y="20868"/>
                    <a:pt x="26761" y="16358"/>
                  </a:cubicBezTo>
                  <a:lnTo>
                    <a:pt x="3414" y="121"/>
                  </a:lnTo>
                  <a:cubicBezTo>
                    <a:pt x="3294" y="37"/>
                    <a:pt x="3149" y="1"/>
                    <a:pt x="2988"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12749100" y="5528875"/>
              <a:ext cx="122200" cy="159750"/>
            </a:xfrm>
            <a:custGeom>
              <a:avLst/>
              <a:gdLst/>
              <a:ahLst/>
              <a:cxnLst/>
              <a:rect l="l" t="t" r="r" b="b"/>
              <a:pathLst>
                <a:path w="4888" h="6390" extrusionOk="0">
                  <a:moveTo>
                    <a:pt x="714" y="0"/>
                  </a:moveTo>
                  <a:cubicBezTo>
                    <a:pt x="676" y="0"/>
                    <a:pt x="638" y="3"/>
                    <a:pt x="599" y="8"/>
                  </a:cubicBezTo>
                  <a:cubicBezTo>
                    <a:pt x="3" y="83"/>
                    <a:pt x="0" y="2540"/>
                    <a:pt x="2300" y="5123"/>
                  </a:cubicBezTo>
                  <a:cubicBezTo>
                    <a:pt x="2739" y="5618"/>
                    <a:pt x="3606" y="6390"/>
                    <a:pt x="4205" y="6390"/>
                  </a:cubicBezTo>
                  <a:cubicBezTo>
                    <a:pt x="4455" y="6390"/>
                    <a:pt x="4658" y="6255"/>
                    <a:pt x="4764" y="5909"/>
                  </a:cubicBezTo>
                  <a:cubicBezTo>
                    <a:pt x="4887" y="5507"/>
                    <a:pt x="4731" y="5050"/>
                    <a:pt x="4427" y="4722"/>
                  </a:cubicBezTo>
                  <a:cubicBezTo>
                    <a:pt x="3430" y="3649"/>
                    <a:pt x="2261" y="1811"/>
                    <a:pt x="1965" y="1178"/>
                  </a:cubicBezTo>
                  <a:cubicBezTo>
                    <a:pt x="1647" y="504"/>
                    <a:pt x="1251" y="0"/>
                    <a:pt x="714" y="0"/>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12771775" y="5529475"/>
              <a:ext cx="86325" cy="115675"/>
            </a:xfrm>
            <a:custGeom>
              <a:avLst/>
              <a:gdLst/>
              <a:ahLst/>
              <a:cxnLst/>
              <a:rect l="l" t="t" r="r" b="b"/>
              <a:pathLst>
                <a:path w="3453" h="4627" extrusionOk="0">
                  <a:moveTo>
                    <a:pt x="0" y="0"/>
                  </a:moveTo>
                  <a:lnTo>
                    <a:pt x="0" y="0"/>
                  </a:lnTo>
                  <a:cubicBezTo>
                    <a:pt x="284" y="951"/>
                    <a:pt x="874" y="2123"/>
                    <a:pt x="1906" y="3332"/>
                  </a:cubicBezTo>
                  <a:cubicBezTo>
                    <a:pt x="2264" y="3752"/>
                    <a:pt x="2889" y="4353"/>
                    <a:pt x="3453" y="4627"/>
                  </a:cubicBezTo>
                  <a:cubicBezTo>
                    <a:pt x="2475" y="3552"/>
                    <a:pt x="1345" y="1777"/>
                    <a:pt x="1055" y="1153"/>
                  </a:cubicBezTo>
                  <a:cubicBezTo>
                    <a:pt x="780" y="563"/>
                    <a:pt x="443" y="101"/>
                    <a:pt x="0"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12766625" y="5469700"/>
              <a:ext cx="129775" cy="178200"/>
            </a:xfrm>
            <a:custGeom>
              <a:avLst/>
              <a:gdLst/>
              <a:ahLst/>
              <a:cxnLst/>
              <a:rect l="l" t="t" r="r" b="b"/>
              <a:pathLst>
                <a:path w="5191" h="7128" extrusionOk="0">
                  <a:moveTo>
                    <a:pt x="864" y="0"/>
                  </a:moveTo>
                  <a:cubicBezTo>
                    <a:pt x="845" y="0"/>
                    <a:pt x="825" y="1"/>
                    <a:pt x="805" y="2"/>
                  </a:cubicBezTo>
                  <a:cubicBezTo>
                    <a:pt x="146" y="38"/>
                    <a:pt x="0" y="2676"/>
                    <a:pt x="2371" y="5622"/>
                  </a:cubicBezTo>
                  <a:cubicBezTo>
                    <a:pt x="2838" y="6202"/>
                    <a:pt x="3781" y="7128"/>
                    <a:pt x="4441" y="7128"/>
                  </a:cubicBezTo>
                  <a:cubicBezTo>
                    <a:pt x="4693" y="7128"/>
                    <a:pt x="4904" y="6993"/>
                    <a:pt x="5032" y="6652"/>
                  </a:cubicBezTo>
                  <a:cubicBezTo>
                    <a:pt x="5190" y="6230"/>
                    <a:pt x="5046" y="5726"/>
                    <a:pt x="4732" y="5352"/>
                  </a:cubicBezTo>
                  <a:cubicBezTo>
                    <a:pt x="3699" y="4125"/>
                    <a:pt x="2523" y="2063"/>
                    <a:pt x="2235" y="1362"/>
                  </a:cubicBezTo>
                  <a:cubicBezTo>
                    <a:pt x="1916" y="584"/>
                    <a:pt x="1491" y="0"/>
                    <a:pt x="864" y="0"/>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12802475" y="5474475"/>
              <a:ext cx="81050" cy="127350"/>
            </a:xfrm>
            <a:custGeom>
              <a:avLst/>
              <a:gdLst/>
              <a:ahLst/>
              <a:cxnLst/>
              <a:rect l="l" t="t" r="r" b="b"/>
              <a:pathLst>
                <a:path w="3242" h="5094" extrusionOk="0">
                  <a:moveTo>
                    <a:pt x="1" y="0"/>
                  </a:moveTo>
                  <a:cubicBezTo>
                    <a:pt x="152" y="940"/>
                    <a:pt x="556" y="2094"/>
                    <a:pt x="1330" y="3347"/>
                  </a:cubicBezTo>
                  <a:cubicBezTo>
                    <a:pt x="1733" y="3987"/>
                    <a:pt x="2574" y="5039"/>
                    <a:pt x="3241" y="5093"/>
                  </a:cubicBezTo>
                  <a:cubicBezTo>
                    <a:pt x="2228" y="3858"/>
                    <a:pt x="1086" y="1862"/>
                    <a:pt x="803" y="1170"/>
                  </a:cubicBezTo>
                  <a:cubicBezTo>
                    <a:pt x="591" y="656"/>
                    <a:pt x="334" y="230"/>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12803350" y="5438075"/>
              <a:ext cx="127150" cy="180625"/>
            </a:xfrm>
            <a:custGeom>
              <a:avLst/>
              <a:gdLst/>
              <a:ahLst/>
              <a:cxnLst/>
              <a:rect l="l" t="t" r="r" b="b"/>
              <a:pathLst>
                <a:path w="5086" h="7225" extrusionOk="0">
                  <a:moveTo>
                    <a:pt x="916" y="0"/>
                  </a:moveTo>
                  <a:cubicBezTo>
                    <a:pt x="908" y="0"/>
                    <a:pt x="899" y="0"/>
                    <a:pt x="891" y="1"/>
                  </a:cubicBezTo>
                  <a:cubicBezTo>
                    <a:pt x="231" y="17"/>
                    <a:pt x="1" y="2643"/>
                    <a:pt x="2282" y="5657"/>
                  </a:cubicBezTo>
                  <a:cubicBezTo>
                    <a:pt x="2736" y="6257"/>
                    <a:pt x="3666" y="7225"/>
                    <a:pt x="4329" y="7225"/>
                  </a:cubicBezTo>
                  <a:cubicBezTo>
                    <a:pt x="4573" y="7225"/>
                    <a:pt x="4780" y="7094"/>
                    <a:pt x="4915" y="6768"/>
                  </a:cubicBezTo>
                  <a:cubicBezTo>
                    <a:pt x="5086" y="6352"/>
                    <a:pt x="4957" y="5845"/>
                    <a:pt x="4654" y="5463"/>
                  </a:cubicBezTo>
                  <a:cubicBezTo>
                    <a:pt x="3659" y="4206"/>
                    <a:pt x="2547" y="2112"/>
                    <a:pt x="2281" y="1403"/>
                  </a:cubicBezTo>
                  <a:cubicBezTo>
                    <a:pt x="1980" y="604"/>
                    <a:pt x="1562" y="0"/>
                    <a:pt x="916" y="0"/>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12838900" y="5441650"/>
              <a:ext cx="85425" cy="140575"/>
            </a:xfrm>
            <a:custGeom>
              <a:avLst/>
              <a:gdLst/>
              <a:ahLst/>
              <a:cxnLst/>
              <a:rect l="l" t="t" r="r" b="b"/>
              <a:pathLst>
                <a:path w="3417" h="5623" extrusionOk="0">
                  <a:moveTo>
                    <a:pt x="1" y="1"/>
                  </a:moveTo>
                  <a:lnTo>
                    <a:pt x="1" y="1"/>
                  </a:lnTo>
                  <a:cubicBezTo>
                    <a:pt x="78" y="1054"/>
                    <a:pt x="622" y="2673"/>
                    <a:pt x="2041" y="4391"/>
                  </a:cubicBezTo>
                  <a:cubicBezTo>
                    <a:pt x="2359" y="4777"/>
                    <a:pt x="2898" y="5314"/>
                    <a:pt x="3417" y="5622"/>
                  </a:cubicBezTo>
                  <a:cubicBezTo>
                    <a:pt x="3372" y="5514"/>
                    <a:pt x="3303" y="5415"/>
                    <a:pt x="3232" y="5320"/>
                  </a:cubicBezTo>
                  <a:cubicBezTo>
                    <a:pt x="2239" y="4066"/>
                    <a:pt x="1123" y="1968"/>
                    <a:pt x="859" y="1263"/>
                  </a:cubicBezTo>
                  <a:cubicBezTo>
                    <a:pt x="650" y="696"/>
                    <a:pt x="379" y="225"/>
                    <a:pt x="1"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12840200" y="5419225"/>
              <a:ext cx="133175" cy="174675"/>
            </a:xfrm>
            <a:custGeom>
              <a:avLst/>
              <a:gdLst/>
              <a:ahLst/>
              <a:cxnLst/>
              <a:rect l="l" t="t" r="r" b="b"/>
              <a:pathLst>
                <a:path w="5327" h="6987" extrusionOk="0">
                  <a:moveTo>
                    <a:pt x="782" y="1"/>
                  </a:moveTo>
                  <a:cubicBezTo>
                    <a:pt x="748" y="1"/>
                    <a:pt x="715" y="2"/>
                    <a:pt x="681" y="6"/>
                  </a:cubicBezTo>
                  <a:cubicBezTo>
                    <a:pt x="27" y="73"/>
                    <a:pt x="1" y="2723"/>
                    <a:pt x="2494" y="5570"/>
                  </a:cubicBezTo>
                  <a:cubicBezTo>
                    <a:pt x="2976" y="6121"/>
                    <a:pt x="3932" y="6986"/>
                    <a:pt x="4589" y="6986"/>
                  </a:cubicBezTo>
                  <a:cubicBezTo>
                    <a:pt x="4856" y="6986"/>
                    <a:pt x="5073" y="6844"/>
                    <a:pt x="5189" y="6482"/>
                  </a:cubicBezTo>
                  <a:cubicBezTo>
                    <a:pt x="5327" y="6051"/>
                    <a:pt x="5161" y="5553"/>
                    <a:pt x="4830" y="5193"/>
                  </a:cubicBezTo>
                  <a:cubicBezTo>
                    <a:pt x="3748" y="4011"/>
                    <a:pt x="2484" y="1996"/>
                    <a:pt x="2166" y="1306"/>
                  </a:cubicBezTo>
                  <a:cubicBezTo>
                    <a:pt x="1822" y="557"/>
                    <a:pt x="1383" y="1"/>
                    <a:pt x="782"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12988475" y="5472500"/>
              <a:ext cx="102100" cy="274700"/>
            </a:xfrm>
            <a:custGeom>
              <a:avLst/>
              <a:gdLst/>
              <a:ahLst/>
              <a:cxnLst/>
              <a:rect l="l" t="t" r="r" b="b"/>
              <a:pathLst>
                <a:path w="4084" h="10988" extrusionOk="0">
                  <a:moveTo>
                    <a:pt x="884" y="1"/>
                  </a:moveTo>
                  <a:cubicBezTo>
                    <a:pt x="288" y="1"/>
                    <a:pt x="0" y="1064"/>
                    <a:pt x="135" y="2127"/>
                  </a:cubicBezTo>
                  <a:cubicBezTo>
                    <a:pt x="279" y="3268"/>
                    <a:pt x="388" y="4553"/>
                    <a:pt x="388" y="4553"/>
                  </a:cubicBezTo>
                  <a:lnTo>
                    <a:pt x="1404" y="7333"/>
                  </a:lnTo>
                  <a:lnTo>
                    <a:pt x="1589" y="10988"/>
                  </a:lnTo>
                  <a:cubicBezTo>
                    <a:pt x="1589" y="10988"/>
                    <a:pt x="4084" y="9470"/>
                    <a:pt x="3256" y="6206"/>
                  </a:cubicBezTo>
                  <a:cubicBezTo>
                    <a:pt x="2770" y="4282"/>
                    <a:pt x="2653" y="3128"/>
                    <a:pt x="2310" y="2288"/>
                  </a:cubicBezTo>
                  <a:cubicBezTo>
                    <a:pt x="1882" y="1236"/>
                    <a:pt x="1679" y="354"/>
                    <a:pt x="1207" y="95"/>
                  </a:cubicBezTo>
                  <a:cubicBezTo>
                    <a:pt x="1091" y="30"/>
                    <a:pt x="983" y="1"/>
                    <a:pt x="884"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12991025" y="5511450"/>
              <a:ext cx="33250" cy="91750"/>
            </a:xfrm>
            <a:custGeom>
              <a:avLst/>
              <a:gdLst/>
              <a:ahLst/>
              <a:cxnLst/>
              <a:rect l="l" t="t" r="r" b="b"/>
              <a:pathLst>
                <a:path w="1330" h="3670" extrusionOk="0">
                  <a:moveTo>
                    <a:pt x="3" y="1"/>
                  </a:moveTo>
                  <a:lnTo>
                    <a:pt x="3" y="1"/>
                  </a:lnTo>
                  <a:cubicBezTo>
                    <a:pt x="0" y="190"/>
                    <a:pt x="9" y="379"/>
                    <a:pt x="33" y="569"/>
                  </a:cubicBezTo>
                  <a:cubicBezTo>
                    <a:pt x="177" y="1710"/>
                    <a:pt x="286" y="2995"/>
                    <a:pt x="286" y="2995"/>
                  </a:cubicBezTo>
                  <a:lnTo>
                    <a:pt x="403" y="3314"/>
                  </a:lnTo>
                  <a:cubicBezTo>
                    <a:pt x="713" y="3431"/>
                    <a:pt x="1007" y="3607"/>
                    <a:pt x="1330" y="3669"/>
                  </a:cubicBezTo>
                  <a:cubicBezTo>
                    <a:pt x="1232" y="3202"/>
                    <a:pt x="957" y="2760"/>
                    <a:pt x="777" y="2328"/>
                  </a:cubicBezTo>
                  <a:cubicBezTo>
                    <a:pt x="641" y="2002"/>
                    <a:pt x="528" y="1665"/>
                    <a:pt x="435" y="1324"/>
                  </a:cubicBezTo>
                  <a:cubicBezTo>
                    <a:pt x="265" y="891"/>
                    <a:pt x="110" y="448"/>
                    <a:pt x="3"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12758200" y="5541675"/>
              <a:ext cx="15725" cy="15600"/>
            </a:xfrm>
            <a:custGeom>
              <a:avLst/>
              <a:gdLst/>
              <a:ahLst/>
              <a:cxnLst/>
              <a:rect l="l" t="t" r="r" b="b"/>
              <a:pathLst>
                <a:path w="629" h="624" extrusionOk="0">
                  <a:moveTo>
                    <a:pt x="543" y="0"/>
                  </a:moveTo>
                  <a:cubicBezTo>
                    <a:pt x="456" y="6"/>
                    <a:pt x="369" y="9"/>
                    <a:pt x="282" y="9"/>
                  </a:cubicBezTo>
                  <a:cubicBezTo>
                    <a:pt x="213" y="9"/>
                    <a:pt x="144" y="7"/>
                    <a:pt x="75" y="3"/>
                  </a:cubicBezTo>
                  <a:cubicBezTo>
                    <a:pt x="34" y="51"/>
                    <a:pt x="12" y="111"/>
                    <a:pt x="10" y="174"/>
                  </a:cubicBezTo>
                  <a:cubicBezTo>
                    <a:pt x="1" y="230"/>
                    <a:pt x="5" y="289"/>
                    <a:pt x="19" y="345"/>
                  </a:cubicBezTo>
                  <a:cubicBezTo>
                    <a:pt x="49" y="530"/>
                    <a:pt x="209" y="623"/>
                    <a:pt x="354" y="623"/>
                  </a:cubicBezTo>
                  <a:cubicBezTo>
                    <a:pt x="499" y="623"/>
                    <a:pt x="629" y="530"/>
                    <a:pt x="599" y="344"/>
                  </a:cubicBezTo>
                  <a:cubicBezTo>
                    <a:pt x="584" y="288"/>
                    <a:pt x="581" y="230"/>
                    <a:pt x="590" y="173"/>
                  </a:cubicBezTo>
                  <a:cubicBezTo>
                    <a:pt x="595" y="111"/>
                    <a:pt x="578" y="51"/>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12779100" y="5481200"/>
              <a:ext cx="15650" cy="22550"/>
            </a:xfrm>
            <a:custGeom>
              <a:avLst/>
              <a:gdLst/>
              <a:ahLst/>
              <a:cxnLst/>
              <a:rect l="l" t="t" r="r" b="b"/>
              <a:pathLst>
                <a:path w="626" h="902" extrusionOk="0">
                  <a:moveTo>
                    <a:pt x="571" y="0"/>
                  </a:moveTo>
                  <a:cubicBezTo>
                    <a:pt x="399" y="17"/>
                    <a:pt x="226" y="36"/>
                    <a:pt x="52" y="36"/>
                  </a:cubicBezTo>
                  <a:cubicBezTo>
                    <a:pt x="46" y="36"/>
                    <a:pt x="40" y="35"/>
                    <a:pt x="34" y="35"/>
                  </a:cubicBezTo>
                  <a:cubicBezTo>
                    <a:pt x="30" y="59"/>
                    <a:pt x="28" y="85"/>
                    <a:pt x="31" y="110"/>
                  </a:cubicBezTo>
                  <a:cubicBezTo>
                    <a:pt x="44" y="250"/>
                    <a:pt x="44" y="392"/>
                    <a:pt x="27" y="532"/>
                  </a:cubicBezTo>
                  <a:cubicBezTo>
                    <a:pt x="1" y="753"/>
                    <a:pt x="200" y="902"/>
                    <a:pt x="370" y="902"/>
                  </a:cubicBezTo>
                  <a:cubicBezTo>
                    <a:pt x="480" y="902"/>
                    <a:pt x="579" y="839"/>
                    <a:pt x="596" y="695"/>
                  </a:cubicBezTo>
                  <a:cubicBezTo>
                    <a:pt x="620" y="507"/>
                    <a:pt x="626" y="316"/>
                    <a:pt x="612" y="127"/>
                  </a:cubicBezTo>
                  <a:cubicBezTo>
                    <a:pt x="608" y="82"/>
                    <a:pt x="594" y="40"/>
                    <a:pt x="5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12817375" y="5450350"/>
              <a:ext cx="15500" cy="23575"/>
            </a:xfrm>
            <a:custGeom>
              <a:avLst/>
              <a:gdLst/>
              <a:ahLst/>
              <a:cxnLst/>
              <a:rect l="l" t="t" r="r" b="b"/>
              <a:pathLst>
                <a:path w="620" h="943" extrusionOk="0">
                  <a:moveTo>
                    <a:pt x="597" y="0"/>
                  </a:moveTo>
                  <a:cubicBezTo>
                    <a:pt x="410" y="13"/>
                    <a:pt x="225" y="24"/>
                    <a:pt x="39" y="31"/>
                  </a:cubicBezTo>
                  <a:cubicBezTo>
                    <a:pt x="29" y="222"/>
                    <a:pt x="20" y="414"/>
                    <a:pt x="11" y="605"/>
                  </a:cubicBezTo>
                  <a:cubicBezTo>
                    <a:pt x="1" y="816"/>
                    <a:pt x="186" y="942"/>
                    <a:pt x="349" y="942"/>
                  </a:cubicBezTo>
                  <a:cubicBezTo>
                    <a:pt x="471" y="942"/>
                    <a:pt x="581" y="872"/>
                    <a:pt x="588" y="713"/>
                  </a:cubicBezTo>
                  <a:cubicBezTo>
                    <a:pt x="598" y="516"/>
                    <a:pt x="608" y="320"/>
                    <a:pt x="616" y="125"/>
                  </a:cubicBezTo>
                  <a:cubicBezTo>
                    <a:pt x="619" y="82"/>
                    <a:pt x="612" y="4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12852850" y="5426550"/>
              <a:ext cx="16750" cy="31150"/>
            </a:xfrm>
            <a:custGeom>
              <a:avLst/>
              <a:gdLst/>
              <a:ahLst/>
              <a:cxnLst/>
              <a:rect l="l" t="t" r="r" b="b"/>
              <a:pathLst>
                <a:path w="670" h="1246" extrusionOk="0">
                  <a:moveTo>
                    <a:pt x="562" y="0"/>
                  </a:moveTo>
                  <a:cubicBezTo>
                    <a:pt x="375" y="52"/>
                    <a:pt x="189" y="107"/>
                    <a:pt x="1" y="150"/>
                  </a:cubicBezTo>
                  <a:cubicBezTo>
                    <a:pt x="6" y="439"/>
                    <a:pt x="30" y="727"/>
                    <a:pt x="72" y="1011"/>
                  </a:cubicBezTo>
                  <a:cubicBezTo>
                    <a:pt x="97" y="1173"/>
                    <a:pt x="217" y="1246"/>
                    <a:pt x="341" y="1246"/>
                  </a:cubicBezTo>
                  <a:cubicBezTo>
                    <a:pt x="502" y="1246"/>
                    <a:pt x="669" y="1122"/>
                    <a:pt x="638" y="913"/>
                  </a:cubicBezTo>
                  <a:cubicBezTo>
                    <a:pt x="598" y="642"/>
                    <a:pt x="579" y="370"/>
                    <a:pt x="577" y="98"/>
                  </a:cubicBezTo>
                  <a:cubicBezTo>
                    <a:pt x="577" y="65"/>
                    <a:pt x="572" y="31"/>
                    <a:pt x="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13008900" y="5483200"/>
              <a:ext cx="24500" cy="32225"/>
            </a:xfrm>
            <a:custGeom>
              <a:avLst/>
              <a:gdLst/>
              <a:ahLst/>
              <a:cxnLst/>
              <a:rect l="l" t="t" r="r" b="b"/>
              <a:pathLst>
                <a:path w="980" h="1289" extrusionOk="0">
                  <a:moveTo>
                    <a:pt x="561" y="0"/>
                  </a:moveTo>
                  <a:cubicBezTo>
                    <a:pt x="372" y="56"/>
                    <a:pt x="187" y="124"/>
                    <a:pt x="1" y="192"/>
                  </a:cubicBezTo>
                  <a:cubicBezTo>
                    <a:pt x="132" y="484"/>
                    <a:pt x="247" y="784"/>
                    <a:pt x="344" y="1090"/>
                  </a:cubicBezTo>
                  <a:cubicBezTo>
                    <a:pt x="388" y="1229"/>
                    <a:pt x="497" y="1289"/>
                    <a:pt x="609" y="1289"/>
                  </a:cubicBezTo>
                  <a:cubicBezTo>
                    <a:pt x="790" y="1289"/>
                    <a:pt x="980" y="1132"/>
                    <a:pt x="909" y="906"/>
                  </a:cubicBezTo>
                  <a:cubicBezTo>
                    <a:pt x="811" y="598"/>
                    <a:pt x="696" y="295"/>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12778600" y="5535600"/>
              <a:ext cx="295525" cy="244200"/>
            </a:xfrm>
            <a:custGeom>
              <a:avLst/>
              <a:gdLst/>
              <a:ahLst/>
              <a:cxnLst/>
              <a:rect l="l" t="t" r="r" b="b"/>
              <a:pathLst>
                <a:path w="11821" h="9768" extrusionOk="0">
                  <a:moveTo>
                    <a:pt x="6499" y="1"/>
                  </a:moveTo>
                  <a:cubicBezTo>
                    <a:pt x="5859" y="1"/>
                    <a:pt x="5047" y="708"/>
                    <a:pt x="4327" y="1146"/>
                  </a:cubicBezTo>
                  <a:cubicBezTo>
                    <a:pt x="2762" y="2099"/>
                    <a:pt x="1" y="3696"/>
                    <a:pt x="793" y="4523"/>
                  </a:cubicBezTo>
                  <a:cubicBezTo>
                    <a:pt x="1232" y="4980"/>
                    <a:pt x="2960" y="7212"/>
                    <a:pt x="3357" y="7586"/>
                  </a:cubicBezTo>
                  <a:cubicBezTo>
                    <a:pt x="4880" y="9021"/>
                    <a:pt x="6033" y="9768"/>
                    <a:pt x="7217" y="9768"/>
                  </a:cubicBezTo>
                  <a:cubicBezTo>
                    <a:pt x="7845" y="9768"/>
                    <a:pt x="8481" y="9558"/>
                    <a:pt x="9185" y="9130"/>
                  </a:cubicBezTo>
                  <a:cubicBezTo>
                    <a:pt x="11215" y="7893"/>
                    <a:pt x="11821" y="4610"/>
                    <a:pt x="9985" y="3099"/>
                  </a:cubicBezTo>
                  <a:cubicBezTo>
                    <a:pt x="8646" y="1995"/>
                    <a:pt x="7788" y="886"/>
                    <a:pt x="6981" y="180"/>
                  </a:cubicBezTo>
                  <a:cubicBezTo>
                    <a:pt x="6837" y="54"/>
                    <a:pt x="6675" y="1"/>
                    <a:pt x="6499"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12985175" y="5736800"/>
              <a:ext cx="145025" cy="128225"/>
            </a:xfrm>
            <a:custGeom>
              <a:avLst/>
              <a:gdLst/>
              <a:ahLst/>
              <a:cxnLst/>
              <a:rect l="l" t="t" r="r" b="b"/>
              <a:pathLst>
                <a:path w="5801" h="5129" extrusionOk="0">
                  <a:moveTo>
                    <a:pt x="4228" y="1"/>
                  </a:moveTo>
                  <a:cubicBezTo>
                    <a:pt x="3573" y="428"/>
                    <a:pt x="2889" y="808"/>
                    <a:pt x="2241" y="1260"/>
                  </a:cubicBezTo>
                  <a:cubicBezTo>
                    <a:pt x="1488" y="1784"/>
                    <a:pt x="748" y="2323"/>
                    <a:pt x="0" y="2853"/>
                  </a:cubicBezTo>
                  <a:lnTo>
                    <a:pt x="2348" y="5129"/>
                  </a:lnTo>
                  <a:cubicBezTo>
                    <a:pt x="3601" y="3880"/>
                    <a:pt x="4769" y="2570"/>
                    <a:pt x="5800" y="1095"/>
                  </a:cubicBezTo>
                  <a:lnTo>
                    <a:pt x="4228" y="1"/>
                  </a:ln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12970175" y="5573500"/>
              <a:ext cx="1266700" cy="873325"/>
            </a:xfrm>
            <a:custGeom>
              <a:avLst/>
              <a:gdLst/>
              <a:ahLst/>
              <a:cxnLst/>
              <a:rect l="l" t="t" r="r" b="b"/>
              <a:pathLst>
                <a:path w="50668" h="34933" extrusionOk="0">
                  <a:moveTo>
                    <a:pt x="44592" y="1"/>
                  </a:moveTo>
                  <a:cubicBezTo>
                    <a:pt x="42870" y="1"/>
                    <a:pt x="41071" y="728"/>
                    <a:pt x="39659" y="2139"/>
                  </a:cubicBezTo>
                  <a:lnTo>
                    <a:pt x="22709" y="19068"/>
                  </a:lnTo>
                  <a:lnTo>
                    <a:pt x="5879" y="6719"/>
                  </a:lnTo>
                  <a:cubicBezTo>
                    <a:pt x="5668" y="6566"/>
                    <a:pt x="5424" y="6492"/>
                    <a:pt x="5183" y="6492"/>
                  </a:cubicBezTo>
                  <a:cubicBezTo>
                    <a:pt x="4803" y="6492"/>
                    <a:pt x="4431" y="6675"/>
                    <a:pt x="4207" y="7016"/>
                  </a:cubicBezTo>
                  <a:lnTo>
                    <a:pt x="0" y="13268"/>
                  </a:lnTo>
                  <a:lnTo>
                    <a:pt x="24022" y="34331"/>
                  </a:lnTo>
                  <a:cubicBezTo>
                    <a:pt x="24481" y="34734"/>
                    <a:pt x="25050" y="34932"/>
                    <a:pt x="25617" y="34932"/>
                  </a:cubicBezTo>
                  <a:cubicBezTo>
                    <a:pt x="26293" y="34932"/>
                    <a:pt x="26966" y="34650"/>
                    <a:pt x="27446" y="34099"/>
                  </a:cubicBezTo>
                  <a:lnTo>
                    <a:pt x="48558" y="9845"/>
                  </a:lnTo>
                  <a:cubicBezTo>
                    <a:pt x="50667" y="7029"/>
                    <a:pt x="50499" y="3312"/>
                    <a:pt x="48177" y="1299"/>
                  </a:cubicBezTo>
                  <a:cubicBezTo>
                    <a:pt x="47168" y="424"/>
                    <a:pt x="45905" y="1"/>
                    <a:pt x="44592" y="1"/>
                  </a:cubicBezTo>
                  <a:close/>
                </a:path>
              </a:pathLst>
            </a:custGeom>
            <a:solidFill>
              <a:srgbClr val="8AD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13064825" y="5795600"/>
              <a:ext cx="228800" cy="287050"/>
            </a:xfrm>
            <a:custGeom>
              <a:avLst/>
              <a:gdLst/>
              <a:ahLst/>
              <a:cxnLst/>
              <a:rect l="l" t="t" r="r" b="b"/>
              <a:pathLst>
                <a:path w="9152" h="11482" extrusionOk="0">
                  <a:moveTo>
                    <a:pt x="5043" y="0"/>
                  </a:moveTo>
                  <a:cubicBezTo>
                    <a:pt x="3132" y="2410"/>
                    <a:pt x="1443" y="4988"/>
                    <a:pt x="0" y="7703"/>
                  </a:cubicBezTo>
                  <a:lnTo>
                    <a:pt x="4310" y="11481"/>
                  </a:lnTo>
                  <a:cubicBezTo>
                    <a:pt x="4774" y="10505"/>
                    <a:pt x="5258" y="9538"/>
                    <a:pt x="5803" y="8602"/>
                  </a:cubicBezTo>
                  <a:cubicBezTo>
                    <a:pt x="6897" y="6726"/>
                    <a:pt x="8066" y="4894"/>
                    <a:pt x="9152" y="3015"/>
                  </a:cubicBezTo>
                  <a:lnTo>
                    <a:pt x="5043" y="0"/>
                  </a:lnTo>
                  <a:close/>
                </a:path>
              </a:pathLst>
            </a:custGeom>
            <a:solidFill>
              <a:srgbClr val="C3F1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12970200" y="5735850"/>
              <a:ext cx="186325" cy="214350"/>
            </a:xfrm>
            <a:custGeom>
              <a:avLst/>
              <a:gdLst/>
              <a:ahLst/>
              <a:cxnLst/>
              <a:rect l="l" t="t" r="r" b="b"/>
              <a:pathLst>
                <a:path w="7453" h="8574" extrusionOk="0">
                  <a:moveTo>
                    <a:pt x="5181" y="0"/>
                  </a:moveTo>
                  <a:cubicBezTo>
                    <a:pt x="4803" y="0"/>
                    <a:pt x="4430" y="182"/>
                    <a:pt x="4202" y="521"/>
                  </a:cubicBezTo>
                  <a:lnTo>
                    <a:pt x="0" y="6771"/>
                  </a:lnTo>
                  <a:lnTo>
                    <a:pt x="2035" y="8573"/>
                  </a:lnTo>
                  <a:cubicBezTo>
                    <a:pt x="3439" y="5938"/>
                    <a:pt x="5338" y="3413"/>
                    <a:pt x="7452" y="1384"/>
                  </a:cubicBezTo>
                  <a:lnTo>
                    <a:pt x="5876" y="228"/>
                  </a:lnTo>
                  <a:cubicBezTo>
                    <a:pt x="5666" y="74"/>
                    <a:pt x="5422" y="0"/>
                    <a:pt x="5181" y="0"/>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12930125" y="5659750"/>
              <a:ext cx="829775" cy="705375"/>
            </a:xfrm>
            <a:custGeom>
              <a:avLst/>
              <a:gdLst/>
              <a:ahLst/>
              <a:cxnLst/>
              <a:rect l="l" t="t" r="r" b="b"/>
              <a:pathLst>
                <a:path w="33191" h="28215" extrusionOk="0">
                  <a:moveTo>
                    <a:pt x="3012" y="1"/>
                  </a:moveTo>
                  <a:cubicBezTo>
                    <a:pt x="2183" y="1"/>
                    <a:pt x="937" y="927"/>
                    <a:pt x="512" y="1394"/>
                  </a:cubicBezTo>
                  <a:cubicBezTo>
                    <a:pt x="1" y="1958"/>
                    <a:pt x="41" y="2896"/>
                    <a:pt x="643" y="3569"/>
                  </a:cubicBezTo>
                  <a:lnTo>
                    <a:pt x="19752" y="23969"/>
                  </a:lnTo>
                  <a:cubicBezTo>
                    <a:pt x="22520" y="27060"/>
                    <a:pt x="25089" y="28214"/>
                    <a:pt x="27163" y="28214"/>
                  </a:cubicBezTo>
                  <a:cubicBezTo>
                    <a:pt x="28713" y="28214"/>
                    <a:pt x="29987" y="27570"/>
                    <a:pt x="30861" y="26607"/>
                  </a:cubicBezTo>
                  <a:cubicBezTo>
                    <a:pt x="33191" y="24040"/>
                    <a:pt x="32749" y="21638"/>
                    <a:pt x="26384" y="16964"/>
                  </a:cubicBezTo>
                  <a:lnTo>
                    <a:pt x="3461" y="132"/>
                  </a:lnTo>
                  <a:cubicBezTo>
                    <a:pt x="3337" y="41"/>
                    <a:pt x="3183" y="1"/>
                    <a:pt x="3012"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12750150" y="5499300"/>
              <a:ext cx="120225" cy="161975"/>
            </a:xfrm>
            <a:custGeom>
              <a:avLst/>
              <a:gdLst/>
              <a:ahLst/>
              <a:cxnLst/>
              <a:rect l="l" t="t" r="r" b="b"/>
              <a:pathLst>
                <a:path w="4809" h="6479" extrusionOk="0">
                  <a:moveTo>
                    <a:pt x="756" y="1"/>
                  </a:moveTo>
                  <a:cubicBezTo>
                    <a:pt x="726" y="1"/>
                    <a:pt x="696" y="2"/>
                    <a:pt x="665" y="6"/>
                  </a:cubicBezTo>
                  <a:cubicBezTo>
                    <a:pt x="66" y="66"/>
                    <a:pt x="0" y="2521"/>
                    <a:pt x="2231" y="5163"/>
                  </a:cubicBezTo>
                  <a:cubicBezTo>
                    <a:pt x="2664" y="5675"/>
                    <a:pt x="3523" y="6479"/>
                    <a:pt x="4123" y="6479"/>
                  </a:cubicBezTo>
                  <a:cubicBezTo>
                    <a:pt x="4365" y="6479"/>
                    <a:pt x="4565" y="6347"/>
                    <a:pt x="4677" y="6012"/>
                  </a:cubicBezTo>
                  <a:cubicBezTo>
                    <a:pt x="4809" y="5613"/>
                    <a:pt x="4666" y="5154"/>
                    <a:pt x="4370" y="4817"/>
                  </a:cubicBezTo>
                  <a:cubicBezTo>
                    <a:pt x="3401" y="3720"/>
                    <a:pt x="2279" y="1851"/>
                    <a:pt x="2000" y="1212"/>
                  </a:cubicBezTo>
                  <a:cubicBezTo>
                    <a:pt x="1697" y="517"/>
                    <a:pt x="1305" y="1"/>
                    <a:pt x="75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12774425" y="5500100"/>
              <a:ext cx="83325" cy="117825"/>
            </a:xfrm>
            <a:custGeom>
              <a:avLst/>
              <a:gdLst/>
              <a:ahLst/>
              <a:cxnLst/>
              <a:rect l="l" t="t" r="r" b="b"/>
              <a:pathLst>
                <a:path w="3333" h="4713" extrusionOk="0">
                  <a:moveTo>
                    <a:pt x="1" y="0"/>
                  </a:moveTo>
                  <a:lnTo>
                    <a:pt x="1" y="0"/>
                  </a:lnTo>
                  <a:cubicBezTo>
                    <a:pt x="260" y="958"/>
                    <a:pt x="820" y="2143"/>
                    <a:pt x="1821" y="3378"/>
                  </a:cubicBezTo>
                  <a:cubicBezTo>
                    <a:pt x="2167" y="3808"/>
                    <a:pt x="2777" y="4425"/>
                    <a:pt x="3333" y="4712"/>
                  </a:cubicBezTo>
                  <a:cubicBezTo>
                    <a:pt x="2385" y="3614"/>
                    <a:pt x="1301" y="1811"/>
                    <a:pt x="1026" y="1180"/>
                  </a:cubicBezTo>
                  <a:cubicBezTo>
                    <a:pt x="767" y="581"/>
                    <a:pt x="441" y="112"/>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12769100" y="5440700"/>
              <a:ext cx="127425" cy="180475"/>
            </a:xfrm>
            <a:custGeom>
              <a:avLst/>
              <a:gdLst/>
              <a:ahLst/>
              <a:cxnLst/>
              <a:rect l="l" t="t" r="r" b="b"/>
              <a:pathLst>
                <a:path w="5097" h="7219" extrusionOk="0">
                  <a:moveTo>
                    <a:pt x="904" y="0"/>
                  </a:moveTo>
                  <a:cubicBezTo>
                    <a:pt x="894" y="0"/>
                    <a:pt x="883" y="0"/>
                    <a:pt x="873" y="1"/>
                  </a:cubicBezTo>
                  <a:cubicBezTo>
                    <a:pt x="215" y="20"/>
                    <a:pt x="1" y="2654"/>
                    <a:pt x="2296" y="5660"/>
                  </a:cubicBezTo>
                  <a:cubicBezTo>
                    <a:pt x="2751" y="6257"/>
                    <a:pt x="3682" y="7219"/>
                    <a:pt x="4343" y="7219"/>
                  </a:cubicBezTo>
                  <a:cubicBezTo>
                    <a:pt x="4588" y="7219"/>
                    <a:pt x="4796" y="7087"/>
                    <a:pt x="4928" y="6757"/>
                  </a:cubicBezTo>
                  <a:cubicBezTo>
                    <a:pt x="5097" y="6339"/>
                    <a:pt x="4966" y="5833"/>
                    <a:pt x="4661" y="5452"/>
                  </a:cubicBezTo>
                  <a:cubicBezTo>
                    <a:pt x="3662" y="4199"/>
                    <a:pt x="2539" y="2107"/>
                    <a:pt x="2268" y="1397"/>
                  </a:cubicBezTo>
                  <a:cubicBezTo>
                    <a:pt x="1965" y="601"/>
                    <a:pt x="1545" y="0"/>
                    <a:pt x="904"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12806575" y="5445825"/>
              <a:ext cx="77725" cy="129375"/>
            </a:xfrm>
            <a:custGeom>
              <a:avLst/>
              <a:gdLst/>
              <a:ahLst/>
              <a:cxnLst/>
              <a:rect l="l" t="t" r="r" b="b"/>
              <a:pathLst>
                <a:path w="3109" h="5175" extrusionOk="0">
                  <a:moveTo>
                    <a:pt x="1" y="0"/>
                  </a:moveTo>
                  <a:lnTo>
                    <a:pt x="1" y="0"/>
                  </a:lnTo>
                  <a:cubicBezTo>
                    <a:pt x="128" y="944"/>
                    <a:pt x="501" y="2110"/>
                    <a:pt x="1245" y="3383"/>
                  </a:cubicBezTo>
                  <a:cubicBezTo>
                    <a:pt x="1629" y="4032"/>
                    <a:pt x="2442" y="5105"/>
                    <a:pt x="3108" y="5175"/>
                  </a:cubicBezTo>
                  <a:cubicBezTo>
                    <a:pt x="2127" y="3916"/>
                    <a:pt x="1037" y="1892"/>
                    <a:pt x="772" y="1191"/>
                  </a:cubicBezTo>
                  <a:cubicBezTo>
                    <a:pt x="574" y="672"/>
                    <a:pt x="328" y="240"/>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12806675" y="5410100"/>
              <a:ext cx="124700" cy="182750"/>
            </a:xfrm>
            <a:custGeom>
              <a:avLst/>
              <a:gdLst/>
              <a:ahLst/>
              <a:cxnLst/>
              <a:rect l="l" t="t" r="r" b="b"/>
              <a:pathLst>
                <a:path w="4988" h="7310" extrusionOk="0">
                  <a:moveTo>
                    <a:pt x="958" y="0"/>
                  </a:moveTo>
                  <a:cubicBezTo>
                    <a:pt x="297" y="0"/>
                    <a:pt x="0" y="2619"/>
                    <a:pt x="2203" y="5690"/>
                  </a:cubicBezTo>
                  <a:cubicBezTo>
                    <a:pt x="2645" y="6305"/>
                    <a:pt x="3562" y="7309"/>
                    <a:pt x="4226" y="7309"/>
                  </a:cubicBezTo>
                  <a:cubicBezTo>
                    <a:pt x="4462" y="7309"/>
                    <a:pt x="4666" y="7183"/>
                    <a:pt x="4805" y="6868"/>
                  </a:cubicBezTo>
                  <a:cubicBezTo>
                    <a:pt x="4988" y="6457"/>
                    <a:pt x="4873" y="5948"/>
                    <a:pt x="4580" y="5556"/>
                  </a:cubicBezTo>
                  <a:cubicBezTo>
                    <a:pt x="3618" y="4276"/>
                    <a:pt x="2559" y="2153"/>
                    <a:pt x="2312" y="1438"/>
                  </a:cubicBezTo>
                  <a:cubicBezTo>
                    <a:pt x="2029" y="620"/>
                    <a:pt x="1619" y="2"/>
                    <a:pt x="959" y="0"/>
                  </a:cubicBezTo>
                  <a:cubicBezTo>
                    <a:pt x="959" y="0"/>
                    <a:pt x="958" y="0"/>
                    <a:pt x="958"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12843825" y="5414000"/>
              <a:ext cx="81775" cy="142700"/>
            </a:xfrm>
            <a:custGeom>
              <a:avLst/>
              <a:gdLst/>
              <a:ahLst/>
              <a:cxnLst/>
              <a:rect l="l" t="t" r="r" b="b"/>
              <a:pathLst>
                <a:path w="3271" h="5708" extrusionOk="0">
                  <a:moveTo>
                    <a:pt x="0" y="0"/>
                  </a:moveTo>
                  <a:cubicBezTo>
                    <a:pt x="49" y="1056"/>
                    <a:pt x="553" y="2688"/>
                    <a:pt x="1927" y="4441"/>
                  </a:cubicBezTo>
                  <a:cubicBezTo>
                    <a:pt x="2235" y="4835"/>
                    <a:pt x="2758" y="5386"/>
                    <a:pt x="3270" y="5708"/>
                  </a:cubicBezTo>
                  <a:cubicBezTo>
                    <a:pt x="3227" y="5600"/>
                    <a:pt x="3162" y="5499"/>
                    <a:pt x="3092" y="5400"/>
                  </a:cubicBezTo>
                  <a:cubicBezTo>
                    <a:pt x="2132" y="4122"/>
                    <a:pt x="1070" y="1996"/>
                    <a:pt x="825" y="1285"/>
                  </a:cubicBezTo>
                  <a:cubicBezTo>
                    <a:pt x="631" y="713"/>
                    <a:pt x="373" y="234"/>
                    <a:pt x="0"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12843925" y="5392125"/>
              <a:ext cx="131000" cy="177075"/>
            </a:xfrm>
            <a:custGeom>
              <a:avLst/>
              <a:gdLst/>
              <a:ahLst/>
              <a:cxnLst/>
              <a:rect l="l" t="t" r="r" b="b"/>
              <a:pathLst>
                <a:path w="5240" h="7083" extrusionOk="0">
                  <a:moveTo>
                    <a:pt x="825" y="0"/>
                  </a:moveTo>
                  <a:cubicBezTo>
                    <a:pt x="800" y="0"/>
                    <a:pt x="775" y="1"/>
                    <a:pt x="749" y="3"/>
                  </a:cubicBezTo>
                  <a:cubicBezTo>
                    <a:pt x="94" y="53"/>
                    <a:pt x="0" y="2702"/>
                    <a:pt x="2419" y="5612"/>
                  </a:cubicBezTo>
                  <a:cubicBezTo>
                    <a:pt x="2892" y="6180"/>
                    <a:pt x="3839" y="7082"/>
                    <a:pt x="4497" y="7082"/>
                  </a:cubicBezTo>
                  <a:cubicBezTo>
                    <a:pt x="4755" y="7082"/>
                    <a:pt x="4968" y="6944"/>
                    <a:pt x="5091" y="6592"/>
                  </a:cubicBezTo>
                  <a:cubicBezTo>
                    <a:pt x="5239" y="6166"/>
                    <a:pt x="5086" y="5663"/>
                    <a:pt x="4765" y="5295"/>
                  </a:cubicBezTo>
                  <a:cubicBezTo>
                    <a:pt x="3714" y="4085"/>
                    <a:pt x="2502" y="2038"/>
                    <a:pt x="2202" y="1341"/>
                  </a:cubicBezTo>
                  <a:cubicBezTo>
                    <a:pt x="1870" y="574"/>
                    <a:pt x="1440" y="0"/>
                    <a:pt x="825"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12991850" y="5449225"/>
              <a:ext cx="96700" cy="275100"/>
            </a:xfrm>
            <a:custGeom>
              <a:avLst/>
              <a:gdLst/>
              <a:ahLst/>
              <a:cxnLst/>
              <a:rect l="l" t="t" r="r" b="b"/>
              <a:pathLst>
                <a:path w="3868" h="11004" extrusionOk="0">
                  <a:moveTo>
                    <a:pt x="898" y="1"/>
                  </a:moveTo>
                  <a:cubicBezTo>
                    <a:pt x="310" y="1"/>
                    <a:pt x="0" y="1050"/>
                    <a:pt x="108" y="2107"/>
                  </a:cubicBezTo>
                  <a:cubicBezTo>
                    <a:pt x="223" y="3252"/>
                    <a:pt x="300" y="4538"/>
                    <a:pt x="300" y="4538"/>
                  </a:cubicBezTo>
                  <a:lnTo>
                    <a:pt x="1242" y="7346"/>
                  </a:lnTo>
                  <a:lnTo>
                    <a:pt x="1333" y="11003"/>
                  </a:lnTo>
                  <a:cubicBezTo>
                    <a:pt x="1333" y="11003"/>
                    <a:pt x="3867" y="9550"/>
                    <a:pt x="3124" y="6266"/>
                  </a:cubicBezTo>
                  <a:cubicBezTo>
                    <a:pt x="2685" y="4329"/>
                    <a:pt x="2600" y="3173"/>
                    <a:pt x="2278" y="2324"/>
                  </a:cubicBezTo>
                  <a:cubicBezTo>
                    <a:pt x="1876" y="1263"/>
                    <a:pt x="1696" y="376"/>
                    <a:pt x="1232" y="103"/>
                  </a:cubicBezTo>
                  <a:cubicBezTo>
                    <a:pt x="1113" y="33"/>
                    <a:pt x="1001" y="1"/>
                    <a:pt x="898"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12778750" y="5510550"/>
              <a:ext cx="294850" cy="244600"/>
            </a:xfrm>
            <a:custGeom>
              <a:avLst/>
              <a:gdLst/>
              <a:ahLst/>
              <a:cxnLst/>
              <a:rect l="l" t="t" r="r" b="b"/>
              <a:pathLst>
                <a:path w="11794" h="9784" extrusionOk="0">
                  <a:moveTo>
                    <a:pt x="6569" y="0"/>
                  </a:moveTo>
                  <a:cubicBezTo>
                    <a:pt x="5932" y="0"/>
                    <a:pt x="5113" y="675"/>
                    <a:pt x="4391" y="1090"/>
                  </a:cubicBezTo>
                  <a:cubicBezTo>
                    <a:pt x="2802" y="2001"/>
                    <a:pt x="0" y="3527"/>
                    <a:pt x="772" y="4375"/>
                  </a:cubicBezTo>
                  <a:cubicBezTo>
                    <a:pt x="1198" y="4844"/>
                    <a:pt x="2868" y="7118"/>
                    <a:pt x="3255" y="7503"/>
                  </a:cubicBezTo>
                  <a:cubicBezTo>
                    <a:pt x="4771" y="9006"/>
                    <a:pt x="5921" y="9783"/>
                    <a:pt x="7130" y="9783"/>
                  </a:cubicBezTo>
                  <a:cubicBezTo>
                    <a:pt x="7735" y="9783"/>
                    <a:pt x="8354" y="9589"/>
                    <a:pt x="9041" y="9195"/>
                  </a:cubicBezTo>
                  <a:cubicBezTo>
                    <a:pt x="11104" y="8012"/>
                    <a:pt x="11794" y="4744"/>
                    <a:pt x="9997" y="3186"/>
                  </a:cubicBezTo>
                  <a:cubicBezTo>
                    <a:pt x="8686" y="2049"/>
                    <a:pt x="7856" y="919"/>
                    <a:pt x="7069" y="192"/>
                  </a:cubicBezTo>
                  <a:cubicBezTo>
                    <a:pt x="6922" y="57"/>
                    <a:pt x="6753" y="0"/>
                    <a:pt x="6569"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12980600" y="5715525"/>
              <a:ext cx="146125" cy="127000"/>
            </a:xfrm>
            <a:custGeom>
              <a:avLst/>
              <a:gdLst/>
              <a:ahLst/>
              <a:cxnLst/>
              <a:rect l="l" t="t" r="r" b="b"/>
              <a:pathLst>
                <a:path w="5845" h="5080" extrusionOk="0">
                  <a:moveTo>
                    <a:pt x="4300" y="0"/>
                  </a:moveTo>
                  <a:cubicBezTo>
                    <a:pt x="3634" y="411"/>
                    <a:pt x="2942" y="775"/>
                    <a:pt x="2281" y="1209"/>
                  </a:cubicBezTo>
                  <a:cubicBezTo>
                    <a:pt x="1515" y="1714"/>
                    <a:pt x="761" y="2234"/>
                    <a:pt x="1" y="2745"/>
                  </a:cubicBezTo>
                  <a:lnTo>
                    <a:pt x="2289" y="5080"/>
                  </a:lnTo>
                  <a:cubicBezTo>
                    <a:pt x="3574" y="3861"/>
                    <a:pt x="4777" y="2582"/>
                    <a:pt x="5844" y="1134"/>
                  </a:cubicBezTo>
                  <a:lnTo>
                    <a:pt x="4300" y="0"/>
                  </a:ln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12963150" y="5558875"/>
              <a:ext cx="1153950" cy="879800"/>
            </a:xfrm>
            <a:custGeom>
              <a:avLst/>
              <a:gdLst/>
              <a:ahLst/>
              <a:cxnLst/>
              <a:rect l="l" t="t" r="r" b="b"/>
              <a:pathLst>
                <a:path w="46158" h="35192" extrusionOk="0">
                  <a:moveTo>
                    <a:pt x="40105" y="0"/>
                  </a:moveTo>
                  <a:cubicBezTo>
                    <a:pt x="38433" y="0"/>
                    <a:pt x="36682" y="681"/>
                    <a:pt x="35280" y="2013"/>
                  </a:cubicBezTo>
                  <a:lnTo>
                    <a:pt x="22553" y="19258"/>
                  </a:lnTo>
                  <a:lnTo>
                    <a:pt x="6045" y="6480"/>
                  </a:lnTo>
                  <a:cubicBezTo>
                    <a:pt x="5829" y="6314"/>
                    <a:pt x="5575" y="6235"/>
                    <a:pt x="5324" y="6235"/>
                  </a:cubicBezTo>
                  <a:cubicBezTo>
                    <a:pt x="4955" y="6235"/>
                    <a:pt x="4592" y="6407"/>
                    <a:pt x="4365" y="6733"/>
                  </a:cubicBezTo>
                  <a:lnTo>
                    <a:pt x="1" y="12876"/>
                  </a:lnTo>
                  <a:lnTo>
                    <a:pt x="23473" y="34548"/>
                  </a:lnTo>
                  <a:cubicBezTo>
                    <a:pt x="23938" y="34979"/>
                    <a:pt x="24527" y="35191"/>
                    <a:pt x="25115" y="35191"/>
                  </a:cubicBezTo>
                  <a:cubicBezTo>
                    <a:pt x="25770" y="35191"/>
                    <a:pt x="26423" y="34927"/>
                    <a:pt x="26901" y="34405"/>
                  </a:cubicBezTo>
                  <a:lnTo>
                    <a:pt x="43977" y="9945"/>
                  </a:lnTo>
                  <a:cubicBezTo>
                    <a:pt x="46158" y="7185"/>
                    <a:pt x="46085" y="3462"/>
                    <a:pt x="43816" y="1392"/>
                  </a:cubicBezTo>
                  <a:cubicBezTo>
                    <a:pt x="42829" y="492"/>
                    <a:pt x="41578" y="36"/>
                    <a:pt x="40265" y="2"/>
                  </a:cubicBezTo>
                  <a:cubicBezTo>
                    <a:pt x="40212" y="1"/>
                    <a:pt x="40159" y="0"/>
                    <a:pt x="40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12963150" y="5714750"/>
              <a:ext cx="189725" cy="212300"/>
            </a:xfrm>
            <a:custGeom>
              <a:avLst/>
              <a:gdLst/>
              <a:ahLst/>
              <a:cxnLst/>
              <a:rect l="l" t="t" r="r" b="b"/>
              <a:pathLst>
                <a:path w="7589" h="8492" extrusionOk="0">
                  <a:moveTo>
                    <a:pt x="5322" y="1"/>
                  </a:moveTo>
                  <a:cubicBezTo>
                    <a:pt x="4954" y="1"/>
                    <a:pt x="4592" y="172"/>
                    <a:pt x="4362" y="497"/>
                  </a:cubicBezTo>
                  <a:lnTo>
                    <a:pt x="1" y="6638"/>
                  </a:lnTo>
                  <a:lnTo>
                    <a:pt x="1989" y="8492"/>
                  </a:lnTo>
                  <a:cubicBezTo>
                    <a:pt x="3460" y="5893"/>
                    <a:pt x="5423" y="3418"/>
                    <a:pt x="7588" y="1444"/>
                  </a:cubicBezTo>
                  <a:lnTo>
                    <a:pt x="6043" y="247"/>
                  </a:lnTo>
                  <a:cubicBezTo>
                    <a:pt x="5828" y="81"/>
                    <a:pt x="5574" y="1"/>
                    <a:pt x="5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13519200" y="5562225"/>
              <a:ext cx="340325" cy="1620775"/>
            </a:xfrm>
            <a:custGeom>
              <a:avLst/>
              <a:gdLst/>
              <a:ahLst/>
              <a:cxnLst/>
              <a:rect l="l" t="t" r="r" b="b"/>
              <a:pathLst>
                <a:path w="13613" h="64831" extrusionOk="0">
                  <a:moveTo>
                    <a:pt x="13613" y="0"/>
                  </a:moveTo>
                  <a:lnTo>
                    <a:pt x="13613" y="0"/>
                  </a:lnTo>
                  <a:cubicBezTo>
                    <a:pt x="11100" y="4094"/>
                    <a:pt x="8517" y="11080"/>
                    <a:pt x="5123" y="23252"/>
                  </a:cubicBezTo>
                  <a:cubicBezTo>
                    <a:pt x="2019" y="34416"/>
                    <a:pt x="839" y="53548"/>
                    <a:pt x="1" y="64831"/>
                  </a:cubicBezTo>
                  <a:lnTo>
                    <a:pt x="3098" y="64831"/>
                  </a:lnTo>
                  <a:cubicBezTo>
                    <a:pt x="7664" y="26012"/>
                    <a:pt x="9957" y="11531"/>
                    <a:pt x="136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13596650" y="5399000"/>
              <a:ext cx="877875" cy="1784000"/>
            </a:xfrm>
            <a:custGeom>
              <a:avLst/>
              <a:gdLst/>
              <a:ahLst/>
              <a:cxnLst/>
              <a:rect l="l" t="t" r="r" b="b"/>
              <a:pathLst>
                <a:path w="35115" h="71360" extrusionOk="0">
                  <a:moveTo>
                    <a:pt x="23209" y="0"/>
                  </a:moveTo>
                  <a:cubicBezTo>
                    <a:pt x="22961" y="0"/>
                    <a:pt x="22707" y="17"/>
                    <a:pt x="22447" y="52"/>
                  </a:cubicBezTo>
                  <a:cubicBezTo>
                    <a:pt x="17923" y="659"/>
                    <a:pt x="14812" y="857"/>
                    <a:pt x="11777" y="4702"/>
                  </a:cubicBezTo>
                  <a:cubicBezTo>
                    <a:pt x="11354" y="5239"/>
                    <a:pt x="10938" y="5845"/>
                    <a:pt x="10515" y="6529"/>
                  </a:cubicBezTo>
                  <a:cubicBezTo>
                    <a:pt x="6859" y="18060"/>
                    <a:pt x="4566" y="32541"/>
                    <a:pt x="0" y="71360"/>
                  </a:cubicBezTo>
                  <a:lnTo>
                    <a:pt x="34021" y="71360"/>
                  </a:lnTo>
                  <a:cubicBezTo>
                    <a:pt x="30993" y="55835"/>
                    <a:pt x="35114" y="43365"/>
                    <a:pt x="33272" y="17962"/>
                  </a:cubicBezTo>
                  <a:cubicBezTo>
                    <a:pt x="33211" y="17141"/>
                    <a:pt x="31126" y="0"/>
                    <a:pt x="23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13596600" y="5511425"/>
              <a:ext cx="313025" cy="1671575"/>
            </a:xfrm>
            <a:custGeom>
              <a:avLst/>
              <a:gdLst/>
              <a:ahLst/>
              <a:cxnLst/>
              <a:rect l="l" t="t" r="r" b="b"/>
              <a:pathLst>
                <a:path w="12521" h="66863" extrusionOk="0">
                  <a:moveTo>
                    <a:pt x="11179" y="0"/>
                  </a:moveTo>
                  <a:cubicBezTo>
                    <a:pt x="10954" y="670"/>
                    <a:pt x="10727" y="1348"/>
                    <a:pt x="10516" y="2032"/>
                  </a:cubicBezTo>
                  <a:cubicBezTo>
                    <a:pt x="6860" y="13563"/>
                    <a:pt x="4567" y="28044"/>
                    <a:pt x="1" y="66863"/>
                  </a:cubicBezTo>
                  <a:lnTo>
                    <a:pt x="1406" y="66863"/>
                  </a:lnTo>
                  <a:cubicBezTo>
                    <a:pt x="6226" y="25856"/>
                    <a:pt x="8505" y="12265"/>
                    <a:pt x="12521" y="459"/>
                  </a:cubicBezTo>
                  <a:lnTo>
                    <a:pt x="11779" y="205"/>
                  </a:lnTo>
                  <a:lnTo>
                    <a:pt x="111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13855900" y="5354875"/>
              <a:ext cx="356750" cy="195200"/>
            </a:xfrm>
            <a:custGeom>
              <a:avLst/>
              <a:gdLst/>
              <a:ahLst/>
              <a:cxnLst/>
              <a:rect l="l" t="t" r="r" b="b"/>
              <a:pathLst>
                <a:path w="14270" h="7808" extrusionOk="0">
                  <a:moveTo>
                    <a:pt x="12861" y="1"/>
                  </a:moveTo>
                  <a:lnTo>
                    <a:pt x="1" y="5474"/>
                  </a:lnTo>
                  <a:lnTo>
                    <a:pt x="609" y="7808"/>
                  </a:lnTo>
                  <a:lnTo>
                    <a:pt x="14269" y="1994"/>
                  </a:lnTo>
                  <a:lnTo>
                    <a:pt x="128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13577050" y="5586400"/>
              <a:ext cx="650500" cy="942950"/>
            </a:xfrm>
            <a:custGeom>
              <a:avLst/>
              <a:gdLst/>
              <a:ahLst/>
              <a:cxnLst/>
              <a:rect l="l" t="t" r="r" b="b"/>
              <a:pathLst>
                <a:path w="26020" h="37718" extrusionOk="0">
                  <a:moveTo>
                    <a:pt x="19859" y="1"/>
                  </a:moveTo>
                  <a:cubicBezTo>
                    <a:pt x="17925" y="1"/>
                    <a:pt x="15914" y="967"/>
                    <a:pt x="14510" y="2759"/>
                  </a:cubicBezTo>
                  <a:lnTo>
                    <a:pt x="4955" y="14912"/>
                  </a:lnTo>
                  <a:cubicBezTo>
                    <a:pt x="4278" y="17134"/>
                    <a:pt x="3565" y="19583"/>
                    <a:pt x="2809" y="22285"/>
                  </a:cubicBezTo>
                  <a:cubicBezTo>
                    <a:pt x="1983" y="25257"/>
                    <a:pt x="1292" y="28799"/>
                    <a:pt x="706" y="32603"/>
                  </a:cubicBezTo>
                  <a:cubicBezTo>
                    <a:pt x="452" y="34261"/>
                    <a:pt x="219" y="35969"/>
                    <a:pt x="0" y="37705"/>
                  </a:cubicBezTo>
                  <a:cubicBezTo>
                    <a:pt x="155" y="37713"/>
                    <a:pt x="309" y="37717"/>
                    <a:pt x="462" y="37717"/>
                  </a:cubicBezTo>
                  <a:cubicBezTo>
                    <a:pt x="3300" y="37717"/>
                    <a:pt x="5970" y="36314"/>
                    <a:pt x="7574" y="33948"/>
                  </a:cubicBezTo>
                  <a:lnTo>
                    <a:pt x="24269" y="9350"/>
                  </a:lnTo>
                  <a:cubicBezTo>
                    <a:pt x="26019" y="6296"/>
                    <a:pt x="25412" y="2626"/>
                    <a:pt x="22865" y="904"/>
                  </a:cubicBezTo>
                  <a:cubicBezTo>
                    <a:pt x="21962" y="290"/>
                    <a:pt x="20924" y="1"/>
                    <a:pt x="198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12932750" y="5683175"/>
              <a:ext cx="843700" cy="689675"/>
            </a:xfrm>
            <a:custGeom>
              <a:avLst/>
              <a:gdLst/>
              <a:ahLst/>
              <a:cxnLst/>
              <a:rect l="l" t="t" r="r" b="b"/>
              <a:pathLst>
                <a:path w="33748" h="27587" extrusionOk="0">
                  <a:moveTo>
                    <a:pt x="2988" y="1"/>
                  </a:moveTo>
                  <a:cubicBezTo>
                    <a:pt x="2160" y="1"/>
                    <a:pt x="916" y="976"/>
                    <a:pt x="499" y="1459"/>
                  </a:cubicBezTo>
                  <a:cubicBezTo>
                    <a:pt x="1" y="2035"/>
                    <a:pt x="65" y="2973"/>
                    <a:pt x="685" y="3629"/>
                  </a:cubicBezTo>
                  <a:lnTo>
                    <a:pt x="20310" y="23531"/>
                  </a:lnTo>
                  <a:cubicBezTo>
                    <a:pt x="23091" y="26480"/>
                    <a:pt x="25635" y="27586"/>
                    <a:pt x="27684" y="27586"/>
                  </a:cubicBezTo>
                  <a:cubicBezTo>
                    <a:pt x="29300" y="27586"/>
                    <a:pt x="30609" y="26898"/>
                    <a:pt x="31484" y="25883"/>
                  </a:cubicBezTo>
                  <a:cubicBezTo>
                    <a:pt x="33747" y="23258"/>
                    <a:pt x="33244" y="20868"/>
                    <a:pt x="26761" y="16358"/>
                  </a:cubicBezTo>
                  <a:lnTo>
                    <a:pt x="3414" y="121"/>
                  </a:lnTo>
                  <a:cubicBezTo>
                    <a:pt x="3294" y="37"/>
                    <a:pt x="3149" y="1"/>
                    <a:pt x="29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12749100" y="5528875"/>
              <a:ext cx="122200" cy="159750"/>
            </a:xfrm>
            <a:custGeom>
              <a:avLst/>
              <a:gdLst/>
              <a:ahLst/>
              <a:cxnLst/>
              <a:rect l="l" t="t" r="r" b="b"/>
              <a:pathLst>
                <a:path w="4888" h="6390" extrusionOk="0">
                  <a:moveTo>
                    <a:pt x="714" y="0"/>
                  </a:moveTo>
                  <a:cubicBezTo>
                    <a:pt x="676" y="0"/>
                    <a:pt x="638" y="3"/>
                    <a:pt x="599" y="8"/>
                  </a:cubicBezTo>
                  <a:cubicBezTo>
                    <a:pt x="3" y="83"/>
                    <a:pt x="0" y="2540"/>
                    <a:pt x="2300" y="5123"/>
                  </a:cubicBezTo>
                  <a:cubicBezTo>
                    <a:pt x="2739" y="5618"/>
                    <a:pt x="3606" y="6390"/>
                    <a:pt x="4205" y="6390"/>
                  </a:cubicBezTo>
                  <a:cubicBezTo>
                    <a:pt x="4455" y="6390"/>
                    <a:pt x="4658" y="6255"/>
                    <a:pt x="4764" y="5909"/>
                  </a:cubicBezTo>
                  <a:cubicBezTo>
                    <a:pt x="4887" y="5507"/>
                    <a:pt x="4731" y="5050"/>
                    <a:pt x="4427" y="4722"/>
                  </a:cubicBezTo>
                  <a:cubicBezTo>
                    <a:pt x="3430" y="3649"/>
                    <a:pt x="2261" y="1811"/>
                    <a:pt x="1965" y="1178"/>
                  </a:cubicBezTo>
                  <a:cubicBezTo>
                    <a:pt x="1647" y="504"/>
                    <a:pt x="1251" y="0"/>
                    <a:pt x="7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12771775" y="5529475"/>
              <a:ext cx="86325" cy="115675"/>
            </a:xfrm>
            <a:custGeom>
              <a:avLst/>
              <a:gdLst/>
              <a:ahLst/>
              <a:cxnLst/>
              <a:rect l="l" t="t" r="r" b="b"/>
              <a:pathLst>
                <a:path w="3453" h="4627" extrusionOk="0">
                  <a:moveTo>
                    <a:pt x="0" y="0"/>
                  </a:moveTo>
                  <a:lnTo>
                    <a:pt x="0" y="0"/>
                  </a:lnTo>
                  <a:cubicBezTo>
                    <a:pt x="284" y="951"/>
                    <a:pt x="874" y="2123"/>
                    <a:pt x="1906" y="3332"/>
                  </a:cubicBezTo>
                  <a:cubicBezTo>
                    <a:pt x="2264" y="3752"/>
                    <a:pt x="2889" y="4353"/>
                    <a:pt x="3453" y="4627"/>
                  </a:cubicBezTo>
                  <a:cubicBezTo>
                    <a:pt x="2475" y="3552"/>
                    <a:pt x="1345" y="1777"/>
                    <a:pt x="1055" y="1153"/>
                  </a:cubicBezTo>
                  <a:cubicBezTo>
                    <a:pt x="780" y="563"/>
                    <a:pt x="443" y="101"/>
                    <a:pt x="0"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12766625" y="5469700"/>
              <a:ext cx="129775" cy="178200"/>
            </a:xfrm>
            <a:custGeom>
              <a:avLst/>
              <a:gdLst/>
              <a:ahLst/>
              <a:cxnLst/>
              <a:rect l="l" t="t" r="r" b="b"/>
              <a:pathLst>
                <a:path w="5191" h="7128" extrusionOk="0">
                  <a:moveTo>
                    <a:pt x="864" y="0"/>
                  </a:moveTo>
                  <a:cubicBezTo>
                    <a:pt x="845" y="0"/>
                    <a:pt x="825" y="1"/>
                    <a:pt x="805" y="2"/>
                  </a:cubicBezTo>
                  <a:cubicBezTo>
                    <a:pt x="146" y="38"/>
                    <a:pt x="0" y="2676"/>
                    <a:pt x="2371" y="5622"/>
                  </a:cubicBezTo>
                  <a:cubicBezTo>
                    <a:pt x="2838" y="6202"/>
                    <a:pt x="3781" y="7128"/>
                    <a:pt x="4441" y="7128"/>
                  </a:cubicBezTo>
                  <a:cubicBezTo>
                    <a:pt x="4693" y="7128"/>
                    <a:pt x="4904" y="6993"/>
                    <a:pt x="5032" y="6652"/>
                  </a:cubicBezTo>
                  <a:cubicBezTo>
                    <a:pt x="5190" y="6230"/>
                    <a:pt x="5046" y="5726"/>
                    <a:pt x="4732" y="5352"/>
                  </a:cubicBezTo>
                  <a:cubicBezTo>
                    <a:pt x="3699" y="4125"/>
                    <a:pt x="2523" y="2063"/>
                    <a:pt x="2235" y="1362"/>
                  </a:cubicBezTo>
                  <a:cubicBezTo>
                    <a:pt x="1916" y="584"/>
                    <a:pt x="1491"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12802475" y="5474475"/>
              <a:ext cx="81050" cy="127350"/>
            </a:xfrm>
            <a:custGeom>
              <a:avLst/>
              <a:gdLst/>
              <a:ahLst/>
              <a:cxnLst/>
              <a:rect l="l" t="t" r="r" b="b"/>
              <a:pathLst>
                <a:path w="3242" h="5094" extrusionOk="0">
                  <a:moveTo>
                    <a:pt x="1" y="0"/>
                  </a:moveTo>
                  <a:cubicBezTo>
                    <a:pt x="152" y="940"/>
                    <a:pt x="556" y="2094"/>
                    <a:pt x="1330" y="3347"/>
                  </a:cubicBezTo>
                  <a:cubicBezTo>
                    <a:pt x="1733" y="3987"/>
                    <a:pt x="2574" y="5039"/>
                    <a:pt x="3241" y="5093"/>
                  </a:cubicBezTo>
                  <a:cubicBezTo>
                    <a:pt x="2228" y="3858"/>
                    <a:pt x="1086" y="1862"/>
                    <a:pt x="803" y="1170"/>
                  </a:cubicBezTo>
                  <a:cubicBezTo>
                    <a:pt x="591" y="656"/>
                    <a:pt x="334" y="230"/>
                    <a:pt x="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12803350" y="5438075"/>
              <a:ext cx="127150" cy="180625"/>
            </a:xfrm>
            <a:custGeom>
              <a:avLst/>
              <a:gdLst/>
              <a:ahLst/>
              <a:cxnLst/>
              <a:rect l="l" t="t" r="r" b="b"/>
              <a:pathLst>
                <a:path w="5086" h="7225" extrusionOk="0">
                  <a:moveTo>
                    <a:pt x="916" y="0"/>
                  </a:moveTo>
                  <a:cubicBezTo>
                    <a:pt x="908" y="0"/>
                    <a:pt x="899" y="0"/>
                    <a:pt x="891" y="1"/>
                  </a:cubicBezTo>
                  <a:cubicBezTo>
                    <a:pt x="231" y="17"/>
                    <a:pt x="1" y="2643"/>
                    <a:pt x="2282" y="5657"/>
                  </a:cubicBezTo>
                  <a:cubicBezTo>
                    <a:pt x="2736" y="6257"/>
                    <a:pt x="3666" y="7225"/>
                    <a:pt x="4329" y="7225"/>
                  </a:cubicBezTo>
                  <a:cubicBezTo>
                    <a:pt x="4573" y="7225"/>
                    <a:pt x="4780" y="7094"/>
                    <a:pt x="4915" y="6768"/>
                  </a:cubicBezTo>
                  <a:cubicBezTo>
                    <a:pt x="5086" y="6352"/>
                    <a:pt x="4957" y="5845"/>
                    <a:pt x="4654" y="5463"/>
                  </a:cubicBezTo>
                  <a:cubicBezTo>
                    <a:pt x="3659" y="4206"/>
                    <a:pt x="2547" y="2112"/>
                    <a:pt x="2281" y="1403"/>
                  </a:cubicBezTo>
                  <a:cubicBezTo>
                    <a:pt x="1980" y="604"/>
                    <a:pt x="156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12838900" y="5441650"/>
              <a:ext cx="85425" cy="140575"/>
            </a:xfrm>
            <a:custGeom>
              <a:avLst/>
              <a:gdLst/>
              <a:ahLst/>
              <a:cxnLst/>
              <a:rect l="l" t="t" r="r" b="b"/>
              <a:pathLst>
                <a:path w="3417" h="5623" extrusionOk="0">
                  <a:moveTo>
                    <a:pt x="1" y="1"/>
                  </a:moveTo>
                  <a:lnTo>
                    <a:pt x="1" y="1"/>
                  </a:lnTo>
                  <a:cubicBezTo>
                    <a:pt x="78" y="1054"/>
                    <a:pt x="622" y="2673"/>
                    <a:pt x="2041" y="4391"/>
                  </a:cubicBezTo>
                  <a:cubicBezTo>
                    <a:pt x="2359" y="4777"/>
                    <a:pt x="2898" y="5314"/>
                    <a:pt x="3417" y="5622"/>
                  </a:cubicBezTo>
                  <a:cubicBezTo>
                    <a:pt x="3372" y="5514"/>
                    <a:pt x="3303" y="5415"/>
                    <a:pt x="3232" y="5320"/>
                  </a:cubicBezTo>
                  <a:cubicBezTo>
                    <a:pt x="2239" y="4066"/>
                    <a:pt x="1123" y="1968"/>
                    <a:pt x="859" y="1263"/>
                  </a:cubicBezTo>
                  <a:cubicBezTo>
                    <a:pt x="650" y="696"/>
                    <a:pt x="379" y="225"/>
                    <a:pt x="1"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12840200" y="5419225"/>
              <a:ext cx="133175" cy="174675"/>
            </a:xfrm>
            <a:custGeom>
              <a:avLst/>
              <a:gdLst/>
              <a:ahLst/>
              <a:cxnLst/>
              <a:rect l="l" t="t" r="r" b="b"/>
              <a:pathLst>
                <a:path w="5327" h="6987" extrusionOk="0">
                  <a:moveTo>
                    <a:pt x="782" y="1"/>
                  </a:moveTo>
                  <a:cubicBezTo>
                    <a:pt x="748" y="1"/>
                    <a:pt x="715" y="2"/>
                    <a:pt x="681" y="6"/>
                  </a:cubicBezTo>
                  <a:cubicBezTo>
                    <a:pt x="27" y="73"/>
                    <a:pt x="1" y="2723"/>
                    <a:pt x="2494" y="5570"/>
                  </a:cubicBezTo>
                  <a:cubicBezTo>
                    <a:pt x="2976" y="6121"/>
                    <a:pt x="3932" y="6986"/>
                    <a:pt x="4589" y="6986"/>
                  </a:cubicBezTo>
                  <a:cubicBezTo>
                    <a:pt x="4856" y="6986"/>
                    <a:pt x="5073" y="6844"/>
                    <a:pt x="5189" y="6482"/>
                  </a:cubicBezTo>
                  <a:cubicBezTo>
                    <a:pt x="5327" y="6051"/>
                    <a:pt x="5161" y="5553"/>
                    <a:pt x="4830" y="5193"/>
                  </a:cubicBezTo>
                  <a:cubicBezTo>
                    <a:pt x="3748" y="4011"/>
                    <a:pt x="2484" y="1996"/>
                    <a:pt x="2166" y="1306"/>
                  </a:cubicBezTo>
                  <a:cubicBezTo>
                    <a:pt x="1822" y="557"/>
                    <a:pt x="1383" y="1"/>
                    <a:pt x="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12988475" y="5472500"/>
              <a:ext cx="102100" cy="274700"/>
            </a:xfrm>
            <a:custGeom>
              <a:avLst/>
              <a:gdLst/>
              <a:ahLst/>
              <a:cxnLst/>
              <a:rect l="l" t="t" r="r" b="b"/>
              <a:pathLst>
                <a:path w="4084" h="10988" extrusionOk="0">
                  <a:moveTo>
                    <a:pt x="884" y="1"/>
                  </a:moveTo>
                  <a:cubicBezTo>
                    <a:pt x="288" y="1"/>
                    <a:pt x="0" y="1064"/>
                    <a:pt x="135" y="2127"/>
                  </a:cubicBezTo>
                  <a:cubicBezTo>
                    <a:pt x="279" y="3268"/>
                    <a:pt x="388" y="4553"/>
                    <a:pt x="388" y="4553"/>
                  </a:cubicBezTo>
                  <a:lnTo>
                    <a:pt x="1404" y="7333"/>
                  </a:lnTo>
                  <a:lnTo>
                    <a:pt x="1589" y="10988"/>
                  </a:lnTo>
                  <a:cubicBezTo>
                    <a:pt x="1589" y="10988"/>
                    <a:pt x="4084" y="9470"/>
                    <a:pt x="3256" y="6206"/>
                  </a:cubicBezTo>
                  <a:cubicBezTo>
                    <a:pt x="2770" y="4282"/>
                    <a:pt x="2653" y="3128"/>
                    <a:pt x="2310" y="2288"/>
                  </a:cubicBezTo>
                  <a:cubicBezTo>
                    <a:pt x="1882" y="1236"/>
                    <a:pt x="1679" y="354"/>
                    <a:pt x="1207" y="95"/>
                  </a:cubicBezTo>
                  <a:cubicBezTo>
                    <a:pt x="1091" y="30"/>
                    <a:pt x="983" y="1"/>
                    <a:pt x="8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12991025" y="5511450"/>
              <a:ext cx="33250" cy="91750"/>
            </a:xfrm>
            <a:custGeom>
              <a:avLst/>
              <a:gdLst/>
              <a:ahLst/>
              <a:cxnLst/>
              <a:rect l="l" t="t" r="r" b="b"/>
              <a:pathLst>
                <a:path w="1330" h="3670" extrusionOk="0">
                  <a:moveTo>
                    <a:pt x="3" y="1"/>
                  </a:moveTo>
                  <a:lnTo>
                    <a:pt x="3" y="1"/>
                  </a:lnTo>
                  <a:cubicBezTo>
                    <a:pt x="0" y="190"/>
                    <a:pt x="9" y="379"/>
                    <a:pt x="33" y="569"/>
                  </a:cubicBezTo>
                  <a:cubicBezTo>
                    <a:pt x="177" y="1710"/>
                    <a:pt x="286" y="2995"/>
                    <a:pt x="286" y="2995"/>
                  </a:cubicBezTo>
                  <a:lnTo>
                    <a:pt x="403" y="3314"/>
                  </a:lnTo>
                  <a:cubicBezTo>
                    <a:pt x="713" y="3431"/>
                    <a:pt x="1007" y="3607"/>
                    <a:pt x="1330" y="3669"/>
                  </a:cubicBezTo>
                  <a:cubicBezTo>
                    <a:pt x="1232" y="3202"/>
                    <a:pt x="957" y="2760"/>
                    <a:pt x="777" y="2328"/>
                  </a:cubicBezTo>
                  <a:cubicBezTo>
                    <a:pt x="641" y="2002"/>
                    <a:pt x="528" y="1665"/>
                    <a:pt x="435" y="1324"/>
                  </a:cubicBezTo>
                  <a:cubicBezTo>
                    <a:pt x="265" y="891"/>
                    <a:pt x="110" y="448"/>
                    <a:pt x="3"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12778600" y="5535600"/>
              <a:ext cx="295525" cy="244200"/>
            </a:xfrm>
            <a:custGeom>
              <a:avLst/>
              <a:gdLst/>
              <a:ahLst/>
              <a:cxnLst/>
              <a:rect l="l" t="t" r="r" b="b"/>
              <a:pathLst>
                <a:path w="11821" h="9768" extrusionOk="0">
                  <a:moveTo>
                    <a:pt x="6499" y="1"/>
                  </a:moveTo>
                  <a:cubicBezTo>
                    <a:pt x="5859" y="1"/>
                    <a:pt x="5047" y="708"/>
                    <a:pt x="4327" y="1146"/>
                  </a:cubicBezTo>
                  <a:cubicBezTo>
                    <a:pt x="2762" y="2099"/>
                    <a:pt x="1" y="3696"/>
                    <a:pt x="793" y="4523"/>
                  </a:cubicBezTo>
                  <a:cubicBezTo>
                    <a:pt x="1232" y="4980"/>
                    <a:pt x="2960" y="7212"/>
                    <a:pt x="3357" y="7586"/>
                  </a:cubicBezTo>
                  <a:cubicBezTo>
                    <a:pt x="4880" y="9021"/>
                    <a:pt x="6033" y="9768"/>
                    <a:pt x="7217" y="9768"/>
                  </a:cubicBezTo>
                  <a:cubicBezTo>
                    <a:pt x="7845" y="9768"/>
                    <a:pt x="8481" y="9558"/>
                    <a:pt x="9185" y="9130"/>
                  </a:cubicBezTo>
                  <a:cubicBezTo>
                    <a:pt x="11215" y="7893"/>
                    <a:pt x="11821" y="4610"/>
                    <a:pt x="9985" y="3099"/>
                  </a:cubicBezTo>
                  <a:cubicBezTo>
                    <a:pt x="8646" y="1995"/>
                    <a:pt x="7788" y="886"/>
                    <a:pt x="6981" y="180"/>
                  </a:cubicBezTo>
                  <a:cubicBezTo>
                    <a:pt x="6837" y="54"/>
                    <a:pt x="6675" y="1"/>
                    <a:pt x="6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12985175" y="5736800"/>
              <a:ext cx="145025" cy="128225"/>
            </a:xfrm>
            <a:custGeom>
              <a:avLst/>
              <a:gdLst/>
              <a:ahLst/>
              <a:cxnLst/>
              <a:rect l="l" t="t" r="r" b="b"/>
              <a:pathLst>
                <a:path w="5801" h="5129" extrusionOk="0">
                  <a:moveTo>
                    <a:pt x="4228" y="1"/>
                  </a:moveTo>
                  <a:cubicBezTo>
                    <a:pt x="3573" y="428"/>
                    <a:pt x="2889" y="808"/>
                    <a:pt x="2241" y="1260"/>
                  </a:cubicBezTo>
                  <a:cubicBezTo>
                    <a:pt x="1488" y="1784"/>
                    <a:pt x="748" y="2323"/>
                    <a:pt x="0" y="2853"/>
                  </a:cubicBezTo>
                  <a:lnTo>
                    <a:pt x="2348" y="5129"/>
                  </a:lnTo>
                  <a:cubicBezTo>
                    <a:pt x="3601" y="3880"/>
                    <a:pt x="4769" y="2570"/>
                    <a:pt x="5800" y="1095"/>
                  </a:cubicBezTo>
                  <a:lnTo>
                    <a:pt x="4228" y="1"/>
                  </a:ln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12970175" y="5573500"/>
              <a:ext cx="1266700" cy="873325"/>
            </a:xfrm>
            <a:custGeom>
              <a:avLst/>
              <a:gdLst/>
              <a:ahLst/>
              <a:cxnLst/>
              <a:rect l="l" t="t" r="r" b="b"/>
              <a:pathLst>
                <a:path w="50668" h="34933" extrusionOk="0">
                  <a:moveTo>
                    <a:pt x="44592" y="1"/>
                  </a:moveTo>
                  <a:cubicBezTo>
                    <a:pt x="42870" y="1"/>
                    <a:pt x="41071" y="728"/>
                    <a:pt x="39659" y="2139"/>
                  </a:cubicBezTo>
                  <a:lnTo>
                    <a:pt x="22709" y="19068"/>
                  </a:lnTo>
                  <a:lnTo>
                    <a:pt x="5879" y="6719"/>
                  </a:lnTo>
                  <a:cubicBezTo>
                    <a:pt x="5668" y="6566"/>
                    <a:pt x="5424" y="6492"/>
                    <a:pt x="5183" y="6492"/>
                  </a:cubicBezTo>
                  <a:cubicBezTo>
                    <a:pt x="4803" y="6492"/>
                    <a:pt x="4431" y="6675"/>
                    <a:pt x="4207" y="7016"/>
                  </a:cubicBezTo>
                  <a:lnTo>
                    <a:pt x="0" y="13268"/>
                  </a:lnTo>
                  <a:lnTo>
                    <a:pt x="24022" y="34331"/>
                  </a:lnTo>
                  <a:cubicBezTo>
                    <a:pt x="24481" y="34734"/>
                    <a:pt x="25050" y="34932"/>
                    <a:pt x="25617" y="34932"/>
                  </a:cubicBezTo>
                  <a:cubicBezTo>
                    <a:pt x="26293" y="34932"/>
                    <a:pt x="26966" y="34650"/>
                    <a:pt x="27446" y="34099"/>
                  </a:cubicBezTo>
                  <a:lnTo>
                    <a:pt x="48558" y="9845"/>
                  </a:lnTo>
                  <a:cubicBezTo>
                    <a:pt x="50667" y="7029"/>
                    <a:pt x="50499" y="3312"/>
                    <a:pt x="48177" y="1299"/>
                  </a:cubicBezTo>
                  <a:cubicBezTo>
                    <a:pt x="47168" y="424"/>
                    <a:pt x="45905" y="1"/>
                    <a:pt x="44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13064825" y="5795600"/>
              <a:ext cx="228800" cy="287050"/>
            </a:xfrm>
            <a:custGeom>
              <a:avLst/>
              <a:gdLst/>
              <a:ahLst/>
              <a:cxnLst/>
              <a:rect l="l" t="t" r="r" b="b"/>
              <a:pathLst>
                <a:path w="9152" h="11482" extrusionOk="0">
                  <a:moveTo>
                    <a:pt x="5043" y="0"/>
                  </a:moveTo>
                  <a:cubicBezTo>
                    <a:pt x="3132" y="2410"/>
                    <a:pt x="1443" y="4988"/>
                    <a:pt x="0" y="7703"/>
                  </a:cubicBezTo>
                  <a:lnTo>
                    <a:pt x="4310" y="11481"/>
                  </a:lnTo>
                  <a:cubicBezTo>
                    <a:pt x="4774" y="10505"/>
                    <a:pt x="5258" y="9538"/>
                    <a:pt x="5803" y="8602"/>
                  </a:cubicBezTo>
                  <a:cubicBezTo>
                    <a:pt x="6897" y="6726"/>
                    <a:pt x="8066" y="4894"/>
                    <a:pt x="9152" y="3015"/>
                  </a:cubicBezTo>
                  <a:lnTo>
                    <a:pt x="50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12970200" y="5735850"/>
              <a:ext cx="186325" cy="214350"/>
            </a:xfrm>
            <a:custGeom>
              <a:avLst/>
              <a:gdLst/>
              <a:ahLst/>
              <a:cxnLst/>
              <a:rect l="l" t="t" r="r" b="b"/>
              <a:pathLst>
                <a:path w="7453" h="8574" extrusionOk="0">
                  <a:moveTo>
                    <a:pt x="5181" y="0"/>
                  </a:moveTo>
                  <a:cubicBezTo>
                    <a:pt x="4803" y="0"/>
                    <a:pt x="4430" y="182"/>
                    <a:pt x="4202" y="521"/>
                  </a:cubicBezTo>
                  <a:lnTo>
                    <a:pt x="0" y="6771"/>
                  </a:lnTo>
                  <a:lnTo>
                    <a:pt x="2035" y="8573"/>
                  </a:lnTo>
                  <a:cubicBezTo>
                    <a:pt x="3439" y="5938"/>
                    <a:pt x="5338" y="3413"/>
                    <a:pt x="7452" y="1384"/>
                  </a:cubicBezTo>
                  <a:lnTo>
                    <a:pt x="5876" y="228"/>
                  </a:lnTo>
                  <a:cubicBezTo>
                    <a:pt x="5666" y="74"/>
                    <a:pt x="5422" y="0"/>
                    <a:pt x="5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71"/>
          <p:cNvGrpSpPr/>
          <p:nvPr/>
        </p:nvGrpSpPr>
        <p:grpSpPr>
          <a:xfrm>
            <a:off x="232353" y="2203726"/>
            <a:ext cx="2373720" cy="3007816"/>
            <a:chOff x="10733025" y="4693900"/>
            <a:chExt cx="1952875" cy="2474550"/>
          </a:xfrm>
        </p:grpSpPr>
        <p:sp>
          <p:nvSpPr>
            <p:cNvPr id="2934" name="Google Shape;2934;p71"/>
            <p:cNvSpPr/>
            <p:nvPr/>
          </p:nvSpPr>
          <p:spPr>
            <a:xfrm>
              <a:off x="11407025" y="5175175"/>
              <a:ext cx="405825" cy="464225"/>
            </a:xfrm>
            <a:custGeom>
              <a:avLst/>
              <a:gdLst/>
              <a:ahLst/>
              <a:cxnLst/>
              <a:rect l="l" t="t" r="r" b="b"/>
              <a:pathLst>
                <a:path w="16233" h="18569" extrusionOk="0">
                  <a:moveTo>
                    <a:pt x="8586" y="1"/>
                  </a:moveTo>
                  <a:lnTo>
                    <a:pt x="1" y="13816"/>
                  </a:lnTo>
                  <a:lnTo>
                    <a:pt x="7646" y="18569"/>
                  </a:lnTo>
                  <a:lnTo>
                    <a:pt x="16233" y="4753"/>
                  </a:lnTo>
                  <a:lnTo>
                    <a:pt x="8586" y="1"/>
                  </a:ln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11595300" y="5175250"/>
              <a:ext cx="217600" cy="319475"/>
            </a:xfrm>
            <a:custGeom>
              <a:avLst/>
              <a:gdLst/>
              <a:ahLst/>
              <a:cxnLst/>
              <a:rect l="l" t="t" r="r" b="b"/>
              <a:pathLst>
                <a:path w="8704" h="12779" extrusionOk="0">
                  <a:moveTo>
                    <a:pt x="1055" y="0"/>
                  </a:moveTo>
                  <a:lnTo>
                    <a:pt x="587" y="762"/>
                  </a:lnTo>
                  <a:cubicBezTo>
                    <a:pt x="790" y="1093"/>
                    <a:pt x="1065" y="1376"/>
                    <a:pt x="1390" y="1591"/>
                  </a:cubicBezTo>
                  <a:lnTo>
                    <a:pt x="850" y="2766"/>
                  </a:lnTo>
                  <a:cubicBezTo>
                    <a:pt x="0" y="5161"/>
                    <a:pt x="414" y="7587"/>
                    <a:pt x="1511" y="9763"/>
                  </a:cubicBezTo>
                  <a:cubicBezTo>
                    <a:pt x="2074" y="10882"/>
                    <a:pt x="2820" y="11900"/>
                    <a:pt x="3715" y="12778"/>
                  </a:cubicBezTo>
                  <a:lnTo>
                    <a:pt x="8703" y="4749"/>
                  </a:lnTo>
                  <a:lnTo>
                    <a:pt x="1055" y="0"/>
                  </a:ln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11549725" y="4781400"/>
              <a:ext cx="529575" cy="748900"/>
            </a:xfrm>
            <a:custGeom>
              <a:avLst/>
              <a:gdLst/>
              <a:ahLst/>
              <a:cxnLst/>
              <a:rect l="l" t="t" r="r" b="b"/>
              <a:pathLst>
                <a:path w="21183" h="29956" extrusionOk="0">
                  <a:moveTo>
                    <a:pt x="14177" y="1"/>
                  </a:moveTo>
                  <a:cubicBezTo>
                    <a:pt x="7872" y="1"/>
                    <a:pt x="7134" y="11103"/>
                    <a:pt x="7134" y="11103"/>
                  </a:cubicBezTo>
                  <a:cubicBezTo>
                    <a:pt x="6256" y="9290"/>
                    <a:pt x="5230" y="8609"/>
                    <a:pt x="4259" y="8609"/>
                  </a:cubicBezTo>
                  <a:cubicBezTo>
                    <a:pt x="2858" y="8609"/>
                    <a:pt x="1575" y="10026"/>
                    <a:pt x="1024" y="11504"/>
                  </a:cubicBezTo>
                  <a:cubicBezTo>
                    <a:pt x="0" y="14257"/>
                    <a:pt x="1218" y="16324"/>
                    <a:pt x="3210" y="17346"/>
                  </a:cubicBezTo>
                  <a:lnTo>
                    <a:pt x="2819" y="18573"/>
                  </a:lnTo>
                  <a:cubicBezTo>
                    <a:pt x="2261" y="21057"/>
                    <a:pt x="2958" y="23415"/>
                    <a:pt x="4304" y="25442"/>
                  </a:cubicBezTo>
                  <a:cubicBezTo>
                    <a:pt x="5408" y="27101"/>
                    <a:pt x="6942" y="28448"/>
                    <a:pt x="8720" y="29347"/>
                  </a:cubicBezTo>
                  <a:cubicBezTo>
                    <a:pt x="9462" y="29722"/>
                    <a:pt x="10152" y="29955"/>
                    <a:pt x="10759" y="29955"/>
                  </a:cubicBezTo>
                  <a:cubicBezTo>
                    <a:pt x="11661" y="29955"/>
                    <a:pt x="12381" y="29439"/>
                    <a:pt x="12820" y="28100"/>
                  </a:cubicBezTo>
                  <a:lnTo>
                    <a:pt x="15589" y="23086"/>
                  </a:lnTo>
                  <a:cubicBezTo>
                    <a:pt x="15883" y="23188"/>
                    <a:pt x="16186" y="23237"/>
                    <a:pt x="16484" y="23237"/>
                  </a:cubicBezTo>
                  <a:cubicBezTo>
                    <a:pt x="17756" y="23237"/>
                    <a:pt x="18940" y="22357"/>
                    <a:pt x="18955" y="21031"/>
                  </a:cubicBezTo>
                  <a:cubicBezTo>
                    <a:pt x="18970" y="19758"/>
                    <a:pt x="17578" y="19641"/>
                    <a:pt x="17066" y="19641"/>
                  </a:cubicBezTo>
                  <a:cubicBezTo>
                    <a:pt x="16951" y="19641"/>
                    <a:pt x="16880" y="19647"/>
                    <a:pt x="16880" y="19647"/>
                  </a:cubicBezTo>
                  <a:lnTo>
                    <a:pt x="21182" y="6045"/>
                  </a:lnTo>
                  <a:cubicBezTo>
                    <a:pt x="21031" y="4290"/>
                    <a:pt x="19870" y="2494"/>
                    <a:pt x="17964" y="1107"/>
                  </a:cubicBezTo>
                  <a:cubicBezTo>
                    <a:pt x="16519" y="331"/>
                    <a:pt x="15265" y="1"/>
                    <a:pt x="14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11774300" y="5629925"/>
              <a:ext cx="749075" cy="725850"/>
            </a:xfrm>
            <a:custGeom>
              <a:avLst/>
              <a:gdLst/>
              <a:ahLst/>
              <a:cxnLst/>
              <a:rect l="l" t="t" r="r" b="b"/>
              <a:pathLst>
                <a:path w="29963" h="29034" extrusionOk="0">
                  <a:moveTo>
                    <a:pt x="26979" y="1"/>
                  </a:moveTo>
                  <a:cubicBezTo>
                    <a:pt x="26773" y="1"/>
                    <a:pt x="26592" y="50"/>
                    <a:pt x="26458" y="168"/>
                  </a:cubicBezTo>
                  <a:lnTo>
                    <a:pt x="5925" y="18184"/>
                  </a:lnTo>
                  <a:cubicBezTo>
                    <a:pt x="224" y="23186"/>
                    <a:pt x="1" y="25522"/>
                    <a:pt x="2445" y="27784"/>
                  </a:cubicBezTo>
                  <a:cubicBezTo>
                    <a:pt x="3266" y="28544"/>
                    <a:pt x="4374" y="29033"/>
                    <a:pt x="5663" y="29033"/>
                  </a:cubicBezTo>
                  <a:cubicBezTo>
                    <a:pt x="7736" y="29033"/>
                    <a:pt x="10278" y="27769"/>
                    <a:pt x="12856" y="24334"/>
                  </a:cubicBezTo>
                  <a:lnTo>
                    <a:pt x="29442" y="3224"/>
                  </a:lnTo>
                  <a:cubicBezTo>
                    <a:pt x="29962" y="2530"/>
                    <a:pt x="29922" y="1628"/>
                    <a:pt x="29386" y="1132"/>
                  </a:cubicBezTo>
                  <a:cubicBezTo>
                    <a:pt x="28959" y="736"/>
                    <a:pt x="27775" y="1"/>
                    <a:pt x="26979"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12573775" y="5456750"/>
              <a:ext cx="108625" cy="162150"/>
            </a:xfrm>
            <a:custGeom>
              <a:avLst/>
              <a:gdLst/>
              <a:ahLst/>
              <a:cxnLst/>
              <a:rect l="l" t="t" r="r" b="b"/>
              <a:pathLst>
                <a:path w="4345" h="6486" extrusionOk="0">
                  <a:moveTo>
                    <a:pt x="3486" y="1"/>
                  </a:moveTo>
                  <a:cubicBezTo>
                    <a:pt x="2917" y="1"/>
                    <a:pt x="2566" y="545"/>
                    <a:pt x="2322" y="1266"/>
                  </a:cubicBezTo>
                  <a:cubicBezTo>
                    <a:pt x="2108" y="1901"/>
                    <a:pt x="1191" y="3783"/>
                    <a:pt x="353" y="4913"/>
                  </a:cubicBezTo>
                  <a:cubicBezTo>
                    <a:pt x="100" y="5258"/>
                    <a:pt x="0" y="5711"/>
                    <a:pt x="160" y="6083"/>
                  </a:cubicBezTo>
                  <a:cubicBezTo>
                    <a:pt x="284" y="6371"/>
                    <a:pt x="466" y="6486"/>
                    <a:pt x="676" y="6486"/>
                  </a:cubicBezTo>
                  <a:cubicBezTo>
                    <a:pt x="1255" y="6486"/>
                    <a:pt x="2047" y="5608"/>
                    <a:pt x="2429" y="5066"/>
                  </a:cubicBezTo>
                  <a:cubicBezTo>
                    <a:pt x="4344" y="2353"/>
                    <a:pt x="4077" y="9"/>
                    <a:pt x="3499" y="1"/>
                  </a:cubicBezTo>
                  <a:cubicBezTo>
                    <a:pt x="3494" y="1"/>
                    <a:pt x="3490" y="1"/>
                    <a:pt x="34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12584025" y="5458000"/>
              <a:ext cx="69950" cy="119700"/>
            </a:xfrm>
            <a:custGeom>
              <a:avLst/>
              <a:gdLst/>
              <a:ahLst/>
              <a:cxnLst/>
              <a:rect l="l" t="t" r="r" b="b"/>
              <a:pathLst>
                <a:path w="2798" h="4788" extrusionOk="0">
                  <a:moveTo>
                    <a:pt x="2797" y="0"/>
                  </a:moveTo>
                  <a:lnTo>
                    <a:pt x="2797" y="0"/>
                  </a:lnTo>
                  <a:cubicBezTo>
                    <a:pt x="2385" y="144"/>
                    <a:pt x="2114" y="621"/>
                    <a:pt x="1914" y="1214"/>
                  </a:cubicBezTo>
                  <a:cubicBezTo>
                    <a:pt x="1705" y="1841"/>
                    <a:pt x="817" y="3657"/>
                    <a:pt x="1" y="4788"/>
                  </a:cubicBezTo>
                  <a:cubicBezTo>
                    <a:pt x="510" y="4466"/>
                    <a:pt x="1040" y="3826"/>
                    <a:pt x="1337" y="3385"/>
                  </a:cubicBezTo>
                  <a:cubicBezTo>
                    <a:pt x="2191" y="2120"/>
                    <a:pt x="2629" y="940"/>
                    <a:pt x="2797"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12545375" y="5402550"/>
              <a:ext cx="113925" cy="180025"/>
            </a:xfrm>
            <a:custGeom>
              <a:avLst/>
              <a:gdLst/>
              <a:ahLst/>
              <a:cxnLst/>
              <a:rect l="l" t="t" r="r" b="b"/>
              <a:pathLst>
                <a:path w="4557" h="7201" extrusionOk="0">
                  <a:moveTo>
                    <a:pt x="3527" y="1"/>
                  </a:moveTo>
                  <a:cubicBezTo>
                    <a:pt x="3523" y="1"/>
                    <a:pt x="3519" y="1"/>
                    <a:pt x="3514" y="1"/>
                  </a:cubicBezTo>
                  <a:cubicBezTo>
                    <a:pt x="2882" y="37"/>
                    <a:pt x="2523" y="653"/>
                    <a:pt x="2296" y="1454"/>
                  </a:cubicBezTo>
                  <a:cubicBezTo>
                    <a:pt x="2097" y="2155"/>
                    <a:pt x="1196" y="4250"/>
                    <a:pt x="344" y="5532"/>
                  </a:cubicBezTo>
                  <a:cubicBezTo>
                    <a:pt x="84" y="5923"/>
                    <a:pt x="0" y="6419"/>
                    <a:pt x="196" y="6805"/>
                  </a:cubicBezTo>
                  <a:cubicBezTo>
                    <a:pt x="339" y="7086"/>
                    <a:pt x="529" y="7200"/>
                    <a:pt x="741" y="7200"/>
                  </a:cubicBezTo>
                  <a:cubicBezTo>
                    <a:pt x="1381" y="7200"/>
                    <a:pt x="2228" y="6162"/>
                    <a:pt x="2625" y="5536"/>
                  </a:cubicBezTo>
                  <a:cubicBezTo>
                    <a:pt x="4557" y="2489"/>
                    <a:pt x="4153" y="1"/>
                    <a:pt x="3527"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12555075" y="5408775"/>
              <a:ext cx="63650" cy="130300"/>
            </a:xfrm>
            <a:custGeom>
              <a:avLst/>
              <a:gdLst/>
              <a:ahLst/>
              <a:cxnLst/>
              <a:rect l="l" t="t" r="r" b="b"/>
              <a:pathLst>
                <a:path w="2546" h="5212" extrusionOk="0">
                  <a:moveTo>
                    <a:pt x="2546" y="0"/>
                  </a:moveTo>
                  <a:lnTo>
                    <a:pt x="2546" y="0"/>
                  </a:lnTo>
                  <a:cubicBezTo>
                    <a:pt x="2251" y="255"/>
                    <a:pt x="2052" y="690"/>
                    <a:pt x="1906" y="1202"/>
                  </a:cubicBezTo>
                  <a:cubicBezTo>
                    <a:pt x="1710" y="1895"/>
                    <a:pt x="836" y="3922"/>
                    <a:pt x="1" y="5211"/>
                  </a:cubicBezTo>
                  <a:cubicBezTo>
                    <a:pt x="633" y="5088"/>
                    <a:pt x="1322" y="3994"/>
                    <a:pt x="1637" y="3341"/>
                  </a:cubicBezTo>
                  <a:cubicBezTo>
                    <a:pt x="2241" y="2060"/>
                    <a:pt x="2502" y="915"/>
                    <a:pt x="2546"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12509750" y="5376550"/>
              <a:ext cx="110825" cy="181775"/>
            </a:xfrm>
            <a:custGeom>
              <a:avLst/>
              <a:gdLst/>
              <a:ahLst/>
              <a:cxnLst/>
              <a:rect l="l" t="t" r="r" b="b"/>
              <a:pathLst>
                <a:path w="4433" h="7271" extrusionOk="0">
                  <a:moveTo>
                    <a:pt x="3338" y="1"/>
                  </a:moveTo>
                  <a:cubicBezTo>
                    <a:pt x="3331" y="1"/>
                    <a:pt x="3324" y="1"/>
                    <a:pt x="3317" y="2"/>
                  </a:cubicBezTo>
                  <a:cubicBezTo>
                    <a:pt x="2686" y="58"/>
                    <a:pt x="2346" y="683"/>
                    <a:pt x="2143" y="1490"/>
                  </a:cubicBezTo>
                  <a:cubicBezTo>
                    <a:pt x="1965" y="2195"/>
                    <a:pt x="1129" y="4314"/>
                    <a:pt x="316" y="5621"/>
                  </a:cubicBezTo>
                  <a:cubicBezTo>
                    <a:pt x="68" y="6018"/>
                    <a:pt x="0" y="6516"/>
                    <a:pt x="208" y="6894"/>
                  </a:cubicBezTo>
                  <a:cubicBezTo>
                    <a:pt x="355" y="7161"/>
                    <a:pt x="542" y="7271"/>
                    <a:pt x="746" y="7271"/>
                  </a:cubicBezTo>
                  <a:cubicBezTo>
                    <a:pt x="1390" y="7271"/>
                    <a:pt x="2218" y="6193"/>
                    <a:pt x="2600" y="5549"/>
                  </a:cubicBezTo>
                  <a:cubicBezTo>
                    <a:pt x="4432" y="2463"/>
                    <a:pt x="3959" y="1"/>
                    <a:pt x="3338"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12514050" y="5381425"/>
              <a:ext cx="67375" cy="143375"/>
            </a:xfrm>
            <a:custGeom>
              <a:avLst/>
              <a:gdLst/>
              <a:ahLst/>
              <a:cxnLst/>
              <a:rect l="l" t="t" r="r" b="b"/>
              <a:pathLst>
                <a:path w="2695" h="5735" extrusionOk="0">
                  <a:moveTo>
                    <a:pt x="2655" y="0"/>
                  </a:moveTo>
                  <a:cubicBezTo>
                    <a:pt x="2318" y="254"/>
                    <a:pt x="2110" y="734"/>
                    <a:pt x="1973" y="1298"/>
                  </a:cubicBezTo>
                  <a:cubicBezTo>
                    <a:pt x="1797" y="1999"/>
                    <a:pt x="957" y="4120"/>
                    <a:pt x="145" y="5425"/>
                  </a:cubicBezTo>
                  <a:cubicBezTo>
                    <a:pt x="85" y="5521"/>
                    <a:pt x="36" y="5625"/>
                    <a:pt x="1" y="5734"/>
                  </a:cubicBezTo>
                  <a:cubicBezTo>
                    <a:pt x="462" y="5384"/>
                    <a:pt x="918" y="4813"/>
                    <a:pt x="1180" y="4411"/>
                  </a:cubicBezTo>
                  <a:cubicBezTo>
                    <a:pt x="2348" y="2619"/>
                    <a:pt x="2695" y="1014"/>
                    <a:pt x="2655"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12465950" y="5362100"/>
              <a:ext cx="118125" cy="177250"/>
            </a:xfrm>
            <a:custGeom>
              <a:avLst/>
              <a:gdLst/>
              <a:ahLst/>
              <a:cxnLst/>
              <a:rect l="l" t="t" r="r" b="b"/>
              <a:pathLst>
                <a:path w="4725" h="7090" extrusionOk="0">
                  <a:moveTo>
                    <a:pt x="3786" y="1"/>
                  </a:moveTo>
                  <a:cubicBezTo>
                    <a:pt x="3786" y="1"/>
                    <a:pt x="3785" y="1"/>
                    <a:pt x="3784" y="1"/>
                  </a:cubicBezTo>
                  <a:cubicBezTo>
                    <a:pt x="3153" y="8"/>
                    <a:pt x="2770" y="609"/>
                    <a:pt x="2507" y="1402"/>
                  </a:cubicBezTo>
                  <a:cubicBezTo>
                    <a:pt x="2278" y="2094"/>
                    <a:pt x="1288" y="4153"/>
                    <a:pt x="382" y="5400"/>
                  </a:cubicBezTo>
                  <a:cubicBezTo>
                    <a:pt x="106" y="5780"/>
                    <a:pt x="1" y="6272"/>
                    <a:pt x="180" y="6667"/>
                  </a:cubicBezTo>
                  <a:cubicBezTo>
                    <a:pt x="315" y="6968"/>
                    <a:pt x="509" y="7089"/>
                    <a:pt x="732" y="7089"/>
                  </a:cubicBezTo>
                  <a:cubicBezTo>
                    <a:pt x="1366" y="7089"/>
                    <a:pt x="2237" y="6108"/>
                    <a:pt x="2654" y="5508"/>
                  </a:cubicBezTo>
                  <a:cubicBezTo>
                    <a:pt x="4724" y="2524"/>
                    <a:pt x="4417" y="1"/>
                    <a:pt x="37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12369050" y="5429275"/>
              <a:ext cx="74950" cy="264225"/>
            </a:xfrm>
            <a:custGeom>
              <a:avLst/>
              <a:gdLst/>
              <a:ahLst/>
              <a:cxnLst/>
              <a:rect l="l" t="t" r="r" b="b"/>
              <a:pathLst>
                <a:path w="2998" h="10569" extrusionOk="0">
                  <a:moveTo>
                    <a:pt x="2087" y="1"/>
                  </a:moveTo>
                  <a:cubicBezTo>
                    <a:pt x="1977" y="1"/>
                    <a:pt x="1859" y="41"/>
                    <a:pt x="1736" y="128"/>
                  </a:cubicBezTo>
                  <a:cubicBezTo>
                    <a:pt x="1313" y="428"/>
                    <a:pt x="1215" y="1291"/>
                    <a:pt x="919" y="2341"/>
                  </a:cubicBezTo>
                  <a:cubicBezTo>
                    <a:pt x="682" y="3181"/>
                    <a:pt x="696" y="4294"/>
                    <a:pt x="438" y="6183"/>
                  </a:cubicBezTo>
                  <a:cubicBezTo>
                    <a:pt x="1" y="9388"/>
                    <a:pt x="2546" y="10568"/>
                    <a:pt x="2546" y="10568"/>
                  </a:cubicBezTo>
                  <a:lnTo>
                    <a:pt x="2329" y="7060"/>
                  </a:lnTo>
                  <a:lnTo>
                    <a:pt x="2998" y="4294"/>
                  </a:lnTo>
                  <a:cubicBezTo>
                    <a:pt x="2998" y="4294"/>
                    <a:pt x="2963" y="3056"/>
                    <a:pt x="2978" y="1951"/>
                  </a:cubicBezTo>
                  <a:cubicBezTo>
                    <a:pt x="2992" y="956"/>
                    <a:pt x="2627" y="1"/>
                    <a:pt x="2087"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12378450" y="5481950"/>
              <a:ext cx="279625" cy="235575"/>
            </a:xfrm>
            <a:custGeom>
              <a:avLst/>
              <a:gdLst/>
              <a:ahLst/>
              <a:cxnLst/>
              <a:rect l="l" t="t" r="r" b="b"/>
              <a:pathLst>
                <a:path w="11185" h="9423" extrusionOk="0">
                  <a:moveTo>
                    <a:pt x="4686" y="1"/>
                  </a:moveTo>
                  <a:cubicBezTo>
                    <a:pt x="4476" y="1"/>
                    <a:pt x="4291" y="66"/>
                    <a:pt x="4142" y="230"/>
                  </a:cubicBezTo>
                  <a:cubicBezTo>
                    <a:pt x="3449" y="990"/>
                    <a:pt x="2749" y="2141"/>
                    <a:pt x="1590" y="3339"/>
                  </a:cubicBezTo>
                  <a:cubicBezTo>
                    <a:pt x="1" y="4979"/>
                    <a:pt x="932" y="8048"/>
                    <a:pt x="3004" y="9008"/>
                  </a:cubicBezTo>
                  <a:cubicBezTo>
                    <a:pt x="3601" y="9285"/>
                    <a:pt x="4136" y="9422"/>
                    <a:pt x="4644" y="9422"/>
                  </a:cubicBezTo>
                  <a:cubicBezTo>
                    <a:pt x="5900" y="9422"/>
                    <a:pt x="6985" y="8579"/>
                    <a:pt x="8401" y="6908"/>
                  </a:cubicBezTo>
                  <a:cubicBezTo>
                    <a:pt x="8739" y="6507"/>
                    <a:pt x="10148" y="4191"/>
                    <a:pt x="10517" y="3709"/>
                  </a:cubicBezTo>
                  <a:cubicBezTo>
                    <a:pt x="11184" y="2833"/>
                    <a:pt x="8377" y="1605"/>
                    <a:pt x="6780" y="865"/>
                  </a:cubicBezTo>
                  <a:cubicBezTo>
                    <a:pt x="6086" y="544"/>
                    <a:pt x="5287" y="1"/>
                    <a:pt x="46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12337150" y="5690275"/>
              <a:ext cx="143200" cy="117325"/>
            </a:xfrm>
            <a:custGeom>
              <a:avLst/>
              <a:gdLst/>
              <a:ahLst/>
              <a:cxnLst/>
              <a:rect l="l" t="t" r="r" b="b"/>
              <a:pathLst>
                <a:path w="5728" h="4693" extrusionOk="0">
                  <a:moveTo>
                    <a:pt x="1383" y="1"/>
                  </a:moveTo>
                  <a:lnTo>
                    <a:pt x="1" y="1214"/>
                  </a:lnTo>
                  <a:cubicBezTo>
                    <a:pt x="1144" y="2511"/>
                    <a:pt x="2400" y="3636"/>
                    <a:pt x="3732" y="4693"/>
                  </a:cubicBezTo>
                  <a:lnTo>
                    <a:pt x="5728" y="2268"/>
                  </a:lnTo>
                  <a:cubicBezTo>
                    <a:pt x="4957" y="1842"/>
                    <a:pt x="4192" y="1409"/>
                    <a:pt x="3417" y="989"/>
                  </a:cubicBezTo>
                  <a:cubicBezTo>
                    <a:pt x="2749" y="628"/>
                    <a:pt x="2055" y="339"/>
                    <a:pt x="1383"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11383025" y="5612925"/>
              <a:ext cx="1122075" cy="811425"/>
            </a:xfrm>
            <a:custGeom>
              <a:avLst/>
              <a:gdLst/>
              <a:ahLst/>
              <a:cxnLst/>
              <a:rect l="l" t="t" r="r" b="b"/>
              <a:pathLst>
                <a:path w="44883" h="32457" extrusionOk="0">
                  <a:moveTo>
                    <a:pt x="5954" y="0"/>
                  </a:moveTo>
                  <a:cubicBezTo>
                    <a:pt x="5728" y="0"/>
                    <a:pt x="5503" y="13"/>
                    <a:pt x="5281" y="38"/>
                  </a:cubicBezTo>
                  <a:cubicBezTo>
                    <a:pt x="4028" y="179"/>
                    <a:pt x="2868" y="719"/>
                    <a:pt x="2000" y="1663"/>
                  </a:cubicBezTo>
                  <a:cubicBezTo>
                    <a:pt x="0" y="3834"/>
                    <a:pt x="240" y="7401"/>
                    <a:pt x="2557" y="9861"/>
                  </a:cubicBezTo>
                  <a:lnTo>
                    <a:pt x="20934" y="31845"/>
                  </a:lnTo>
                  <a:cubicBezTo>
                    <a:pt x="21381" y="32255"/>
                    <a:pt x="21944" y="32457"/>
                    <a:pt x="22506" y="32457"/>
                  </a:cubicBezTo>
                  <a:cubicBezTo>
                    <a:pt x="23138" y="32457"/>
                    <a:pt x="23768" y="32201"/>
                    <a:pt x="24227" y="31697"/>
                  </a:cubicBezTo>
                  <a:lnTo>
                    <a:pt x="44883" y="9003"/>
                  </a:lnTo>
                  <a:lnTo>
                    <a:pt x="40195" y="3489"/>
                  </a:lnTo>
                  <a:cubicBezTo>
                    <a:pt x="39973" y="3223"/>
                    <a:pt x="39655" y="3087"/>
                    <a:pt x="39334" y="3087"/>
                  </a:cubicBezTo>
                  <a:cubicBezTo>
                    <a:pt x="39060" y="3087"/>
                    <a:pt x="38785" y="3186"/>
                    <a:pt x="38565" y="3387"/>
                  </a:cubicBezTo>
                  <a:lnTo>
                    <a:pt x="23834" y="16988"/>
                  </a:lnTo>
                  <a:lnTo>
                    <a:pt x="10219" y="1547"/>
                  </a:lnTo>
                  <a:cubicBezTo>
                    <a:pt x="8922" y="513"/>
                    <a:pt x="7404" y="0"/>
                    <a:pt x="5954" y="0"/>
                  </a:cubicBezTo>
                  <a:close/>
                </a:path>
              </a:pathLst>
            </a:custGeom>
            <a:solidFill>
              <a:srgbClr val="2E7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12312725" y="5690150"/>
              <a:ext cx="192350" cy="196275"/>
            </a:xfrm>
            <a:custGeom>
              <a:avLst/>
              <a:gdLst/>
              <a:ahLst/>
              <a:cxnLst/>
              <a:rect l="l" t="t" r="r" b="b"/>
              <a:pathLst>
                <a:path w="7694" h="7851" extrusionOk="0">
                  <a:moveTo>
                    <a:pt x="2147" y="0"/>
                  </a:moveTo>
                  <a:cubicBezTo>
                    <a:pt x="1873" y="0"/>
                    <a:pt x="1598" y="99"/>
                    <a:pt x="1380" y="300"/>
                  </a:cubicBezTo>
                  <a:lnTo>
                    <a:pt x="0" y="1574"/>
                  </a:lnTo>
                  <a:cubicBezTo>
                    <a:pt x="2237" y="3282"/>
                    <a:pt x="4321" y="5487"/>
                    <a:pt x="5946" y="7850"/>
                  </a:cubicBezTo>
                  <a:lnTo>
                    <a:pt x="7693" y="5911"/>
                  </a:lnTo>
                  <a:lnTo>
                    <a:pt x="3010" y="398"/>
                  </a:lnTo>
                  <a:cubicBezTo>
                    <a:pt x="2785" y="135"/>
                    <a:pt x="2467" y="0"/>
                    <a:pt x="2147" y="0"/>
                  </a:cubicBezTo>
                  <a:close/>
                </a:path>
              </a:pathLst>
            </a:custGeom>
            <a:solidFill>
              <a:srgbClr val="1765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11644700" y="5611675"/>
              <a:ext cx="247525" cy="1001875"/>
            </a:xfrm>
            <a:custGeom>
              <a:avLst/>
              <a:gdLst/>
              <a:ahLst/>
              <a:cxnLst/>
              <a:rect l="l" t="t" r="r" b="b"/>
              <a:pathLst>
                <a:path w="9901" h="40075" extrusionOk="0">
                  <a:moveTo>
                    <a:pt x="0" y="1"/>
                  </a:moveTo>
                  <a:cubicBezTo>
                    <a:pt x="2707" y="8537"/>
                    <a:pt x="2961" y="18768"/>
                    <a:pt x="4942" y="40075"/>
                  </a:cubicBezTo>
                  <a:lnTo>
                    <a:pt x="4991" y="40045"/>
                  </a:lnTo>
                  <a:cubicBezTo>
                    <a:pt x="8096" y="38236"/>
                    <a:pt x="9901" y="34816"/>
                    <a:pt x="9599" y="31236"/>
                  </a:cubicBezTo>
                  <a:cubicBezTo>
                    <a:pt x="9323" y="27964"/>
                    <a:pt x="8876" y="24926"/>
                    <a:pt x="8155" y="22334"/>
                  </a:cubicBezTo>
                  <a:cubicBezTo>
                    <a:pt x="4894" y="10643"/>
                    <a:pt x="2414" y="3932"/>
                    <a:pt x="0" y="1"/>
                  </a:cubicBezTo>
                  <a:close/>
                </a:path>
              </a:pathLst>
            </a:custGeom>
            <a:solidFill>
              <a:srgbClr val="C3F1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10955550" y="5454850"/>
              <a:ext cx="871075" cy="1713600"/>
            </a:xfrm>
            <a:custGeom>
              <a:avLst/>
              <a:gdLst/>
              <a:ahLst/>
              <a:cxnLst/>
              <a:rect l="l" t="t" r="r" b="b"/>
              <a:pathLst>
                <a:path w="34843" h="68544" extrusionOk="0">
                  <a:moveTo>
                    <a:pt x="15373" y="1"/>
                  </a:moveTo>
                  <a:cubicBezTo>
                    <a:pt x="7768" y="1"/>
                    <a:pt x="5767" y="16465"/>
                    <a:pt x="5707" y="17254"/>
                  </a:cubicBezTo>
                  <a:cubicBezTo>
                    <a:pt x="3939" y="41656"/>
                    <a:pt x="2908" y="53632"/>
                    <a:pt x="1" y="68544"/>
                  </a:cubicBezTo>
                  <a:lnTo>
                    <a:pt x="34843" y="68544"/>
                  </a:lnTo>
                  <a:cubicBezTo>
                    <a:pt x="30458" y="31258"/>
                    <a:pt x="31078" y="17348"/>
                    <a:pt x="27566" y="6274"/>
                  </a:cubicBezTo>
                  <a:cubicBezTo>
                    <a:pt x="27160" y="5616"/>
                    <a:pt x="26760" y="5033"/>
                    <a:pt x="26353" y="4518"/>
                  </a:cubicBezTo>
                  <a:cubicBezTo>
                    <a:pt x="23439" y="823"/>
                    <a:pt x="20450" y="634"/>
                    <a:pt x="16105" y="50"/>
                  </a:cubicBezTo>
                  <a:cubicBezTo>
                    <a:pt x="15855" y="17"/>
                    <a:pt x="15611" y="1"/>
                    <a:pt x="15373" y="1"/>
                  </a:cubicBezTo>
                  <a:close/>
                </a:path>
              </a:pathLst>
            </a:custGeom>
            <a:solidFill>
              <a:srgbClr val="8AD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11596600" y="5562850"/>
              <a:ext cx="230075" cy="1605600"/>
            </a:xfrm>
            <a:custGeom>
              <a:avLst/>
              <a:gdLst/>
              <a:ahLst/>
              <a:cxnLst/>
              <a:rect l="l" t="t" r="r" b="b"/>
              <a:pathLst>
                <a:path w="9203" h="64224" extrusionOk="0">
                  <a:moveTo>
                    <a:pt x="1288" y="0"/>
                  </a:moveTo>
                  <a:lnTo>
                    <a:pt x="711" y="197"/>
                  </a:lnTo>
                  <a:lnTo>
                    <a:pt x="0" y="442"/>
                  </a:lnTo>
                  <a:cubicBezTo>
                    <a:pt x="3857" y="11781"/>
                    <a:pt x="3223" y="24835"/>
                    <a:pt x="7853" y="64224"/>
                  </a:cubicBezTo>
                  <a:lnTo>
                    <a:pt x="9202" y="64224"/>
                  </a:lnTo>
                  <a:cubicBezTo>
                    <a:pt x="4816" y="26938"/>
                    <a:pt x="5436" y="13028"/>
                    <a:pt x="1924" y="1954"/>
                  </a:cubicBezTo>
                  <a:cubicBezTo>
                    <a:pt x="1721" y="1296"/>
                    <a:pt x="1504" y="645"/>
                    <a:pt x="1288" y="0"/>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11305500" y="5412525"/>
              <a:ext cx="342650" cy="187475"/>
            </a:xfrm>
            <a:custGeom>
              <a:avLst/>
              <a:gdLst/>
              <a:ahLst/>
              <a:cxnLst/>
              <a:rect l="l" t="t" r="r" b="b"/>
              <a:pathLst>
                <a:path w="13706" h="7499" extrusionOk="0">
                  <a:moveTo>
                    <a:pt x="1354" y="0"/>
                  </a:moveTo>
                  <a:lnTo>
                    <a:pt x="1" y="1914"/>
                  </a:lnTo>
                  <a:lnTo>
                    <a:pt x="13122" y="7498"/>
                  </a:lnTo>
                  <a:lnTo>
                    <a:pt x="13706" y="5258"/>
                  </a:lnTo>
                  <a:lnTo>
                    <a:pt x="1354" y="0"/>
                  </a:ln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11291250" y="5634900"/>
              <a:ext cx="460300" cy="792325"/>
            </a:xfrm>
            <a:custGeom>
              <a:avLst/>
              <a:gdLst/>
              <a:ahLst/>
              <a:cxnLst/>
              <a:rect l="l" t="t" r="r" b="b"/>
              <a:pathLst>
                <a:path w="18412" h="31693" extrusionOk="0">
                  <a:moveTo>
                    <a:pt x="5916" y="0"/>
                  </a:moveTo>
                  <a:cubicBezTo>
                    <a:pt x="4893" y="0"/>
                    <a:pt x="3897" y="278"/>
                    <a:pt x="3029" y="867"/>
                  </a:cubicBezTo>
                  <a:cubicBezTo>
                    <a:pt x="582" y="2522"/>
                    <a:pt x="0" y="6046"/>
                    <a:pt x="1680" y="8981"/>
                  </a:cubicBezTo>
                  <a:lnTo>
                    <a:pt x="17448" y="30607"/>
                  </a:lnTo>
                  <a:cubicBezTo>
                    <a:pt x="17697" y="30976"/>
                    <a:pt x="18034" y="31339"/>
                    <a:pt x="18411" y="31693"/>
                  </a:cubicBezTo>
                  <a:cubicBezTo>
                    <a:pt x="17575" y="22008"/>
                    <a:pt x="17061" y="14978"/>
                    <a:pt x="16291" y="9310"/>
                  </a:cubicBezTo>
                  <a:lnTo>
                    <a:pt x="11055" y="2651"/>
                  </a:lnTo>
                  <a:cubicBezTo>
                    <a:pt x="9706" y="928"/>
                    <a:pt x="7775" y="0"/>
                    <a:pt x="5916" y="0"/>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11758850" y="5652525"/>
              <a:ext cx="763500" cy="711950"/>
            </a:xfrm>
            <a:custGeom>
              <a:avLst/>
              <a:gdLst/>
              <a:ahLst/>
              <a:cxnLst/>
              <a:rect l="l" t="t" r="r" b="b"/>
              <a:pathLst>
                <a:path w="30540" h="28478" extrusionOk="0">
                  <a:moveTo>
                    <a:pt x="27592" y="0"/>
                  </a:moveTo>
                  <a:cubicBezTo>
                    <a:pt x="27398" y="0"/>
                    <a:pt x="27229" y="46"/>
                    <a:pt x="27099" y="155"/>
                  </a:cubicBezTo>
                  <a:lnTo>
                    <a:pt x="6109" y="17637"/>
                  </a:lnTo>
                  <a:cubicBezTo>
                    <a:pt x="281" y="22491"/>
                    <a:pt x="0" y="24820"/>
                    <a:pt x="2384" y="27144"/>
                  </a:cubicBezTo>
                  <a:cubicBezTo>
                    <a:pt x="3213" y="27952"/>
                    <a:pt x="4355" y="28478"/>
                    <a:pt x="5701" y="28478"/>
                  </a:cubicBezTo>
                  <a:cubicBezTo>
                    <a:pt x="7750" y="28478"/>
                    <a:pt x="10271" y="27259"/>
                    <a:pt x="12879" y="23963"/>
                  </a:cubicBezTo>
                  <a:lnTo>
                    <a:pt x="30001" y="3285"/>
                  </a:lnTo>
                  <a:cubicBezTo>
                    <a:pt x="30540" y="2605"/>
                    <a:pt x="30523" y="1703"/>
                    <a:pt x="30000" y="1192"/>
                  </a:cubicBezTo>
                  <a:cubicBezTo>
                    <a:pt x="29578" y="782"/>
                    <a:pt x="28387" y="0"/>
                    <a:pt x="27592" y="0"/>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12575175" y="5484825"/>
              <a:ext cx="110725" cy="160325"/>
            </a:xfrm>
            <a:custGeom>
              <a:avLst/>
              <a:gdLst/>
              <a:ahLst/>
              <a:cxnLst/>
              <a:rect l="l" t="t" r="r" b="b"/>
              <a:pathLst>
                <a:path w="4429" h="6413" extrusionOk="0">
                  <a:moveTo>
                    <a:pt x="3610" y="1"/>
                  </a:moveTo>
                  <a:cubicBezTo>
                    <a:pt x="3053" y="1"/>
                    <a:pt x="2693" y="530"/>
                    <a:pt x="2436" y="1237"/>
                  </a:cubicBezTo>
                  <a:cubicBezTo>
                    <a:pt x="2205" y="1866"/>
                    <a:pt x="1238" y="3723"/>
                    <a:pt x="375" y="4832"/>
                  </a:cubicBezTo>
                  <a:cubicBezTo>
                    <a:pt x="111" y="5170"/>
                    <a:pt x="0" y="5622"/>
                    <a:pt x="150" y="5996"/>
                  </a:cubicBezTo>
                  <a:cubicBezTo>
                    <a:pt x="270" y="6294"/>
                    <a:pt x="455" y="6412"/>
                    <a:pt x="671" y="6412"/>
                  </a:cubicBezTo>
                  <a:cubicBezTo>
                    <a:pt x="1249" y="6412"/>
                    <a:pt x="2052" y="5565"/>
                    <a:pt x="2444" y="5038"/>
                  </a:cubicBezTo>
                  <a:cubicBezTo>
                    <a:pt x="4429" y="2375"/>
                    <a:pt x="4221" y="25"/>
                    <a:pt x="3645" y="1"/>
                  </a:cubicBezTo>
                  <a:cubicBezTo>
                    <a:pt x="3633" y="1"/>
                    <a:pt x="3622" y="1"/>
                    <a:pt x="3610"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12586000" y="5485925"/>
              <a:ext cx="72975" cy="117850"/>
            </a:xfrm>
            <a:custGeom>
              <a:avLst/>
              <a:gdLst/>
              <a:ahLst/>
              <a:cxnLst/>
              <a:rect l="l" t="t" r="r" b="b"/>
              <a:pathLst>
                <a:path w="2919" h="4714" extrusionOk="0">
                  <a:moveTo>
                    <a:pt x="2919" y="1"/>
                  </a:moveTo>
                  <a:cubicBezTo>
                    <a:pt x="2504" y="134"/>
                    <a:pt x="2219" y="604"/>
                    <a:pt x="2004" y="1191"/>
                  </a:cubicBezTo>
                  <a:cubicBezTo>
                    <a:pt x="1779" y="1812"/>
                    <a:pt x="846" y="3605"/>
                    <a:pt x="0" y="4714"/>
                  </a:cubicBezTo>
                  <a:cubicBezTo>
                    <a:pt x="516" y="4405"/>
                    <a:pt x="1063" y="3779"/>
                    <a:pt x="1372" y="3347"/>
                  </a:cubicBezTo>
                  <a:cubicBezTo>
                    <a:pt x="2258" y="2104"/>
                    <a:pt x="2727" y="935"/>
                    <a:pt x="2919"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12547725" y="5429975"/>
              <a:ext cx="116575" cy="178150"/>
            </a:xfrm>
            <a:custGeom>
              <a:avLst/>
              <a:gdLst/>
              <a:ahLst/>
              <a:cxnLst/>
              <a:rect l="l" t="t" r="r" b="b"/>
              <a:pathLst>
                <a:path w="4663" h="7126" extrusionOk="0">
                  <a:moveTo>
                    <a:pt x="3685" y="0"/>
                  </a:moveTo>
                  <a:cubicBezTo>
                    <a:pt x="3683" y="0"/>
                    <a:pt x="3681" y="1"/>
                    <a:pt x="3678" y="1"/>
                  </a:cubicBezTo>
                  <a:cubicBezTo>
                    <a:pt x="3045" y="19"/>
                    <a:pt x="2672" y="627"/>
                    <a:pt x="2422" y="1421"/>
                  </a:cubicBezTo>
                  <a:cubicBezTo>
                    <a:pt x="2206" y="2117"/>
                    <a:pt x="1251" y="4189"/>
                    <a:pt x="366" y="5449"/>
                  </a:cubicBezTo>
                  <a:cubicBezTo>
                    <a:pt x="97" y="5833"/>
                    <a:pt x="0" y="6325"/>
                    <a:pt x="187" y="6716"/>
                  </a:cubicBezTo>
                  <a:cubicBezTo>
                    <a:pt x="325" y="7008"/>
                    <a:pt x="518" y="7126"/>
                    <a:pt x="736" y="7126"/>
                  </a:cubicBezTo>
                  <a:cubicBezTo>
                    <a:pt x="1374" y="7126"/>
                    <a:pt x="2237" y="6121"/>
                    <a:pt x="2646" y="5510"/>
                  </a:cubicBezTo>
                  <a:cubicBezTo>
                    <a:pt x="4663" y="2505"/>
                    <a:pt x="4313" y="0"/>
                    <a:pt x="3685" y="0"/>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12558050" y="5435800"/>
              <a:ext cx="66950" cy="128625"/>
            </a:xfrm>
            <a:custGeom>
              <a:avLst/>
              <a:gdLst/>
              <a:ahLst/>
              <a:cxnLst/>
              <a:rect l="l" t="t" r="r" b="b"/>
              <a:pathLst>
                <a:path w="2678" h="5145" extrusionOk="0">
                  <a:moveTo>
                    <a:pt x="2678" y="0"/>
                  </a:moveTo>
                  <a:lnTo>
                    <a:pt x="2678" y="0"/>
                  </a:lnTo>
                  <a:cubicBezTo>
                    <a:pt x="2378" y="249"/>
                    <a:pt x="2167" y="678"/>
                    <a:pt x="2008" y="1187"/>
                  </a:cubicBezTo>
                  <a:cubicBezTo>
                    <a:pt x="1794" y="1874"/>
                    <a:pt x="869" y="3878"/>
                    <a:pt x="1" y="5144"/>
                  </a:cubicBezTo>
                  <a:cubicBezTo>
                    <a:pt x="635" y="5038"/>
                    <a:pt x="1351" y="3962"/>
                    <a:pt x="1685" y="3317"/>
                  </a:cubicBezTo>
                  <a:cubicBezTo>
                    <a:pt x="2322" y="2052"/>
                    <a:pt x="2612" y="913"/>
                    <a:pt x="2678"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12512700" y="5402925"/>
              <a:ext cx="113575" cy="180075"/>
            </a:xfrm>
            <a:custGeom>
              <a:avLst/>
              <a:gdLst/>
              <a:ahLst/>
              <a:cxnLst/>
              <a:rect l="l" t="t" r="r" b="b"/>
              <a:pathLst>
                <a:path w="4543" h="7203" extrusionOk="0">
                  <a:moveTo>
                    <a:pt x="3500" y="1"/>
                  </a:moveTo>
                  <a:cubicBezTo>
                    <a:pt x="3495" y="1"/>
                    <a:pt x="3490" y="1"/>
                    <a:pt x="3485" y="1"/>
                  </a:cubicBezTo>
                  <a:cubicBezTo>
                    <a:pt x="2851" y="42"/>
                    <a:pt x="2495" y="659"/>
                    <a:pt x="2272" y="1460"/>
                  </a:cubicBezTo>
                  <a:cubicBezTo>
                    <a:pt x="2076" y="2160"/>
                    <a:pt x="1187" y="4256"/>
                    <a:pt x="340" y="5541"/>
                  </a:cubicBezTo>
                  <a:cubicBezTo>
                    <a:pt x="80" y="5933"/>
                    <a:pt x="0" y="6428"/>
                    <a:pt x="199" y="6811"/>
                  </a:cubicBezTo>
                  <a:cubicBezTo>
                    <a:pt x="343" y="7089"/>
                    <a:pt x="532" y="7202"/>
                    <a:pt x="743" y="7202"/>
                  </a:cubicBezTo>
                  <a:cubicBezTo>
                    <a:pt x="1385" y="7202"/>
                    <a:pt x="2230" y="6158"/>
                    <a:pt x="2625" y="5529"/>
                  </a:cubicBezTo>
                  <a:cubicBezTo>
                    <a:pt x="4543" y="2479"/>
                    <a:pt x="4125" y="1"/>
                    <a:pt x="3500"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12517400" y="5407475"/>
              <a:ext cx="70375" cy="141625"/>
            </a:xfrm>
            <a:custGeom>
              <a:avLst/>
              <a:gdLst/>
              <a:ahLst/>
              <a:cxnLst/>
              <a:rect l="l" t="t" r="r" b="b"/>
              <a:pathLst>
                <a:path w="2815" h="5665" extrusionOk="0">
                  <a:moveTo>
                    <a:pt x="2801" y="0"/>
                  </a:moveTo>
                  <a:cubicBezTo>
                    <a:pt x="2457" y="246"/>
                    <a:pt x="2237" y="720"/>
                    <a:pt x="2084" y="1281"/>
                  </a:cubicBezTo>
                  <a:cubicBezTo>
                    <a:pt x="1890" y="1976"/>
                    <a:pt x="997" y="4077"/>
                    <a:pt x="152" y="5359"/>
                  </a:cubicBezTo>
                  <a:cubicBezTo>
                    <a:pt x="91" y="5457"/>
                    <a:pt x="34" y="5558"/>
                    <a:pt x="0" y="5664"/>
                  </a:cubicBezTo>
                  <a:cubicBezTo>
                    <a:pt x="471" y="5326"/>
                    <a:pt x="941" y="4767"/>
                    <a:pt x="1213" y="4371"/>
                  </a:cubicBezTo>
                  <a:cubicBezTo>
                    <a:pt x="2428" y="2610"/>
                    <a:pt x="2815" y="1014"/>
                    <a:pt x="280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12469475" y="5387650"/>
              <a:ext cx="120500" cy="175250"/>
            </a:xfrm>
            <a:custGeom>
              <a:avLst/>
              <a:gdLst/>
              <a:ahLst/>
              <a:cxnLst/>
              <a:rect l="l" t="t" r="r" b="b"/>
              <a:pathLst>
                <a:path w="4820" h="7010" extrusionOk="0">
                  <a:moveTo>
                    <a:pt x="3929" y="1"/>
                  </a:moveTo>
                  <a:cubicBezTo>
                    <a:pt x="3305" y="1"/>
                    <a:pt x="2909" y="590"/>
                    <a:pt x="2629" y="1368"/>
                  </a:cubicBezTo>
                  <a:cubicBezTo>
                    <a:pt x="2383" y="2055"/>
                    <a:pt x="1341" y="4089"/>
                    <a:pt x="403" y="5312"/>
                  </a:cubicBezTo>
                  <a:cubicBezTo>
                    <a:pt x="118" y="5683"/>
                    <a:pt x="0" y="6173"/>
                    <a:pt x="168" y="6574"/>
                  </a:cubicBezTo>
                  <a:cubicBezTo>
                    <a:pt x="299" y="6885"/>
                    <a:pt x="496" y="7009"/>
                    <a:pt x="725" y="7009"/>
                  </a:cubicBezTo>
                  <a:cubicBezTo>
                    <a:pt x="1359" y="7009"/>
                    <a:pt x="2242" y="6062"/>
                    <a:pt x="2670" y="5477"/>
                  </a:cubicBezTo>
                  <a:cubicBezTo>
                    <a:pt x="4820" y="2545"/>
                    <a:pt x="4573" y="11"/>
                    <a:pt x="3942" y="1"/>
                  </a:cubicBezTo>
                  <a:cubicBezTo>
                    <a:pt x="3938" y="1"/>
                    <a:pt x="3933" y="1"/>
                    <a:pt x="3929"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12368850" y="5451225"/>
              <a:ext cx="80225" cy="264400"/>
            </a:xfrm>
            <a:custGeom>
              <a:avLst/>
              <a:gdLst/>
              <a:ahLst/>
              <a:cxnLst/>
              <a:rect l="l" t="t" r="r" b="b"/>
              <a:pathLst>
                <a:path w="3209" h="10576" extrusionOk="0">
                  <a:moveTo>
                    <a:pt x="2315" y="1"/>
                  </a:moveTo>
                  <a:cubicBezTo>
                    <a:pt x="2208" y="1"/>
                    <a:pt x="2093" y="38"/>
                    <a:pt x="1972" y="120"/>
                  </a:cubicBezTo>
                  <a:cubicBezTo>
                    <a:pt x="1543" y="407"/>
                    <a:pt x="1422" y="1268"/>
                    <a:pt x="1100" y="2310"/>
                  </a:cubicBezTo>
                  <a:cubicBezTo>
                    <a:pt x="842" y="3143"/>
                    <a:pt x="826" y="4256"/>
                    <a:pt x="521" y="6138"/>
                  </a:cubicBezTo>
                  <a:cubicBezTo>
                    <a:pt x="0" y="9331"/>
                    <a:pt x="2515" y="10575"/>
                    <a:pt x="2515" y="10575"/>
                  </a:cubicBezTo>
                  <a:lnTo>
                    <a:pt x="2387" y="7064"/>
                  </a:lnTo>
                  <a:lnTo>
                    <a:pt x="3128" y="4317"/>
                  </a:lnTo>
                  <a:cubicBezTo>
                    <a:pt x="3128" y="4317"/>
                    <a:pt x="3125" y="3078"/>
                    <a:pt x="3168" y="1975"/>
                  </a:cubicBezTo>
                  <a:cubicBezTo>
                    <a:pt x="3208" y="972"/>
                    <a:pt x="2863" y="1"/>
                    <a:pt x="2315"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12423475" y="5486900"/>
              <a:ext cx="24775" cy="90600"/>
            </a:xfrm>
            <a:custGeom>
              <a:avLst/>
              <a:gdLst/>
              <a:ahLst/>
              <a:cxnLst/>
              <a:rect l="l" t="t" r="r" b="b"/>
              <a:pathLst>
                <a:path w="991" h="3624" extrusionOk="0">
                  <a:moveTo>
                    <a:pt x="964" y="1"/>
                  </a:moveTo>
                  <a:cubicBezTo>
                    <a:pt x="899" y="438"/>
                    <a:pt x="787" y="875"/>
                    <a:pt x="661" y="1304"/>
                  </a:cubicBezTo>
                  <a:cubicBezTo>
                    <a:pt x="602" y="1639"/>
                    <a:pt x="519" y="1970"/>
                    <a:pt x="417" y="2294"/>
                  </a:cubicBezTo>
                  <a:cubicBezTo>
                    <a:pt x="281" y="2723"/>
                    <a:pt x="56" y="3167"/>
                    <a:pt x="0" y="3623"/>
                  </a:cubicBezTo>
                  <a:cubicBezTo>
                    <a:pt x="305" y="3538"/>
                    <a:pt x="571" y="3343"/>
                    <a:pt x="857" y="3205"/>
                  </a:cubicBezTo>
                  <a:lnTo>
                    <a:pt x="943" y="2890"/>
                  </a:lnTo>
                  <a:cubicBezTo>
                    <a:pt x="943" y="2890"/>
                    <a:pt x="940" y="1651"/>
                    <a:pt x="983" y="548"/>
                  </a:cubicBezTo>
                  <a:cubicBezTo>
                    <a:pt x="990" y="366"/>
                    <a:pt x="983" y="183"/>
                    <a:pt x="964"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12594100" y="5414800"/>
              <a:ext cx="16350" cy="22500"/>
            </a:xfrm>
            <a:custGeom>
              <a:avLst/>
              <a:gdLst/>
              <a:ahLst/>
              <a:cxnLst/>
              <a:rect l="l" t="t" r="r" b="b"/>
              <a:pathLst>
                <a:path w="654" h="900" extrusionOk="0">
                  <a:moveTo>
                    <a:pt x="551" y="0"/>
                  </a:moveTo>
                  <a:cubicBezTo>
                    <a:pt x="372" y="9"/>
                    <a:pt x="194" y="14"/>
                    <a:pt x="14" y="17"/>
                  </a:cubicBezTo>
                  <a:cubicBezTo>
                    <a:pt x="3" y="56"/>
                    <a:pt x="0" y="97"/>
                    <a:pt x="6" y="138"/>
                  </a:cubicBezTo>
                  <a:lnTo>
                    <a:pt x="82" y="699"/>
                  </a:lnTo>
                  <a:cubicBezTo>
                    <a:pt x="101" y="839"/>
                    <a:pt x="197" y="900"/>
                    <a:pt x="304" y="900"/>
                  </a:cubicBezTo>
                  <a:cubicBezTo>
                    <a:pt x="467" y="900"/>
                    <a:pt x="653" y="759"/>
                    <a:pt x="624" y="546"/>
                  </a:cubicBezTo>
                  <a:lnTo>
                    <a:pt x="5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12559100" y="5395350"/>
              <a:ext cx="14475" cy="29400"/>
            </a:xfrm>
            <a:custGeom>
              <a:avLst/>
              <a:gdLst/>
              <a:ahLst/>
              <a:cxnLst/>
              <a:rect l="l" t="t" r="r" b="b"/>
              <a:pathLst>
                <a:path w="579" h="1176" extrusionOk="0">
                  <a:moveTo>
                    <a:pt x="11" y="0"/>
                  </a:moveTo>
                  <a:cubicBezTo>
                    <a:pt x="4" y="31"/>
                    <a:pt x="1" y="63"/>
                    <a:pt x="4" y="94"/>
                  </a:cubicBezTo>
                  <a:cubicBezTo>
                    <a:pt x="26" y="355"/>
                    <a:pt x="29" y="617"/>
                    <a:pt x="13" y="879"/>
                  </a:cubicBezTo>
                  <a:cubicBezTo>
                    <a:pt x="2" y="1071"/>
                    <a:pt x="153" y="1175"/>
                    <a:pt x="300" y="1175"/>
                  </a:cubicBezTo>
                  <a:cubicBezTo>
                    <a:pt x="427" y="1175"/>
                    <a:pt x="551" y="1096"/>
                    <a:pt x="562" y="927"/>
                  </a:cubicBezTo>
                  <a:cubicBezTo>
                    <a:pt x="579" y="651"/>
                    <a:pt x="577" y="373"/>
                    <a:pt x="559" y="97"/>
                  </a:cubicBezTo>
                  <a:cubicBezTo>
                    <a:pt x="375" y="72"/>
                    <a:pt x="193" y="35"/>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12407175" y="5462500"/>
              <a:ext cx="21400" cy="31025"/>
            </a:xfrm>
            <a:custGeom>
              <a:avLst/>
              <a:gdLst/>
              <a:ahLst/>
              <a:cxnLst/>
              <a:rect l="l" t="t" r="r" b="b"/>
              <a:pathLst>
                <a:path w="856" h="1241" extrusionOk="0">
                  <a:moveTo>
                    <a:pt x="303" y="1"/>
                  </a:moveTo>
                  <a:cubicBezTo>
                    <a:pt x="199" y="294"/>
                    <a:pt x="114" y="594"/>
                    <a:pt x="47" y="897"/>
                  </a:cubicBezTo>
                  <a:cubicBezTo>
                    <a:pt x="0" y="1108"/>
                    <a:pt x="173" y="1240"/>
                    <a:pt x="340" y="1240"/>
                  </a:cubicBezTo>
                  <a:cubicBezTo>
                    <a:pt x="456" y="1240"/>
                    <a:pt x="569" y="1175"/>
                    <a:pt x="602" y="1027"/>
                  </a:cubicBezTo>
                  <a:cubicBezTo>
                    <a:pt x="669" y="726"/>
                    <a:pt x="753" y="430"/>
                    <a:pt x="856" y="140"/>
                  </a:cubicBezTo>
                  <a:cubicBezTo>
                    <a:pt x="672" y="89"/>
                    <a:pt x="488" y="40"/>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12379725" y="5505775"/>
              <a:ext cx="280900" cy="235525"/>
            </a:xfrm>
            <a:custGeom>
              <a:avLst/>
              <a:gdLst/>
              <a:ahLst/>
              <a:cxnLst/>
              <a:rect l="l" t="t" r="r" b="b"/>
              <a:pathLst>
                <a:path w="11236" h="9421" extrusionOk="0">
                  <a:moveTo>
                    <a:pt x="4787" y="1"/>
                  </a:moveTo>
                  <a:cubicBezTo>
                    <a:pt x="4588" y="1"/>
                    <a:pt x="4409" y="63"/>
                    <a:pt x="4262" y="216"/>
                  </a:cubicBezTo>
                  <a:cubicBezTo>
                    <a:pt x="3551" y="958"/>
                    <a:pt x="2822" y="2091"/>
                    <a:pt x="1631" y="3258"/>
                  </a:cubicBezTo>
                  <a:cubicBezTo>
                    <a:pt x="0" y="4859"/>
                    <a:pt x="853" y="7952"/>
                    <a:pt x="2900" y="8964"/>
                  </a:cubicBezTo>
                  <a:cubicBezTo>
                    <a:pt x="3517" y="9269"/>
                    <a:pt x="4071" y="9420"/>
                    <a:pt x="4599" y="9420"/>
                  </a:cubicBezTo>
                  <a:cubicBezTo>
                    <a:pt x="5826" y="9420"/>
                    <a:pt x="6918" y="8605"/>
                    <a:pt x="8348" y="7001"/>
                  </a:cubicBezTo>
                  <a:cubicBezTo>
                    <a:pt x="8697" y="6610"/>
                    <a:pt x="10164" y="4331"/>
                    <a:pt x="10546" y="3857"/>
                  </a:cubicBezTo>
                  <a:cubicBezTo>
                    <a:pt x="11236" y="3000"/>
                    <a:pt x="8462" y="1700"/>
                    <a:pt x="6884" y="919"/>
                  </a:cubicBezTo>
                  <a:cubicBezTo>
                    <a:pt x="6189" y="575"/>
                    <a:pt x="5392" y="1"/>
                    <a:pt x="4787" y="1"/>
                  </a:cubicBezTo>
                  <a:close/>
                </a:path>
              </a:pathLst>
            </a:custGeom>
            <a:solidFill>
              <a:srgbClr val="F7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12335550" y="5710850"/>
              <a:ext cx="142425" cy="118825"/>
            </a:xfrm>
            <a:custGeom>
              <a:avLst/>
              <a:gdLst/>
              <a:ahLst/>
              <a:cxnLst/>
              <a:rect l="l" t="t" r="r" b="b"/>
              <a:pathLst>
                <a:path w="5697" h="4753" extrusionOk="0">
                  <a:moveTo>
                    <a:pt x="1412" y="1"/>
                  </a:moveTo>
                  <a:lnTo>
                    <a:pt x="0" y="1179"/>
                  </a:lnTo>
                  <a:cubicBezTo>
                    <a:pt x="1108" y="2504"/>
                    <a:pt x="2335" y="3661"/>
                    <a:pt x="3639" y="4752"/>
                  </a:cubicBezTo>
                  <a:lnTo>
                    <a:pt x="5696" y="2379"/>
                  </a:lnTo>
                  <a:cubicBezTo>
                    <a:pt x="4936" y="1935"/>
                    <a:pt x="4183" y="1480"/>
                    <a:pt x="3419" y="1042"/>
                  </a:cubicBezTo>
                  <a:cubicBezTo>
                    <a:pt x="2761" y="663"/>
                    <a:pt x="2076" y="356"/>
                    <a:pt x="1412"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11271600" y="5636850"/>
              <a:ext cx="1228800" cy="796950"/>
            </a:xfrm>
            <a:custGeom>
              <a:avLst/>
              <a:gdLst/>
              <a:ahLst/>
              <a:cxnLst/>
              <a:rect l="l" t="t" r="r" b="b"/>
              <a:pathLst>
                <a:path w="49152" h="31878" extrusionOk="0">
                  <a:moveTo>
                    <a:pt x="5895" y="1"/>
                  </a:moveTo>
                  <a:cubicBezTo>
                    <a:pt x="5721" y="1"/>
                    <a:pt x="5548" y="8"/>
                    <a:pt x="5377" y="23"/>
                  </a:cubicBezTo>
                  <a:cubicBezTo>
                    <a:pt x="4121" y="133"/>
                    <a:pt x="2948" y="643"/>
                    <a:pt x="2055" y="1564"/>
                  </a:cubicBezTo>
                  <a:cubicBezTo>
                    <a:pt x="1" y="3683"/>
                    <a:pt x="148" y="7255"/>
                    <a:pt x="2402" y="9773"/>
                  </a:cubicBezTo>
                  <a:lnTo>
                    <a:pt x="24624" y="31225"/>
                  </a:lnTo>
                  <a:cubicBezTo>
                    <a:pt x="25076" y="31661"/>
                    <a:pt x="25658" y="31877"/>
                    <a:pt x="26239" y="31877"/>
                  </a:cubicBezTo>
                  <a:cubicBezTo>
                    <a:pt x="26851" y="31877"/>
                    <a:pt x="27462" y="31637"/>
                    <a:pt x="27920" y="31160"/>
                  </a:cubicBezTo>
                  <a:lnTo>
                    <a:pt x="49152" y="9005"/>
                  </a:lnTo>
                  <a:lnTo>
                    <a:pt x="44606" y="3372"/>
                  </a:lnTo>
                  <a:cubicBezTo>
                    <a:pt x="44385" y="3092"/>
                    <a:pt x="44057" y="2948"/>
                    <a:pt x="43726" y="2948"/>
                  </a:cubicBezTo>
                  <a:cubicBezTo>
                    <a:pt x="43463" y="2948"/>
                    <a:pt x="43197" y="3040"/>
                    <a:pt x="42980" y="3227"/>
                  </a:cubicBezTo>
                  <a:lnTo>
                    <a:pt x="27904" y="16447"/>
                  </a:lnTo>
                  <a:lnTo>
                    <a:pt x="10276" y="1658"/>
                  </a:lnTo>
                  <a:cubicBezTo>
                    <a:pt x="8960" y="554"/>
                    <a:pt x="7392" y="1"/>
                    <a:pt x="5895" y="1"/>
                  </a:cubicBezTo>
                  <a:close/>
                </a:path>
              </a:pathLst>
            </a:custGeom>
            <a:solidFill>
              <a:srgbClr val="8AD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11059325" y="5680900"/>
              <a:ext cx="503125" cy="712900"/>
            </a:xfrm>
            <a:custGeom>
              <a:avLst/>
              <a:gdLst/>
              <a:ahLst/>
              <a:cxnLst/>
              <a:rect l="l" t="t" r="r" b="b"/>
              <a:pathLst>
                <a:path w="20125" h="28516" extrusionOk="0">
                  <a:moveTo>
                    <a:pt x="10562" y="0"/>
                  </a:moveTo>
                  <a:cubicBezTo>
                    <a:pt x="9516" y="0"/>
                    <a:pt x="8475" y="131"/>
                    <a:pt x="7423" y="495"/>
                  </a:cubicBezTo>
                  <a:cubicBezTo>
                    <a:pt x="4565" y="1484"/>
                    <a:pt x="3528" y="3297"/>
                    <a:pt x="2906" y="6409"/>
                  </a:cubicBezTo>
                  <a:cubicBezTo>
                    <a:pt x="2385" y="9021"/>
                    <a:pt x="2180" y="11701"/>
                    <a:pt x="1657" y="14312"/>
                  </a:cubicBezTo>
                  <a:cubicBezTo>
                    <a:pt x="1489" y="15180"/>
                    <a:pt x="1291" y="16176"/>
                    <a:pt x="945" y="17079"/>
                  </a:cubicBezTo>
                  <a:cubicBezTo>
                    <a:pt x="677" y="21080"/>
                    <a:pt x="227" y="24932"/>
                    <a:pt x="1" y="28304"/>
                  </a:cubicBezTo>
                  <a:cubicBezTo>
                    <a:pt x="278" y="28446"/>
                    <a:pt x="571" y="28516"/>
                    <a:pt x="871" y="28516"/>
                  </a:cubicBezTo>
                  <a:cubicBezTo>
                    <a:pt x="1619" y="28516"/>
                    <a:pt x="2408" y="28081"/>
                    <a:pt x="3083" y="27240"/>
                  </a:cubicBezTo>
                  <a:cubicBezTo>
                    <a:pt x="6375" y="23135"/>
                    <a:pt x="5583" y="1248"/>
                    <a:pt x="13655" y="1248"/>
                  </a:cubicBezTo>
                  <a:cubicBezTo>
                    <a:pt x="14200" y="1248"/>
                    <a:pt x="14784" y="1348"/>
                    <a:pt x="15414" y="1559"/>
                  </a:cubicBezTo>
                  <a:cubicBezTo>
                    <a:pt x="15644" y="1637"/>
                    <a:pt x="15879" y="1723"/>
                    <a:pt x="16118" y="1815"/>
                  </a:cubicBezTo>
                  <a:cubicBezTo>
                    <a:pt x="16180" y="1754"/>
                    <a:pt x="16262" y="1721"/>
                    <a:pt x="16347" y="1721"/>
                  </a:cubicBezTo>
                  <a:cubicBezTo>
                    <a:pt x="16375" y="1721"/>
                    <a:pt x="16403" y="1725"/>
                    <a:pt x="16430" y="1732"/>
                  </a:cubicBezTo>
                  <a:cubicBezTo>
                    <a:pt x="17656" y="2014"/>
                    <a:pt x="18884" y="2244"/>
                    <a:pt x="20124" y="2297"/>
                  </a:cubicBezTo>
                  <a:cubicBezTo>
                    <a:pt x="19639" y="1965"/>
                    <a:pt x="19149" y="1642"/>
                    <a:pt x="18643" y="1349"/>
                  </a:cubicBezTo>
                  <a:cubicBezTo>
                    <a:pt x="17117" y="474"/>
                    <a:pt x="15503" y="558"/>
                    <a:pt x="13830" y="304"/>
                  </a:cubicBezTo>
                  <a:cubicBezTo>
                    <a:pt x="12726" y="140"/>
                    <a:pt x="11642" y="0"/>
                    <a:pt x="10562" y="0"/>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12310875" y="5710575"/>
              <a:ext cx="189475" cy="198700"/>
            </a:xfrm>
            <a:custGeom>
              <a:avLst/>
              <a:gdLst/>
              <a:ahLst/>
              <a:cxnLst/>
              <a:rect l="l" t="t" r="r" b="b"/>
              <a:pathLst>
                <a:path w="7579" h="7948" extrusionOk="0">
                  <a:moveTo>
                    <a:pt x="2157" y="1"/>
                  </a:moveTo>
                  <a:cubicBezTo>
                    <a:pt x="1893" y="1"/>
                    <a:pt x="1627" y="93"/>
                    <a:pt x="1412" y="281"/>
                  </a:cubicBezTo>
                  <a:lnTo>
                    <a:pt x="0" y="1518"/>
                  </a:lnTo>
                  <a:cubicBezTo>
                    <a:pt x="2192" y="3284"/>
                    <a:pt x="4220" y="5543"/>
                    <a:pt x="5782" y="7948"/>
                  </a:cubicBezTo>
                  <a:lnTo>
                    <a:pt x="7578" y="6053"/>
                  </a:lnTo>
                  <a:lnTo>
                    <a:pt x="3039" y="421"/>
                  </a:lnTo>
                  <a:cubicBezTo>
                    <a:pt x="2815" y="144"/>
                    <a:pt x="2487" y="1"/>
                    <a:pt x="2157" y="1"/>
                  </a:cubicBez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12001700" y="4883150"/>
              <a:ext cx="92450" cy="212575"/>
            </a:xfrm>
            <a:custGeom>
              <a:avLst/>
              <a:gdLst/>
              <a:ahLst/>
              <a:cxnLst/>
              <a:rect l="l" t="t" r="r" b="b"/>
              <a:pathLst>
                <a:path w="3698" h="8503" extrusionOk="0">
                  <a:moveTo>
                    <a:pt x="1702" y="1"/>
                  </a:moveTo>
                  <a:cubicBezTo>
                    <a:pt x="821" y="1"/>
                    <a:pt x="0" y="578"/>
                    <a:pt x="0" y="578"/>
                  </a:cubicBezTo>
                  <a:cubicBezTo>
                    <a:pt x="102" y="538"/>
                    <a:pt x="190" y="518"/>
                    <a:pt x="263" y="518"/>
                  </a:cubicBezTo>
                  <a:cubicBezTo>
                    <a:pt x="359" y="518"/>
                    <a:pt x="430" y="552"/>
                    <a:pt x="474" y="620"/>
                  </a:cubicBezTo>
                  <a:cubicBezTo>
                    <a:pt x="1144" y="1672"/>
                    <a:pt x="883" y="8502"/>
                    <a:pt x="883" y="8502"/>
                  </a:cubicBezTo>
                  <a:cubicBezTo>
                    <a:pt x="2570" y="6661"/>
                    <a:pt x="3607" y="4472"/>
                    <a:pt x="3698" y="2356"/>
                  </a:cubicBezTo>
                  <a:cubicBezTo>
                    <a:pt x="3374" y="488"/>
                    <a:pt x="2512" y="1"/>
                    <a:pt x="1702" y="1"/>
                  </a:cubicBezTo>
                  <a:close/>
                </a:path>
              </a:pathLst>
            </a:custGeom>
            <a:solidFill>
              <a:srgbClr val="9BE3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11049575" y="4693900"/>
              <a:ext cx="1048300" cy="984950"/>
            </a:xfrm>
            <a:custGeom>
              <a:avLst/>
              <a:gdLst/>
              <a:ahLst/>
              <a:cxnLst/>
              <a:rect l="l" t="t" r="r" b="b"/>
              <a:pathLst>
                <a:path w="41932" h="39398" extrusionOk="0">
                  <a:moveTo>
                    <a:pt x="26180" y="1"/>
                  </a:moveTo>
                  <a:cubicBezTo>
                    <a:pt x="24096" y="1"/>
                    <a:pt x="21691" y="545"/>
                    <a:pt x="17812" y="1825"/>
                  </a:cubicBezTo>
                  <a:cubicBezTo>
                    <a:pt x="9472" y="4576"/>
                    <a:pt x="1" y="14237"/>
                    <a:pt x="6536" y="22346"/>
                  </a:cubicBezTo>
                  <a:cubicBezTo>
                    <a:pt x="6536" y="22346"/>
                    <a:pt x="1081" y="22804"/>
                    <a:pt x="680" y="26636"/>
                  </a:cubicBezTo>
                  <a:cubicBezTo>
                    <a:pt x="361" y="29643"/>
                    <a:pt x="1363" y="30108"/>
                    <a:pt x="3501" y="31209"/>
                  </a:cubicBezTo>
                  <a:cubicBezTo>
                    <a:pt x="4920" y="31943"/>
                    <a:pt x="12379" y="32691"/>
                    <a:pt x="16287" y="35959"/>
                  </a:cubicBezTo>
                  <a:cubicBezTo>
                    <a:pt x="19027" y="38248"/>
                    <a:pt x="22920" y="39397"/>
                    <a:pt x="25317" y="39397"/>
                  </a:cubicBezTo>
                  <a:cubicBezTo>
                    <a:pt x="26342" y="39397"/>
                    <a:pt x="27093" y="39188"/>
                    <a:pt x="27366" y="38768"/>
                  </a:cubicBezTo>
                  <a:cubicBezTo>
                    <a:pt x="28283" y="37355"/>
                    <a:pt x="28941" y="35663"/>
                    <a:pt x="27507" y="34202"/>
                  </a:cubicBezTo>
                  <a:cubicBezTo>
                    <a:pt x="26074" y="32733"/>
                    <a:pt x="28424" y="33221"/>
                    <a:pt x="27938" y="32212"/>
                  </a:cubicBezTo>
                  <a:cubicBezTo>
                    <a:pt x="27451" y="31202"/>
                    <a:pt x="25976" y="25282"/>
                    <a:pt x="28340" y="19819"/>
                  </a:cubicBezTo>
                  <a:cubicBezTo>
                    <a:pt x="30423" y="14986"/>
                    <a:pt x="36301" y="8790"/>
                    <a:pt x="38086" y="8148"/>
                  </a:cubicBezTo>
                  <a:cubicBezTo>
                    <a:pt x="38086" y="8148"/>
                    <a:pt x="38907" y="7571"/>
                    <a:pt x="39789" y="7571"/>
                  </a:cubicBezTo>
                  <a:cubicBezTo>
                    <a:pt x="40599" y="7571"/>
                    <a:pt x="41460" y="8058"/>
                    <a:pt x="41784" y="9926"/>
                  </a:cubicBezTo>
                  <a:cubicBezTo>
                    <a:pt x="41932" y="6884"/>
                    <a:pt x="40139" y="3991"/>
                    <a:pt x="35595" y="2460"/>
                  </a:cubicBezTo>
                  <a:cubicBezTo>
                    <a:pt x="31185" y="974"/>
                    <a:pt x="28969" y="1"/>
                    <a:pt x="26180" y="1"/>
                  </a:cubicBezTo>
                  <a:close/>
                </a:path>
              </a:pathLst>
            </a:custGeom>
            <a:solidFill>
              <a:srgbClr val="C3F1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11067050" y="4826250"/>
              <a:ext cx="705875" cy="852700"/>
            </a:xfrm>
            <a:custGeom>
              <a:avLst/>
              <a:gdLst/>
              <a:ahLst/>
              <a:cxnLst/>
              <a:rect l="l" t="t" r="r" b="b"/>
              <a:pathLst>
                <a:path w="28235" h="34108" extrusionOk="0">
                  <a:moveTo>
                    <a:pt x="16763" y="0"/>
                  </a:moveTo>
                  <a:cubicBezTo>
                    <a:pt x="16451" y="0"/>
                    <a:pt x="16120" y="74"/>
                    <a:pt x="15914" y="145"/>
                  </a:cubicBezTo>
                  <a:cubicBezTo>
                    <a:pt x="14890" y="501"/>
                    <a:pt x="14033" y="1332"/>
                    <a:pt x="13318" y="2114"/>
                  </a:cubicBezTo>
                  <a:cubicBezTo>
                    <a:pt x="9873" y="5865"/>
                    <a:pt x="9364" y="12963"/>
                    <a:pt x="11170" y="16138"/>
                  </a:cubicBezTo>
                  <a:cubicBezTo>
                    <a:pt x="11564" y="16822"/>
                    <a:pt x="11398" y="17137"/>
                    <a:pt x="10914" y="17137"/>
                  </a:cubicBezTo>
                  <a:cubicBezTo>
                    <a:pt x="9158" y="17137"/>
                    <a:pt x="3215" y="13007"/>
                    <a:pt x="4493" y="7339"/>
                  </a:cubicBezTo>
                  <a:lnTo>
                    <a:pt x="4493" y="7339"/>
                  </a:lnTo>
                  <a:cubicBezTo>
                    <a:pt x="3182" y="10463"/>
                    <a:pt x="3287" y="13882"/>
                    <a:pt x="5840" y="17045"/>
                  </a:cubicBezTo>
                  <a:cubicBezTo>
                    <a:pt x="5840" y="17045"/>
                    <a:pt x="3676" y="17231"/>
                    <a:pt x="1980" y="18338"/>
                  </a:cubicBezTo>
                  <a:cubicBezTo>
                    <a:pt x="6529" y="18655"/>
                    <a:pt x="14161" y="21161"/>
                    <a:pt x="20673" y="26992"/>
                  </a:cubicBezTo>
                  <a:cubicBezTo>
                    <a:pt x="21105" y="27379"/>
                    <a:pt x="20529" y="28625"/>
                    <a:pt x="19232" y="28625"/>
                  </a:cubicBezTo>
                  <a:cubicBezTo>
                    <a:pt x="18945" y="28625"/>
                    <a:pt x="18624" y="28564"/>
                    <a:pt x="18270" y="28420"/>
                  </a:cubicBezTo>
                  <a:cubicBezTo>
                    <a:pt x="16596" y="27737"/>
                    <a:pt x="8096" y="22750"/>
                    <a:pt x="2523" y="22750"/>
                  </a:cubicBezTo>
                  <a:cubicBezTo>
                    <a:pt x="1583" y="22750"/>
                    <a:pt x="727" y="22892"/>
                    <a:pt x="0" y="23220"/>
                  </a:cubicBezTo>
                  <a:cubicBezTo>
                    <a:pt x="263" y="24628"/>
                    <a:pt x="1229" y="25099"/>
                    <a:pt x="2802" y="25917"/>
                  </a:cubicBezTo>
                  <a:cubicBezTo>
                    <a:pt x="4220" y="26651"/>
                    <a:pt x="11670" y="27402"/>
                    <a:pt x="15593" y="30666"/>
                  </a:cubicBezTo>
                  <a:cubicBezTo>
                    <a:pt x="18333" y="32955"/>
                    <a:pt x="22225" y="34108"/>
                    <a:pt x="24619" y="34108"/>
                  </a:cubicBezTo>
                  <a:cubicBezTo>
                    <a:pt x="25641" y="34108"/>
                    <a:pt x="26390" y="33898"/>
                    <a:pt x="26661" y="33478"/>
                  </a:cubicBezTo>
                  <a:cubicBezTo>
                    <a:pt x="27585" y="32073"/>
                    <a:pt x="28235" y="30370"/>
                    <a:pt x="26806" y="28903"/>
                  </a:cubicBezTo>
                  <a:cubicBezTo>
                    <a:pt x="25705" y="27779"/>
                    <a:pt x="26689" y="28024"/>
                    <a:pt x="27148" y="27483"/>
                  </a:cubicBezTo>
                  <a:cubicBezTo>
                    <a:pt x="23945" y="25441"/>
                    <a:pt x="21081" y="17559"/>
                    <a:pt x="20401" y="16724"/>
                  </a:cubicBezTo>
                  <a:cubicBezTo>
                    <a:pt x="20345" y="16655"/>
                    <a:pt x="20291" y="16622"/>
                    <a:pt x="20242" y="16622"/>
                  </a:cubicBezTo>
                  <a:cubicBezTo>
                    <a:pt x="19698" y="16622"/>
                    <a:pt x="19621" y="20567"/>
                    <a:pt x="20837" y="22551"/>
                  </a:cubicBezTo>
                  <a:cubicBezTo>
                    <a:pt x="21173" y="23094"/>
                    <a:pt x="21075" y="23330"/>
                    <a:pt x="20701" y="23330"/>
                  </a:cubicBezTo>
                  <a:cubicBezTo>
                    <a:pt x="19596" y="23330"/>
                    <a:pt x="16082" y="21274"/>
                    <a:pt x="14224" y="19011"/>
                  </a:cubicBezTo>
                  <a:cubicBezTo>
                    <a:pt x="13241" y="17815"/>
                    <a:pt x="12951" y="16047"/>
                    <a:pt x="12792" y="14558"/>
                  </a:cubicBezTo>
                  <a:cubicBezTo>
                    <a:pt x="12468" y="11485"/>
                    <a:pt x="12847" y="8193"/>
                    <a:pt x="14096" y="5353"/>
                  </a:cubicBezTo>
                  <a:cubicBezTo>
                    <a:pt x="14720" y="3935"/>
                    <a:pt x="15580" y="2662"/>
                    <a:pt x="16772" y="1669"/>
                  </a:cubicBezTo>
                  <a:cubicBezTo>
                    <a:pt x="17155" y="1351"/>
                    <a:pt x="17950" y="752"/>
                    <a:pt x="17430" y="209"/>
                  </a:cubicBezTo>
                  <a:cubicBezTo>
                    <a:pt x="17282" y="54"/>
                    <a:pt x="17029" y="0"/>
                    <a:pt x="16763" y="0"/>
                  </a:cubicBezTo>
                  <a:close/>
                </a:path>
              </a:pathLst>
            </a:custGeom>
            <a:solidFill>
              <a:srgbClr val="9BE3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10733025" y="5426675"/>
              <a:ext cx="1032375" cy="879250"/>
            </a:xfrm>
            <a:custGeom>
              <a:avLst/>
              <a:gdLst/>
              <a:ahLst/>
              <a:cxnLst/>
              <a:rect l="l" t="t" r="r" b="b"/>
              <a:pathLst>
                <a:path w="41295" h="35170" extrusionOk="0">
                  <a:moveTo>
                    <a:pt x="17022" y="1"/>
                  </a:moveTo>
                  <a:cubicBezTo>
                    <a:pt x="12322" y="1"/>
                    <a:pt x="7825" y="5205"/>
                    <a:pt x="7086" y="10133"/>
                  </a:cubicBezTo>
                  <a:cubicBezTo>
                    <a:pt x="6280" y="15506"/>
                    <a:pt x="0" y="18301"/>
                    <a:pt x="4193" y="23826"/>
                  </a:cubicBezTo>
                  <a:cubicBezTo>
                    <a:pt x="7668" y="28404"/>
                    <a:pt x="10447" y="35169"/>
                    <a:pt x="13387" y="35169"/>
                  </a:cubicBezTo>
                  <a:cubicBezTo>
                    <a:pt x="13995" y="35169"/>
                    <a:pt x="14610" y="34880"/>
                    <a:pt x="15239" y="34223"/>
                  </a:cubicBezTo>
                  <a:cubicBezTo>
                    <a:pt x="18652" y="30656"/>
                    <a:pt x="18832" y="11486"/>
                    <a:pt x="26725" y="11486"/>
                  </a:cubicBezTo>
                  <a:cubicBezTo>
                    <a:pt x="27326" y="11486"/>
                    <a:pt x="27971" y="11597"/>
                    <a:pt x="28666" y="11835"/>
                  </a:cubicBezTo>
                  <a:cubicBezTo>
                    <a:pt x="30118" y="12331"/>
                    <a:pt x="31600" y="12772"/>
                    <a:pt x="33112" y="13038"/>
                  </a:cubicBezTo>
                  <a:cubicBezTo>
                    <a:pt x="33678" y="13138"/>
                    <a:pt x="34267" y="13132"/>
                    <a:pt x="34777" y="13383"/>
                  </a:cubicBezTo>
                  <a:cubicBezTo>
                    <a:pt x="35531" y="13752"/>
                    <a:pt x="36241" y="14456"/>
                    <a:pt x="36825" y="15046"/>
                  </a:cubicBezTo>
                  <a:cubicBezTo>
                    <a:pt x="37213" y="15439"/>
                    <a:pt x="37600" y="15872"/>
                    <a:pt x="38123" y="16048"/>
                  </a:cubicBezTo>
                  <a:cubicBezTo>
                    <a:pt x="38215" y="16078"/>
                    <a:pt x="38312" y="16099"/>
                    <a:pt x="38408" y="16099"/>
                  </a:cubicBezTo>
                  <a:cubicBezTo>
                    <a:pt x="38479" y="16099"/>
                    <a:pt x="38549" y="16087"/>
                    <a:pt x="38614" y="16059"/>
                  </a:cubicBezTo>
                  <a:cubicBezTo>
                    <a:pt x="38742" y="16004"/>
                    <a:pt x="38834" y="15890"/>
                    <a:pt x="38904" y="15771"/>
                  </a:cubicBezTo>
                  <a:cubicBezTo>
                    <a:pt x="39290" y="15107"/>
                    <a:pt x="39041" y="14264"/>
                    <a:pt x="39163" y="13507"/>
                  </a:cubicBezTo>
                  <a:cubicBezTo>
                    <a:pt x="39311" y="12594"/>
                    <a:pt x="40004" y="11822"/>
                    <a:pt x="40066" y="10900"/>
                  </a:cubicBezTo>
                  <a:cubicBezTo>
                    <a:pt x="40101" y="10381"/>
                    <a:pt x="39995" y="9914"/>
                    <a:pt x="40214" y="9420"/>
                  </a:cubicBezTo>
                  <a:cubicBezTo>
                    <a:pt x="40409" y="8978"/>
                    <a:pt x="40819" y="8671"/>
                    <a:pt x="41035" y="8248"/>
                  </a:cubicBezTo>
                  <a:cubicBezTo>
                    <a:pt x="41294" y="7746"/>
                    <a:pt x="41213" y="7350"/>
                    <a:pt x="40629" y="7178"/>
                  </a:cubicBezTo>
                  <a:cubicBezTo>
                    <a:pt x="40487" y="7136"/>
                    <a:pt x="40329" y="7119"/>
                    <a:pt x="40164" y="7119"/>
                  </a:cubicBezTo>
                  <a:cubicBezTo>
                    <a:pt x="39630" y="7119"/>
                    <a:pt x="39014" y="7293"/>
                    <a:pt x="38553" y="7345"/>
                  </a:cubicBezTo>
                  <a:cubicBezTo>
                    <a:pt x="37914" y="7415"/>
                    <a:pt x="37278" y="7449"/>
                    <a:pt x="36646" y="7449"/>
                  </a:cubicBezTo>
                  <a:cubicBezTo>
                    <a:pt x="34196" y="7449"/>
                    <a:pt x="31803" y="6929"/>
                    <a:pt x="29520" y="5924"/>
                  </a:cubicBezTo>
                  <a:cubicBezTo>
                    <a:pt x="28927" y="5663"/>
                    <a:pt x="28346" y="5376"/>
                    <a:pt x="27779" y="5066"/>
                  </a:cubicBezTo>
                  <a:cubicBezTo>
                    <a:pt x="25434" y="3786"/>
                    <a:pt x="23436" y="1207"/>
                    <a:pt x="18300" y="133"/>
                  </a:cubicBezTo>
                  <a:cubicBezTo>
                    <a:pt x="17874" y="43"/>
                    <a:pt x="17448" y="1"/>
                    <a:pt x="17022" y="1"/>
                  </a:cubicBezTo>
                  <a:close/>
                </a:path>
              </a:pathLst>
            </a:custGeom>
            <a:solidFill>
              <a:srgbClr val="C3F1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10839100" y="5672925"/>
              <a:ext cx="768875" cy="632975"/>
            </a:xfrm>
            <a:custGeom>
              <a:avLst/>
              <a:gdLst/>
              <a:ahLst/>
              <a:cxnLst/>
              <a:rect l="l" t="t" r="r" b="b"/>
              <a:pathLst>
                <a:path w="30755" h="25319" extrusionOk="0">
                  <a:moveTo>
                    <a:pt x="19036" y="1"/>
                  </a:moveTo>
                  <a:cubicBezTo>
                    <a:pt x="18139" y="1"/>
                    <a:pt x="17240" y="98"/>
                    <a:pt x="16328" y="350"/>
                  </a:cubicBezTo>
                  <a:cubicBezTo>
                    <a:pt x="13432" y="1149"/>
                    <a:pt x="12331" y="2749"/>
                    <a:pt x="11595" y="5541"/>
                  </a:cubicBezTo>
                  <a:cubicBezTo>
                    <a:pt x="10976" y="7886"/>
                    <a:pt x="10672" y="10301"/>
                    <a:pt x="10055" y="12645"/>
                  </a:cubicBezTo>
                  <a:cubicBezTo>
                    <a:pt x="9675" y="14088"/>
                    <a:pt x="9190" y="15942"/>
                    <a:pt x="7904" y="16868"/>
                  </a:cubicBezTo>
                  <a:cubicBezTo>
                    <a:pt x="7367" y="17255"/>
                    <a:pt x="6786" y="17412"/>
                    <a:pt x="6192" y="17412"/>
                  </a:cubicBezTo>
                  <a:cubicBezTo>
                    <a:pt x="4620" y="17412"/>
                    <a:pt x="2957" y="16310"/>
                    <a:pt x="1774" y="15451"/>
                  </a:cubicBezTo>
                  <a:cubicBezTo>
                    <a:pt x="1136" y="14990"/>
                    <a:pt x="554" y="14532"/>
                    <a:pt x="0" y="14041"/>
                  </a:cubicBezTo>
                  <a:lnTo>
                    <a:pt x="0" y="14041"/>
                  </a:lnTo>
                  <a:cubicBezTo>
                    <a:pt x="3451" y="18618"/>
                    <a:pt x="6218" y="25318"/>
                    <a:pt x="9145" y="25318"/>
                  </a:cubicBezTo>
                  <a:cubicBezTo>
                    <a:pt x="9753" y="25318"/>
                    <a:pt x="10368" y="25029"/>
                    <a:pt x="10997" y="24372"/>
                  </a:cubicBezTo>
                  <a:cubicBezTo>
                    <a:pt x="14412" y="20806"/>
                    <a:pt x="14590" y="1635"/>
                    <a:pt x="22483" y="1635"/>
                  </a:cubicBezTo>
                  <a:cubicBezTo>
                    <a:pt x="23084" y="1635"/>
                    <a:pt x="23730" y="1746"/>
                    <a:pt x="24425" y="1984"/>
                  </a:cubicBezTo>
                  <a:cubicBezTo>
                    <a:pt x="25876" y="2480"/>
                    <a:pt x="27358" y="2922"/>
                    <a:pt x="28870" y="3187"/>
                  </a:cubicBezTo>
                  <a:cubicBezTo>
                    <a:pt x="29436" y="3286"/>
                    <a:pt x="30025" y="3282"/>
                    <a:pt x="30536" y="3532"/>
                  </a:cubicBezTo>
                  <a:cubicBezTo>
                    <a:pt x="30610" y="3568"/>
                    <a:pt x="30680" y="3620"/>
                    <a:pt x="30755" y="3664"/>
                  </a:cubicBezTo>
                  <a:cubicBezTo>
                    <a:pt x="29694" y="2906"/>
                    <a:pt x="28636" y="2145"/>
                    <a:pt x="27505" y="1501"/>
                  </a:cubicBezTo>
                  <a:cubicBezTo>
                    <a:pt x="26018" y="654"/>
                    <a:pt x="24399" y="677"/>
                    <a:pt x="22739" y="395"/>
                  </a:cubicBezTo>
                  <a:cubicBezTo>
                    <a:pt x="21489" y="182"/>
                    <a:pt x="20265" y="1"/>
                    <a:pt x="19036" y="1"/>
                  </a:cubicBezTo>
                  <a:close/>
                </a:path>
              </a:pathLst>
            </a:custGeom>
            <a:solidFill>
              <a:srgbClr val="9BE3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11774300" y="5629925"/>
              <a:ext cx="749075" cy="725850"/>
            </a:xfrm>
            <a:custGeom>
              <a:avLst/>
              <a:gdLst/>
              <a:ahLst/>
              <a:cxnLst/>
              <a:rect l="l" t="t" r="r" b="b"/>
              <a:pathLst>
                <a:path w="29963" h="29034" extrusionOk="0">
                  <a:moveTo>
                    <a:pt x="26979" y="1"/>
                  </a:moveTo>
                  <a:cubicBezTo>
                    <a:pt x="26773" y="1"/>
                    <a:pt x="26592" y="50"/>
                    <a:pt x="26458" y="168"/>
                  </a:cubicBezTo>
                  <a:lnTo>
                    <a:pt x="5925" y="18184"/>
                  </a:lnTo>
                  <a:cubicBezTo>
                    <a:pt x="224" y="23186"/>
                    <a:pt x="1" y="25522"/>
                    <a:pt x="2445" y="27784"/>
                  </a:cubicBezTo>
                  <a:cubicBezTo>
                    <a:pt x="3266" y="28544"/>
                    <a:pt x="4374" y="29033"/>
                    <a:pt x="5663" y="29033"/>
                  </a:cubicBezTo>
                  <a:cubicBezTo>
                    <a:pt x="7736" y="29033"/>
                    <a:pt x="10278" y="27769"/>
                    <a:pt x="12856" y="24334"/>
                  </a:cubicBezTo>
                  <a:lnTo>
                    <a:pt x="29442" y="3224"/>
                  </a:lnTo>
                  <a:cubicBezTo>
                    <a:pt x="29962" y="2530"/>
                    <a:pt x="29922" y="1628"/>
                    <a:pt x="29386" y="1132"/>
                  </a:cubicBezTo>
                  <a:cubicBezTo>
                    <a:pt x="28959" y="736"/>
                    <a:pt x="27775" y="1"/>
                    <a:pt x="26979"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12573775" y="5456750"/>
              <a:ext cx="108625" cy="162150"/>
            </a:xfrm>
            <a:custGeom>
              <a:avLst/>
              <a:gdLst/>
              <a:ahLst/>
              <a:cxnLst/>
              <a:rect l="l" t="t" r="r" b="b"/>
              <a:pathLst>
                <a:path w="4345" h="6486" extrusionOk="0">
                  <a:moveTo>
                    <a:pt x="3486" y="1"/>
                  </a:moveTo>
                  <a:cubicBezTo>
                    <a:pt x="2917" y="1"/>
                    <a:pt x="2566" y="545"/>
                    <a:pt x="2322" y="1266"/>
                  </a:cubicBezTo>
                  <a:cubicBezTo>
                    <a:pt x="2108" y="1901"/>
                    <a:pt x="1191" y="3783"/>
                    <a:pt x="353" y="4913"/>
                  </a:cubicBezTo>
                  <a:cubicBezTo>
                    <a:pt x="100" y="5258"/>
                    <a:pt x="0" y="5711"/>
                    <a:pt x="160" y="6083"/>
                  </a:cubicBezTo>
                  <a:cubicBezTo>
                    <a:pt x="284" y="6371"/>
                    <a:pt x="466" y="6486"/>
                    <a:pt x="676" y="6486"/>
                  </a:cubicBezTo>
                  <a:cubicBezTo>
                    <a:pt x="1255" y="6486"/>
                    <a:pt x="2047" y="5608"/>
                    <a:pt x="2429" y="5066"/>
                  </a:cubicBezTo>
                  <a:cubicBezTo>
                    <a:pt x="4344" y="2353"/>
                    <a:pt x="4077" y="9"/>
                    <a:pt x="3499" y="1"/>
                  </a:cubicBezTo>
                  <a:cubicBezTo>
                    <a:pt x="3494" y="1"/>
                    <a:pt x="3490" y="1"/>
                    <a:pt x="34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12584025" y="5458000"/>
              <a:ext cx="69950" cy="119700"/>
            </a:xfrm>
            <a:custGeom>
              <a:avLst/>
              <a:gdLst/>
              <a:ahLst/>
              <a:cxnLst/>
              <a:rect l="l" t="t" r="r" b="b"/>
              <a:pathLst>
                <a:path w="2798" h="4788" extrusionOk="0">
                  <a:moveTo>
                    <a:pt x="2797" y="0"/>
                  </a:moveTo>
                  <a:lnTo>
                    <a:pt x="2797" y="0"/>
                  </a:lnTo>
                  <a:cubicBezTo>
                    <a:pt x="2385" y="144"/>
                    <a:pt x="2114" y="621"/>
                    <a:pt x="1914" y="1214"/>
                  </a:cubicBezTo>
                  <a:cubicBezTo>
                    <a:pt x="1705" y="1841"/>
                    <a:pt x="817" y="3657"/>
                    <a:pt x="1" y="4788"/>
                  </a:cubicBezTo>
                  <a:cubicBezTo>
                    <a:pt x="510" y="4466"/>
                    <a:pt x="1040" y="3826"/>
                    <a:pt x="1337" y="3385"/>
                  </a:cubicBezTo>
                  <a:cubicBezTo>
                    <a:pt x="2191" y="2120"/>
                    <a:pt x="2629" y="940"/>
                    <a:pt x="2797"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12545375" y="5402550"/>
              <a:ext cx="113925" cy="180025"/>
            </a:xfrm>
            <a:custGeom>
              <a:avLst/>
              <a:gdLst/>
              <a:ahLst/>
              <a:cxnLst/>
              <a:rect l="l" t="t" r="r" b="b"/>
              <a:pathLst>
                <a:path w="4557" h="7201" extrusionOk="0">
                  <a:moveTo>
                    <a:pt x="3527" y="1"/>
                  </a:moveTo>
                  <a:cubicBezTo>
                    <a:pt x="3523" y="1"/>
                    <a:pt x="3519" y="1"/>
                    <a:pt x="3514" y="1"/>
                  </a:cubicBezTo>
                  <a:cubicBezTo>
                    <a:pt x="2882" y="37"/>
                    <a:pt x="2523" y="653"/>
                    <a:pt x="2296" y="1454"/>
                  </a:cubicBezTo>
                  <a:cubicBezTo>
                    <a:pt x="2097" y="2155"/>
                    <a:pt x="1196" y="4250"/>
                    <a:pt x="344" y="5532"/>
                  </a:cubicBezTo>
                  <a:cubicBezTo>
                    <a:pt x="84" y="5923"/>
                    <a:pt x="0" y="6419"/>
                    <a:pt x="196" y="6805"/>
                  </a:cubicBezTo>
                  <a:cubicBezTo>
                    <a:pt x="339" y="7086"/>
                    <a:pt x="529" y="7200"/>
                    <a:pt x="741" y="7200"/>
                  </a:cubicBezTo>
                  <a:cubicBezTo>
                    <a:pt x="1381" y="7200"/>
                    <a:pt x="2228" y="6162"/>
                    <a:pt x="2625" y="5536"/>
                  </a:cubicBezTo>
                  <a:cubicBezTo>
                    <a:pt x="4557" y="2489"/>
                    <a:pt x="4153" y="1"/>
                    <a:pt x="3527"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12555075" y="5408775"/>
              <a:ext cx="63650" cy="130300"/>
            </a:xfrm>
            <a:custGeom>
              <a:avLst/>
              <a:gdLst/>
              <a:ahLst/>
              <a:cxnLst/>
              <a:rect l="l" t="t" r="r" b="b"/>
              <a:pathLst>
                <a:path w="2546" h="5212" extrusionOk="0">
                  <a:moveTo>
                    <a:pt x="2546" y="0"/>
                  </a:moveTo>
                  <a:lnTo>
                    <a:pt x="2546" y="0"/>
                  </a:lnTo>
                  <a:cubicBezTo>
                    <a:pt x="2251" y="255"/>
                    <a:pt x="2052" y="690"/>
                    <a:pt x="1906" y="1202"/>
                  </a:cubicBezTo>
                  <a:cubicBezTo>
                    <a:pt x="1710" y="1895"/>
                    <a:pt x="836" y="3922"/>
                    <a:pt x="1" y="5211"/>
                  </a:cubicBezTo>
                  <a:cubicBezTo>
                    <a:pt x="633" y="5088"/>
                    <a:pt x="1322" y="3994"/>
                    <a:pt x="1637" y="3341"/>
                  </a:cubicBezTo>
                  <a:cubicBezTo>
                    <a:pt x="2241" y="2060"/>
                    <a:pt x="2502" y="915"/>
                    <a:pt x="2546"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12509750" y="5376550"/>
              <a:ext cx="110825" cy="181775"/>
            </a:xfrm>
            <a:custGeom>
              <a:avLst/>
              <a:gdLst/>
              <a:ahLst/>
              <a:cxnLst/>
              <a:rect l="l" t="t" r="r" b="b"/>
              <a:pathLst>
                <a:path w="4433" h="7271" extrusionOk="0">
                  <a:moveTo>
                    <a:pt x="3338" y="1"/>
                  </a:moveTo>
                  <a:cubicBezTo>
                    <a:pt x="3331" y="1"/>
                    <a:pt x="3324" y="1"/>
                    <a:pt x="3317" y="2"/>
                  </a:cubicBezTo>
                  <a:cubicBezTo>
                    <a:pt x="2686" y="58"/>
                    <a:pt x="2346" y="683"/>
                    <a:pt x="2143" y="1490"/>
                  </a:cubicBezTo>
                  <a:cubicBezTo>
                    <a:pt x="1965" y="2195"/>
                    <a:pt x="1129" y="4314"/>
                    <a:pt x="316" y="5621"/>
                  </a:cubicBezTo>
                  <a:cubicBezTo>
                    <a:pt x="68" y="6018"/>
                    <a:pt x="0" y="6516"/>
                    <a:pt x="208" y="6894"/>
                  </a:cubicBezTo>
                  <a:cubicBezTo>
                    <a:pt x="355" y="7161"/>
                    <a:pt x="542" y="7271"/>
                    <a:pt x="746" y="7271"/>
                  </a:cubicBezTo>
                  <a:cubicBezTo>
                    <a:pt x="1390" y="7271"/>
                    <a:pt x="2218" y="6193"/>
                    <a:pt x="2600" y="5549"/>
                  </a:cubicBezTo>
                  <a:cubicBezTo>
                    <a:pt x="4432" y="2463"/>
                    <a:pt x="3959" y="1"/>
                    <a:pt x="3338"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12514050" y="5381425"/>
              <a:ext cx="67375" cy="143375"/>
            </a:xfrm>
            <a:custGeom>
              <a:avLst/>
              <a:gdLst/>
              <a:ahLst/>
              <a:cxnLst/>
              <a:rect l="l" t="t" r="r" b="b"/>
              <a:pathLst>
                <a:path w="2695" h="5735" extrusionOk="0">
                  <a:moveTo>
                    <a:pt x="2655" y="0"/>
                  </a:moveTo>
                  <a:cubicBezTo>
                    <a:pt x="2318" y="254"/>
                    <a:pt x="2110" y="734"/>
                    <a:pt x="1973" y="1298"/>
                  </a:cubicBezTo>
                  <a:cubicBezTo>
                    <a:pt x="1797" y="1999"/>
                    <a:pt x="957" y="4120"/>
                    <a:pt x="145" y="5425"/>
                  </a:cubicBezTo>
                  <a:cubicBezTo>
                    <a:pt x="85" y="5521"/>
                    <a:pt x="36" y="5625"/>
                    <a:pt x="1" y="5734"/>
                  </a:cubicBezTo>
                  <a:cubicBezTo>
                    <a:pt x="462" y="5384"/>
                    <a:pt x="918" y="4813"/>
                    <a:pt x="1180" y="4411"/>
                  </a:cubicBezTo>
                  <a:cubicBezTo>
                    <a:pt x="2348" y="2619"/>
                    <a:pt x="2695" y="1014"/>
                    <a:pt x="2655"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12465950" y="5362100"/>
              <a:ext cx="118125" cy="177250"/>
            </a:xfrm>
            <a:custGeom>
              <a:avLst/>
              <a:gdLst/>
              <a:ahLst/>
              <a:cxnLst/>
              <a:rect l="l" t="t" r="r" b="b"/>
              <a:pathLst>
                <a:path w="4725" h="7090" extrusionOk="0">
                  <a:moveTo>
                    <a:pt x="3786" y="1"/>
                  </a:moveTo>
                  <a:cubicBezTo>
                    <a:pt x="3786" y="1"/>
                    <a:pt x="3785" y="1"/>
                    <a:pt x="3784" y="1"/>
                  </a:cubicBezTo>
                  <a:cubicBezTo>
                    <a:pt x="3153" y="8"/>
                    <a:pt x="2770" y="609"/>
                    <a:pt x="2507" y="1402"/>
                  </a:cubicBezTo>
                  <a:cubicBezTo>
                    <a:pt x="2278" y="2094"/>
                    <a:pt x="1288" y="4153"/>
                    <a:pt x="382" y="5400"/>
                  </a:cubicBezTo>
                  <a:cubicBezTo>
                    <a:pt x="106" y="5780"/>
                    <a:pt x="1" y="6272"/>
                    <a:pt x="180" y="6667"/>
                  </a:cubicBezTo>
                  <a:cubicBezTo>
                    <a:pt x="315" y="6968"/>
                    <a:pt x="509" y="7089"/>
                    <a:pt x="732" y="7089"/>
                  </a:cubicBezTo>
                  <a:cubicBezTo>
                    <a:pt x="1366" y="7089"/>
                    <a:pt x="2237" y="6108"/>
                    <a:pt x="2654" y="5508"/>
                  </a:cubicBezTo>
                  <a:cubicBezTo>
                    <a:pt x="4724" y="2524"/>
                    <a:pt x="4417" y="1"/>
                    <a:pt x="37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12369050" y="5429275"/>
              <a:ext cx="74950" cy="264225"/>
            </a:xfrm>
            <a:custGeom>
              <a:avLst/>
              <a:gdLst/>
              <a:ahLst/>
              <a:cxnLst/>
              <a:rect l="l" t="t" r="r" b="b"/>
              <a:pathLst>
                <a:path w="2998" h="10569" extrusionOk="0">
                  <a:moveTo>
                    <a:pt x="2087" y="1"/>
                  </a:moveTo>
                  <a:cubicBezTo>
                    <a:pt x="1977" y="1"/>
                    <a:pt x="1859" y="41"/>
                    <a:pt x="1736" y="128"/>
                  </a:cubicBezTo>
                  <a:cubicBezTo>
                    <a:pt x="1313" y="428"/>
                    <a:pt x="1215" y="1291"/>
                    <a:pt x="919" y="2341"/>
                  </a:cubicBezTo>
                  <a:cubicBezTo>
                    <a:pt x="682" y="3181"/>
                    <a:pt x="696" y="4294"/>
                    <a:pt x="438" y="6183"/>
                  </a:cubicBezTo>
                  <a:cubicBezTo>
                    <a:pt x="1" y="9388"/>
                    <a:pt x="2546" y="10568"/>
                    <a:pt x="2546" y="10568"/>
                  </a:cubicBezTo>
                  <a:lnTo>
                    <a:pt x="2329" y="7060"/>
                  </a:lnTo>
                  <a:lnTo>
                    <a:pt x="2998" y="4294"/>
                  </a:lnTo>
                  <a:cubicBezTo>
                    <a:pt x="2998" y="4294"/>
                    <a:pt x="2963" y="3056"/>
                    <a:pt x="2978" y="1951"/>
                  </a:cubicBezTo>
                  <a:cubicBezTo>
                    <a:pt x="2992" y="956"/>
                    <a:pt x="2627" y="1"/>
                    <a:pt x="2087"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12378450" y="5481950"/>
              <a:ext cx="279625" cy="235575"/>
            </a:xfrm>
            <a:custGeom>
              <a:avLst/>
              <a:gdLst/>
              <a:ahLst/>
              <a:cxnLst/>
              <a:rect l="l" t="t" r="r" b="b"/>
              <a:pathLst>
                <a:path w="11185" h="9423" extrusionOk="0">
                  <a:moveTo>
                    <a:pt x="4686" y="1"/>
                  </a:moveTo>
                  <a:cubicBezTo>
                    <a:pt x="4476" y="1"/>
                    <a:pt x="4291" y="66"/>
                    <a:pt x="4142" y="230"/>
                  </a:cubicBezTo>
                  <a:cubicBezTo>
                    <a:pt x="3449" y="990"/>
                    <a:pt x="2749" y="2141"/>
                    <a:pt x="1590" y="3339"/>
                  </a:cubicBezTo>
                  <a:cubicBezTo>
                    <a:pt x="1" y="4979"/>
                    <a:pt x="932" y="8048"/>
                    <a:pt x="3004" y="9008"/>
                  </a:cubicBezTo>
                  <a:cubicBezTo>
                    <a:pt x="3601" y="9285"/>
                    <a:pt x="4136" y="9422"/>
                    <a:pt x="4644" y="9422"/>
                  </a:cubicBezTo>
                  <a:cubicBezTo>
                    <a:pt x="5900" y="9422"/>
                    <a:pt x="6985" y="8579"/>
                    <a:pt x="8401" y="6908"/>
                  </a:cubicBezTo>
                  <a:cubicBezTo>
                    <a:pt x="8739" y="6507"/>
                    <a:pt x="10148" y="4191"/>
                    <a:pt x="10517" y="3709"/>
                  </a:cubicBezTo>
                  <a:cubicBezTo>
                    <a:pt x="11184" y="2833"/>
                    <a:pt x="8377" y="1605"/>
                    <a:pt x="6780" y="865"/>
                  </a:cubicBezTo>
                  <a:cubicBezTo>
                    <a:pt x="6086" y="544"/>
                    <a:pt x="5287" y="1"/>
                    <a:pt x="4686"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12337150" y="5690275"/>
              <a:ext cx="143200" cy="117325"/>
            </a:xfrm>
            <a:custGeom>
              <a:avLst/>
              <a:gdLst/>
              <a:ahLst/>
              <a:cxnLst/>
              <a:rect l="l" t="t" r="r" b="b"/>
              <a:pathLst>
                <a:path w="5728" h="4693" extrusionOk="0">
                  <a:moveTo>
                    <a:pt x="1383" y="1"/>
                  </a:moveTo>
                  <a:lnTo>
                    <a:pt x="1" y="1214"/>
                  </a:lnTo>
                  <a:cubicBezTo>
                    <a:pt x="1144" y="2511"/>
                    <a:pt x="2400" y="3636"/>
                    <a:pt x="3732" y="4693"/>
                  </a:cubicBezTo>
                  <a:lnTo>
                    <a:pt x="5728" y="2268"/>
                  </a:lnTo>
                  <a:cubicBezTo>
                    <a:pt x="4957" y="1842"/>
                    <a:pt x="4192" y="1409"/>
                    <a:pt x="3417" y="989"/>
                  </a:cubicBezTo>
                  <a:cubicBezTo>
                    <a:pt x="2749" y="628"/>
                    <a:pt x="2055" y="339"/>
                    <a:pt x="1383"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11383025" y="5612925"/>
              <a:ext cx="1122075" cy="811425"/>
            </a:xfrm>
            <a:custGeom>
              <a:avLst/>
              <a:gdLst/>
              <a:ahLst/>
              <a:cxnLst/>
              <a:rect l="l" t="t" r="r" b="b"/>
              <a:pathLst>
                <a:path w="44883" h="32457" extrusionOk="0">
                  <a:moveTo>
                    <a:pt x="5954" y="0"/>
                  </a:moveTo>
                  <a:cubicBezTo>
                    <a:pt x="5728" y="0"/>
                    <a:pt x="5503" y="13"/>
                    <a:pt x="5281" y="38"/>
                  </a:cubicBezTo>
                  <a:cubicBezTo>
                    <a:pt x="4028" y="179"/>
                    <a:pt x="2868" y="719"/>
                    <a:pt x="2000" y="1663"/>
                  </a:cubicBezTo>
                  <a:cubicBezTo>
                    <a:pt x="0" y="3834"/>
                    <a:pt x="240" y="7401"/>
                    <a:pt x="2557" y="9861"/>
                  </a:cubicBezTo>
                  <a:lnTo>
                    <a:pt x="20934" y="31845"/>
                  </a:lnTo>
                  <a:cubicBezTo>
                    <a:pt x="21381" y="32255"/>
                    <a:pt x="21944" y="32457"/>
                    <a:pt x="22506" y="32457"/>
                  </a:cubicBezTo>
                  <a:cubicBezTo>
                    <a:pt x="23138" y="32457"/>
                    <a:pt x="23768" y="32201"/>
                    <a:pt x="24227" y="31697"/>
                  </a:cubicBezTo>
                  <a:lnTo>
                    <a:pt x="44883" y="9003"/>
                  </a:lnTo>
                  <a:lnTo>
                    <a:pt x="40195" y="3489"/>
                  </a:lnTo>
                  <a:cubicBezTo>
                    <a:pt x="39973" y="3223"/>
                    <a:pt x="39655" y="3087"/>
                    <a:pt x="39334" y="3087"/>
                  </a:cubicBezTo>
                  <a:cubicBezTo>
                    <a:pt x="39060" y="3087"/>
                    <a:pt x="38785" y="3186"/>
                    <a:pt x="38565" y="3387"/>
                  </a:cubicBezTo>
                  <a:lnTo>
                    <a:pt x="23834" y="16988"/>
                  </a:lnTo>
                  <a:lnTo>
                    <a:pt x="10219" y="1547"/>
                  </a:lnTo>
                  <a:cubicBezTo>
                    <a:pt x="8922" y="513"/>
                    <a:pt x="7404" y="0"/>
                    <a:pt x="5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12312725" y="5690150"/>
              <a:ext cx="192350" cy="196275"/>
            </a:xfrm>
            <a:custGeom>
              <a:avLst/>
              <a:gdLst/>
              <a:ahLst/>
              <a:cxnLst/>
              <a:rect l="l" t="t" r="r" b="b"/>
              <a:pathLst>
                <a:path w="7694" h="7851" extrusionOk="0">
                  <a:moveTo>
                    <a:pt x="2147" y="0"/>
                  </a:moveTo>
                  <a:cubicBezTo>
                    <a:pt x="1873" y="0"/>
                    <a:pt x="1598" y="99"/>
                    <a:pt x="1380" y="300"/>
                  </a:cubicBezTo>
                  <a:lnTo>
                    <a:pt x="0" y="1574"/>
                  </a:lnTo>
                  <a:cubicBezTo>
                    <a:pt x="2237" y="3282"/>
                    <a:pt x="4321" y="5487"/>
                    <a:pt x="5946" y="7850"/>
                  </a:cubicBezTo>
                  <a:lnTo>
                    <a:pt x="7693" y="5911"/>
                  </a:lnTo>
                  <a:lnTo>
                    <a:pt x="3010" y="398"/>
                  </a:lnTo>
                  <a:cubicBezTo>
                    <a:pt x="2785" y="135"/>
                    <a:pt x="2467" y="0"/>
                    <a:pt x="2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11644700" y="5611675"/>
              <a:ext cx="247525" cy="1001875"/>
            </a:xfrm>
            <a:custGeom>
              <a:avLst/>
              <a:gdLst/>
              <a:ahLst/>
              <a:cxnLst/>
              <a:rect l="l" t="t" r="r" b="b"/>
              <a:pathLst>
                <a:path w="9901" h="40075" extrusionOk="0">
                  <a:moveTo>
                    <a:pt x="0" y="1"/>
                  </a:moveTo>
                  <a:cubicBezTo>
                    <a:pt x="2707" y="8537"/>
                    <a:pt x="2961" y="18768"/>
                    <a:pt x="4942" y="40075"/>
                  </a:cubicBezTo>
                  <a:lnTo>
                    <a:pt x="4991" y="40045"/>
                  </a:lnTo>
                  <a:cubicBezTo>
                    <a:pt x="8096" y="38236"/>
                    <a:pt x="9901" y="34816"/>
                    <a:pt x="9599" y="31236"/>
                  </a:cubicBezTo>
                  <a:cubicBezTo>
                    <a:pt x="9323" y="27964"/>
                    <a:pt x="8876" y="24926"/>
                    <a:pt x="8155" y="22334"/>
                  </a:cubicBezTo>
                  <a:cubicBezTo>
                    <a:pt x="4894" y="10643"/>
                    <a:pt x="2414" y="393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10955550" y="5454850"/>
              <a:ext cx="871075" cy="1713600"/>
            </a:xfrm>
            <a:custGeom>
              <a:avLst/>
              <a:gdLst/>
              <a:ahLst/>
              <a:cxnLst/>
              <a:rect l="l" t="t" r="r" b="b"/>
              <a:pathLst>
                <a:path w="34843" h="68544" extrusionOk="0">
                  <a:moveTo>
                    <a:pt x="15373" y="1"/>
                  </a:moveTo>
                  <a:cubicBezTo>
                    <a:pt x="7768" y="1"/>
                    <a:pt x="5767" y="16465"/>
                    <a:pt x="5707" y="17254"/>
                  </a:cubicBezTo>
                  <a:cubicBezTo>
                    <a:pt x="3939" y="41656"/>
                    <a:pt x="2908" y="53632"/>
                    <a:pt x="1" y="68544"/>
                  </a:cubicBezTo>
                  <a:lnTo>
                    <a:pt x="34843" y="68544"/>
                  </a:lnTo>
                  <a:cubicBezTo>
                    <a:pt x="30458" y="31258"/>
                    <a:pt x="31078" y="17348"/>
                    <a:pt x="27566" y="6274"/>
                  </a:cubicBezTo>
                  <a:cubicBezTo>
                    <a:pt x="27160" y="5616"/>
                    <a:pt x="26760" y="5033"/>
                    <a:pt x="26353" y="4518"/>
                  </a:cubicBezTo>
                  <a:cubicBezTo>
                    <a:pt x="23439" y="823"/>
                    <a:pt x="20450" y="634"/>
                    <a:pt x="16105" y="50"/>
                  </a:cubicBezTo>
                  <a:cubicBezTo>
                    <a:pt x="15855" y="17"/>
                    <a:pt x="15611" y="1"/>
                    <a:pt x="153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11596600" y="5562850"/>
              <a:ext cx="230075" cy="1605600"/>
            </a:xfrm>
            <a:custGeom>
              <a:avLst/>
              <a:gdLst/>
              <a:ahLst/>
              <a:cxnLst/>
              <a:rect l="l" t="t" r="r" b="b"/>
              <a:pathLst>
                <a:path w="9203" h="64224" extrusionOk="0">
                  <a:moveTo>
                    <a:pt x="1288" y="0"/>
                  </a:moveTo>
                  <a:lnTo>
                    <a:pt x="711" y="197"/>
                  </a:lnTo>
                  <a:lnTo>
                    <a:pt x="0" y="442"/>
                  </a:lnTo>
                  <a:cubicBezTo>
                    <a:pt x="3857" y="11781"/>
                    <a:pt x="3223" y="24835"/>
                    <a:pt x="7853" y="64224"/>
                  </a:cubicBezTo>
                  <a:lnTo>
                    <a:pt x="9202" y="64224"/>
                  </a:lnTo>
                  <a:cubicBezTo>
                    <a:pt x="4816" y="26938"/>
                    <a:pt x="5436" y="13028"/>
                    <a:pt x="1924" y="1954"/>
                  </a:cubicBezTo>
                  <a:cubicBezTo>
                    <a:pt x="1721" y="1296"/>
                    <a:pt x="1504" y="645"/>
                    <a:pt x="1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11305500" y="5412525"/>
              <a:ext cx="342650" cy="187475"/>
            </a:xfrm>
            <a:custGeom>
              <a:avLst/>
              <a:gdLst/>
              <a:ahLst/>
              <a:cxnLst/>
              <a:rect l="l" t="t" r="r" b="b"/>
              <a:pathLst>
                <a:path w="13706" h="7499" extrusionOk="0">
                  <a:moveTo>
                    <a:pt x="1354" y="0"/>
                  </a:moveTo>
                  <a:lnTo>
                    <a:pt x="1" y="1914"/>
                  </a:lnTo>
                  <a:lnTo>
                    <a:pt x="13122" y="7498"/>
                  </a:lnTo>
                  <a:lnTo>
                    <a:pt x="13706" y="5258"/>
                  </a:lnTo>
                  <a:lnTo>
                    <a:pt x="1354" y="0"/>
                  </a:lnTo>
                  <a:close/>
                </a:path>
              </a:pathLst>
            </a:custGeom>
            <a:solidFill>
              <a:srgbClr val="409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11291250" y="5634900"/>
              <a:ext cx="460300" cy="792325"/>
            </a:xfrm>
            <a:custGeom>
              <a:avLst/>
              <a:gdLst/>
              <a:ahLst/>
              <a:cxnLst/>
              <a:rect l="l" t="t" r="r" b="b"/>
              <a:pathLst>
                <a:path w="18412" h="31693" extrusionOk="0">
                  <a:moveTo>
                    <a:pt x="5916" y="0"/>
                  </a:moveTo>
                  <a:cubicBezTo>
                    <a:pt x="4893" y="0"/>
                    <a:pt x="3897" y="278"/>
                    <a:pt x="3029" y="867"/>
                  </a:cubicBezTo>
                  <a:cubicBezTo>
                    <a:pt x="582" y="2522"/>
                    <a:pt x="0" y="6046"/>
                    <a:pt x="1680" y="8981"/>
                  </a:cubicBezTo>
                  <a:lnTo>
                    <a:pt x="17448" y="30607"/>
                  </a:lnTo>
                  <a:cubicBezTo>
                    <a:pt x="17697" y="30976"/>
                    <a:pt x="18034" y="31339"/>
                    <a:pt x="18411" y="31693"/>
                  </a:cubicBezTo>
                  <a:cubicBezTo>
                    <a:pt x="17575" y="22008"/>
                    <a:pt x="17061" y="14978"/>
                    <a:pt x="16291" y="9310"/>
                  </a:cubicBezTo>
                  <a:lnTo>
                    <a:pt x="11055" y="2651"/>
                  </a:lnTo>
                  <a:cubicBezTo>
                    <a:pt x="9706" y="928"/>
                    <a:pt x="7775" y="0"/>
                    <a:pt x="5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11758850" y="5652525"/>
              <a:ext cx="763500" cy="711950"/>
            </a:xfrm>
            <a:custGeom>
              <a:avLst/>
              <a:gdLst/>
              <a:ahLst/>
              <a:cxnLst/>
              <a:rect l="l" t="t" r="r" b="b"/>
              <a:pathLst>
                <a:path w="30540" h="28478" extrusionOk="0">
                  <a:moveTo>
                    <a:pt x="27592" y="0"/>
                  </a:moveTo>
                  <a:cubicBezTo>
                    <a:pt x="27398" y="0"/>
                    <a:pt x="27229" y="46"/>
                    <a:pt x="27099" y="155"/>
                  </a:cubicBezTo>
                  <a:lnTo>
                    <a:pt x="6109" y="17637"/>
                  </a:lnTo>
                  <a:cubicBezTo>
                    <a:pt x="281" y="22491"/>
                    <a:pt x="0" y="24820"/>
                    <a:pt x="2384" y="27144"/>
                  </a:cubicBezTo>
                  <a:cubicBezTo>
                    <a:pt x="3213" y="27952"/>
                    <a:pt x="4355" y="28478"/>
                    <a:pt x="5701" y="28478"/>
                  </a:cubicBezTo>
                  <a:cubicBezTo>
                    <a:pt x="7750" y="28478"/>
                    <a:pt x="10271" y="27259"/>
                    <a:pt x="12879" y="23963"/>
                  </a:cubicBezTo>
                  <a:lnTo>
                    <a:pt x="30001" y="3285"/>
                  </a:lnTo>
                  <a:cubicBezTo>
                    <a:pt x="30540" y="2605"/>
                    <a:pt x="30523" y="1703"/>
                    <a:pt x="30000" y="1192"/>
                  </a:cubicBezTo>
                  <a:cubicBezTo>
                    <a:pt x="29578" y="782"/>
                    <a:pt x="28387" y="0"/>
                    <a:pt x="2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12575175" y="5484825"/>
              <a:ext cx="110725" cy="160325"/>
            </a:xfrm>
            <a:custGeom>
              <a:avLst/>
              <a:gdLst/>
              <a:ahLst/>
              <a:cxnLst/>
              <a:rect l="l" t="t" r="r" b="b"/>
              <a:pathLst>
                <a:path w="4429" h="6413" extrusionOk="0">
                  <a:moveTo>
                    <a:pt x="3610" y="1"/>
                  </a:moveTo>
                  <a:cubicBezTo>
                    <a:pt x="3053" y="1"/>
                    <a:pt x="2693" y="530"/>
                    <a:pt x="2436" y="1237"/>
                  </a:cubicBezTo>
                  <a:cubicBezTo>
                    <a:pt x="2205" y="1866"/>
                    <a:pt x="1238" y="3723"/>
                    <a:pt x="375" y="4832"/>
                  </a:cubicBezTo>
                  <a:cubicBezTo>
                    <a:pt x="111" y="5170"/>
                    <a:pt x="0" y="5622"/>
                    <a:pt x="150" y="5996"/>
                  </a:cubicBezTo>
                  <a:cubicBezTo>
                    <a:pt x="270" y="6294"/>
                    <a:pt x="455" y="6412"/>
                    <a:pt x="671" y="6412"/>
                  </a:cubicBezTo>
                  <a:cubicBezTo>
                    <a:pt x="1249" y="6412"/>
                    <a:pt x="2052" y="5565"/>
                    <a:pt x="2444" y="5038"/>
                  </a:cubicBezTo>
                  <a:cubicBezTo>
                    <a:pt x="4429" y="2375"/>
                    <a:pt x="4221" y="25"/>
                    <a:pt x="3645" y="1"/>
                  </a:cubicBezTo>
                  <a:cubicBezTo>
                    <a:pt x="3633" y="1"/>
                    <a:pt x="3622" y="1"/>
                    <a:pt x="3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12586000" y="5485925"/>
              <a:ext cx="72975" cy="117850"/>
            </a:xfrm>
            <a:custGeom>
              <a:avLst/>
              <a:gdLst/>
              <a:ahLst/>
              <a:cxnLst/>
              <a:rect l="l" t="t" r="r" b="b"/>
              <a:pathLst>
                <a:path w="2919" h="4714" extrusionOk="0">
                  <a:moveTo>
                    <a:pt x="2919" y="1"/>
                  </a:moveTo>
                  <a:cubicBezTo>
                    <a:pt x="2504" y="134"/>
                    <a:pt x="2219" y="604"/>
                    <a:pt x="2004" y="1191"/>
                  </a:cubicBezTo>
                  <a:cubicBezTo>
                    <a:pt x="1779" y="1812"/>
                    <a:pt x="846" y="3605"/>
                    <a:pt x="0" y="4714"/>
                  </a:cubicBezTo>
                  <a:cubicBezTo>
                    <a:pt x="516" y="4405"/>
                    <a:pt x="1063" y="3779"/>
                    <a:pt x="1372" y="3347"/>
                  </a:cubicBezTo>
                  <a:cubicBezTo>
                    <a:pt x="2258" y="2104"/>
                    <a:pt x="2727" y="935"/>
                    <a:pt x="2919"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12547725" y="5429975"/>
              <a:ext cx="116575" cy="178150"/>
            </a:xfrm>
            <a:custGeom>
              <a:avLst/>
              <a:gdLst/>
              <a:ahLst/>
              <a:cxnLst/>
              <a:rect l="l" t="t" r="r" b="b"/>
              <a:pathLst>
                <a:path w="4663" h="7126" extrusionOk="0">
                  <a:moveTo>
                    <a:pt x="3685" y="0"/>
                  </a:moveTo>
                  <a:cubicBezTo>
                    <a:pt x="3683" y="0"/>
                    <a:pt x="3681" y="1"/>
                    <a:pt x="3678" y="1"/>
                  </a:cubicBezTo>
                  <a:cubicBezTo>
                    <a:pt x="3045" y="19"/>
                    <a:pt x="2672" y="627"/>
                    <a:pt x="2422" y="1421"/>
                  </a:cubicBezTo>
                  <a:cubicBezTo>
                    <a:pt x="2206" y="2117"/>
                    <a:pt x="1251" y="4189"/>
                    <a:pt x="366" y="5449"/>
                  </a:cubicBezTo>
                  <a:cubicBezTo>
                    <a:pt x="97" y="5833"/>
                    <a:pt x="0" y="6325"/>
                    <a:pt x="187" y="6716"/>
                  </a:cubicBezTo>
                  <a:cubicBezTo>
                    <a:pt x="325" y="7008"/>
                    <a:pt x="518" y="7126"/>
                    <a:pt x="736" y="7126"/>
                  </a:cubicBezTo>
                  <a:cubicBezTo>
                    <a:pt x="1374" y="7126"/>
                    <a:pt x="2237" y="6121"/>
                    <a:pt x="2646" y="5510"/>
                  </a:cubicBezTo>
                  <a:cubicBezTo>
                    <a:pt x="4663" y="2505"/>
                    <a:pt x="4313" y="0"/>
                    <a:pt x="36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12558050" y="5435800"/>
              <a:ext cx="66950" cy="128625"/>
            </a:xfrm>
            <a:custGeom>
              <a:avLst/>
              <a:gdLst/>
              <a:ahLst/>
              <a:cxnLst/>
              <a:rect l="l" t="t" r="r" b="b"/>
              <a:pathLst>
                <a:path w="2678" h="5145" extrusionOk="0">
                  <a:moveTo>
                    <a:pt x="2678" y="0"/>
                  </a:moveTo>
                  <a:lnTo>
                    <a:pt x="2678" y="0"/>
                  </a:lnTo>
                  <a:cubicBezTo>
                    <a:pt x="2378" y="249"/>
                    <a:pt x="2167" y="678"/>
                    <a:pt x="2008" y="1187"/>
                  </a:cubicBezTo>
                  <a:cubicBezTo>
                    <a:pt x="1794" y="1874"/>
                    <a:pt x="869" y="3878"/>
                    <a:pt x="1" y="5144"/>
                  </a:cubicBezTo>
                  <a:cubicBezTo>
                    <a:pt x="635" y="5038"/>
                    <a:pt x="1351" y="3962"/>
                    <a:pt x="1685" y="3317"/>
                  </a:cubicBezTo>
                  <a:cubicBezTo>
                    <a:pt x="2322" y="2052"/>
                    <a:pt x="2612" y="913"/>
                    <a:pt x="2678"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12512700" y="5402925"/>
              <a:ext cx="113575" cy="180075"/>
            </a:xfrm>
            <a:custGeom>
              <a:avLst/>
              <a:gdLst/>
              <a:ahLst/>
              <a:cxnLst/>
              <a:rect l="l" t="t" r="r" b="b"/>
              <a:pathLst>
                <a:path w="4543" h="7203" extrusionOk="0">
                  <a:moveTo>
                    <a:pt x="3500" y="1"/>
                  </a:moveTo>
                  <a:cubicBezTo>
                    <a:pt x="3495" y="1"/>
                    <a:pt x="3490" y="1"/>
                    <a:pt x="3485" y="1"/>
                  </a:cubicBezTo>
                  <a:cubicBezTo>
                    <a:pt x="2851" y="42"/>
                    <a:pt x="2495" y="659"/>
                    <a:pt x="2272" y="1460"/>
                  </a:cubicBezTo>
                  <a:cubicBezTo>
                    <a:pt x="2076" y="2160"/>
                    <a:pt x="1187" y="4256"/>
                    <a:pt x="340" y="5541"/>
                  </a:cubicBezTo>
                  <a:cubicBezTo>
                    <a:pt x="80" y="5933"/>
                    <a:pt x="0" y="6428"/>
                    <a:pt x="199" y="6811"/>
                  </a:cubicBezTo>
                  <a:cubicBezTo>
                    <a:pt x="343" y="7089"/>
                    <a:pt x="532" y="7202"/>
                    <a:pt x="743" y="7202"/>
                  </a:cubicBezTo>
                  <a:cubicBezTo>
                    <a:pt x="1385" y="7202"/>
                    <a:pt x="2230" y="6158"/>
                    <a:pt x="2625" y="5529"/>
                  </a:cubicBezTo>
                  <a:cubicBezTo>
                    <a:pt x="4543" y="2479"/>
                    <a:pt x="4125" y="1"/>
                    <a:pt x="3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12517400" y="5407475"/>
              <a:ext cx="70375" cy="141625"/>
            </a:xfrm>
            <a:custGeom>
              <a:avLst/>
              <a:gdLst/>
              <a:ahLst/>
              <a:cxnLst/>
              <a:rect l="l" t="t" r="r" b="b"/>
              <a:pathLst>
                <a:path w="2815" h="5665" extrusionOk="0">
                  <a:moveTo>
                    <a:pt x="2801" y="0"/>
                  </a:moveTo>
                  <a:cubicBezTo>
                    <a:pt x="2457" y="246"/>
                    <a:pt x="2237" y="720"/>
                    <a:pt x="2084" y="1281"/>
                  </a:cubicBezTo>
                  <a:cubicBezTo>
                    <a:pt x="1890" y="1976"/>
                    <a:pt x="997" y="4077"/>
                    <a:pt x="152" y="5359"/>
                  </a:cubicBezTo>
                  <a:cubicBezTo>
                    <a:pt x="91" y="5457"/>
                    <a:pt x="34" y="5558"/>
                    <a:pt x="0" y="5664"/>
                  </a:cubicBezTo>
                  <a:cubicBezTo>
                    <a:pt x="471" y="5326"/>
                    <a:pt x="941" y="4767"/>
                    <a:pt x="1213" y="4371"/>
                  </a:cubicBezTo>
                  <a:cubicBezTo>
                    <a:pt x="2428" y="2610"/>
                    <a:pt x="2815" y="1014"/>
                    <a:pt x="2801" y="0"/>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12469475" y="5387650"/>
              <a:ext cx="120500" cy="175250"/>
            </a:xfrm>
            <a:custGeom>
              <a:avLst/>
              <a:gdLst/>
              <a:ahLst/>
              <a:cxnLst/>
              <a:rect l="l" t="t" r="r" b="b"/>
              <a:pathLst>
                <a:path w="4820" h="7010" extrusionOk="0">
                  <a:moveTo>
                    <a:pt x="3929" y="1"/>
                  </a:moveTo>
                  <a:cubicBezTo>
                    <a:pt x="3305" y="1"/>
                    <a:pt x="2909" y="590"/>
                    <a:pt x="2629" y="1368"/>
                  </a:cubicBezTo>
                  <a:cubicBezTo>
                    <a:pt x="2383" y="2055"/>
                    <a:pt x="1341" y="4089"/>
                    <a:pt x="403" y="5312"/>
                  </a:cubicBezTo>
                  <a:cubicBezTo>
                    <a:pt x="118" y="5683"/>
                    <a:pt x="0" y="6173"/>
                    <a:pt x="168" y="6574"/>
                  </a:cubicBezTo>
                  <a:cubicBezTo>
                    <a:pt x="299" y="6885"/>
                    <a:pt x="496" y="7009"/>
                    <a:pt x="725" y="7009"/>
                  </a:cubicBezTo>
                  <a:cubicBezTo>
                    <a:pt x="1359" y="7009"/>
                    <a:pt x="2242" y="6062"/>
                    <a:pt x="2670" y="5477"/>
                  </a:cubicBezTo>
                  <a:cubicBezTo>
                    <a:pt x="4820" y="2545"/>
                    <a:pt x="4573" y="11"/>
                    <a:pt x="3942" y="1"/>
                  </a:cubicBezTo>
                  <a:cubicBezTo>
                    <a:pt x="3938" y="1"/>
                    <a:pt x="3933" y="1"/>
                    <a:pt x="39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12368850" y="5451225"/>
              <a:ext cx="80225" cy="264400"/>
            </a:xfrm>
            <a:custGeom>
              <a:avLst/>
              <a:gdLst/>
              <a:ahLst/>
              <a:cxnLst/>
              <a:rect l="l" t="t" r="r" b="b"/>
              <a:pathLst>
                <a:path w="3209" h="10576" extrusionOk="0">
                  <a:moveTo>
                    <a:pt x="2315" y="1"/>
                  </a:moveTo>
                  <a:cubicBezTo>
                    <a:pt x="2208" y="1"/>
                    <a:pt x="2093" y="38"/>
                    <a:pt x="1972" y="120"/>
                  </a:cubicBezTo>
                  <a:cubicBezTo>
                    <a:pt x="1543" y="407"/>
                    <a:pt x="1422" y="1268"/>
                    <a:pt x="1100" y="2310"/>
                  </a:cubicBezTo>
                  <a:cubicBezTo>
                    <a:pt x="842" y="3143"/>
                    <a:pt x="826" y="4256"/>
                    <a:pt x="521" y="6138"/>
                  </a:cubicBezTo>
                  <a:cubicBezTo>
                    <a:pt x="0" y="9331"/>
                    <a:pt x="2515" y="10575"/>
                    <a:pt x="2515" y="10575"/>
                  </a:cubicBezTo>
                  <a:lnTo>
                    <a:pt x="2387" y="7064"/>
                  </a:lnTo>
                  <a:lnTo>
                    <a:pt x="3128" y="4317"/>
                  </a:lnTo>
                  <a:cubicBezTo>
                    <a:pt x="3128" y="4317"/>
                    <a:pt x="3125" y="3078"/>
                    <a:pt x="3168" y="1975"/>
                  </a:cubicBezTo>
                  <a:cubicBezTo>
                    <a:pt x="3208" y="972"/>
                    <a:pt x="2863" y="1"/>
                    <a:pt x="2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12423475" y="5486900"/>
              <a:ext cx="24775" cy="90600"/>
            </a:xfrm>
            <a:custGeom>
              <a:avLst/>
              <a:gdLst/>
              <a:ahLst/>
              <a:cxnLst/>
              <a:rect l="l" t="t" r="r" b="b"/>
              <a:pathLst>
                <a:path w="991" h="3624" extrusionOk="0">
                  <a:moveTo>
                    <a:pt x="964" y="1"/>
                  </a:moveTo>
                  <a:cubicBezTo>
                    <a:pt x="899" y="438"/>
                    <a:pt x="787" y="875"/>
                    <a:pt x="661" y="1304"/>
                  </a:cubicBezTo>
                  <a:cubicBezTo>
                    <a:pt x="602" y="1639"/>
                    <a:pt x="519" y="1970"/>
                    <a:pt x="417" y="2294"/>
                  </a:cubicBezTo>
                  <a:cubicBezTo>
                    <a:pt x="281" y="2723"/>
                    <a:pt x="56" y="3167"/>
                    <a:pt x="0" y="3623"/>
                  </a:cubicBezTo>
                  <a:cubicBezTo>
                    <a:pt x="305" y="3538"/>
                    <a:pt x="571" y="3343"/>
                    <a:pt x="857" y="3205"/>
                  </a:cubicBezTo>
                  <a:lnTo>
                    <a:pt x="943" y="2890"/>
                  </a:lnTo>
                  <a:cubicBezTo>
                    <a:pt x="943" y="2890"/>
                    <a:pt x="940" y="1651"/>
                    <a:pt x="983" y="548"/>
                  </a:cubicBezTo>
                  <a:cubicBezTo>
                    <a:pt x="990" y="366"/>
                    <a:pt x="983" y="183"/>
                    <a:pt x="964"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12379725" y="5505775"/>
              <a:ext cx="280900" cy="235525"/>
            </a:xfrm>
            <a:custGeom>
              <a:avLst/>
              <a:gdLst/>
              <a:ahLst/>
              <a:cxnLst/>
              <a:rect l="l" t="t" r="r" b="b"/>
              <a:pathLst>
                <a:path w="11236" h="9421" extrusionOk="0">
                  <a:moveTo>
                    <a:pt x="4787" y="1"/>
                  </a:moveTo>
                  <a:cubicBezTo>
                    <a:pt x="4588" y="1"/>
                    <a:pt x="4409" y="63"/>
                    <a:pt x="4262" y="216"/>
                  </a:cubicBezTo>
                  <a:cubicBezTo>
                    <a:pt x="3551" y="958"/>
                    <a:pt x="2822" y="2091"/>
                    <a:pt x="1631" y="3258"/>
                  </a:cubicBezTo>
                  <a:cubicBezTo>
                    <a:pt x="0" y="4859"/>
                    <a:pt x="853" y="7952"/>
                    <a:pt x="2900" y="8964"/>
                  </a:cubicBezTo>
                  <a:cubicBezTo>
                    <a:pt x="3517" y="9269"/>
                    <a:pt x="4071" y="9420"/>
                    <a:pt x="4599" y="9420"/>
                  </a:cubicBezTo>
                  <a:cubicBezTo>
                    <a:pt x="5826" y="9420"/>
                    <a:pt x="6918" y="8605"/>
                    <a:pt x="8348" y="7001"/>
                  </a:cubicBezTo>
                  <a:cubicBezTo>
                    <a:pt x="8697" y="6610"/>
                    <a:pt x="10164" y="4331"/>
                    <a:pt x="10546" y="3857"/>
                  </a:cubicBezTo>
                  <a:cubicBezTo>
                    <a:pt x="11236" y="3000"/>
                    <a:pt x="8462" y="1700"/>
                    <a:pt x="6884" y="919"/>
                  </a:cubicBezTo>
                  <a:cubicBezTo>
                    <a:pt x="6189" y="575"/>
                    <a:pt x="5392" y="1"/>
                    <a:pt x="4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12335550" y="5710850"/>
              <a:ext cx="142425" cy="118825"/>
            </a:xfrm>
            <a:custGeom>
              <a:avLst/>
              <a:gdLst/>
              <a:ahLst/>
              <a:cxnLst/>
              <a:rect l="l" t="t" r="r" b="b"/>
              <a:pathLst>
                <a:path w="5697" h="4753" extrusionOk="0">
                  <a:moveTo>
                    <a:pt x="1412" y="1"/>
                  </a:moveTo>
                  <a:lnTo>
                    <a:pt x="0" y="1179"/>
                  </a:lnTo>
                  <a:cubicBezTo>
                    <a:pt x="1108" y="2504"/>
                    <a:pt x="2335" y="3661"/>
                    <a:pt x="3639" y="4752"/>
                  </a:cubicBezTo>
                  <a:lnTo>
                    <a:pt x="5696" y="2379"/>
                  </a:lnTo>
                  <a:cubicBezTo>
                    <a:pt x="4936" y="1935"/>
                    <a:pt x="4183" y="1480"/>
                    <a:pt x="3419" y="1042"/>
                  </a:cubicBezTo>
                  <a:cubicBezTo>
                    <a:pt x="2761" y="663"/>
                    <a:pt x="2076" y="356"/>
                    <a:pt x="1412" y="1"/>
                  </a:cubicBezTo>
                  <a:close/>
                </a:path>
              </a:pathLst>
            </a:custGeom>
            <a:solidFill>
              <a:srgbClr val="F7A9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11271600" y="5636850"/>
              <a:ext cx="1228800" cy="796950"/>
            </a:xfrm>
            <a:custGeom>
              <a:avLst/>
              <a:gdLst/>
              <a:ahLst/>
              <a:cxnLst/>
              <a:rect l="l" t="t" r="r" b="b"/>
              <a:pathLst>
                <a:path w="49152" h="31878" extrusionOk="0">
                  <a:moveTo>
                    <a:pt x="5895" y="1"/>
                  </a:moveTo>
                  <a:cubicBezTo>
                    <a:pt x="5721" y="1"/>
                    <a:pt x="5548" y="8"/>
                    <a:pt x="5377" y="23"/>
                  </a:cubicBezTo>
                  <a:cubicBezTo>
                    <a:pt x="4121" y="133"/>
                    <a:pt x="2948" y="643"/>
                    <a:pt x="2055" y="1564"/>
                  </a:cubicBezTo>
                  <a:cubicBezTo>
                    <a:pt x="1" y="3683"/>
                    <a:pt x="148" y="7255"/>
                    <a:pt x="2402" y="9773"/>
                  </a:cubicBezTo>
                  <a:lnTo>
                    <a:pt x="24624" y="31225"/>
                  </a:lnTo>
                  <a:cubicBezTo>
                    <a:pt x="25076" y="31661"/>
                    <a:pt x="25658" y="31877"/>
                    <a:pt x="26239" y="31877"/>
                  </a:cubicBezTo>
                  <a:cubicBezTo>
                    <a:pt x="26851" y="31877"/>
                    <a:pt x="27462" y="31637"/>
                    <a:pt x="27920" y="31160"/>
                  </a:cubicBezTo>
                  <a:lnTo>
                    <a:pt x="49152" y="9005"/>
                  </a:lnTo>
                  <a:lnTo>
                    <a:pt x="44606" y="3372"/>
                  </a:lnTo>
                  <a:cubicBezTo>
                    <a:pt x="44385" y="3092"/>
                    <a:pt x="44057" y="2948"/>
                    <a:pt x="43726" y="2948"/>
                  </a:cubicBezTo>
                  <a:cubicBezTo>
                    <a:pt x="43463" y="2948"/>
                    <a:pt x="43197" y="3040"/>
                    <a:pt x="42980" y="3227"/>
                  </a:cubicBezTo>
                  <a:lnTo>
                    <a:pt x="27904" y="16447"/>
                  </a:lnTo>
                  <a:lnTo>
                    <a:pt x="10276" y="1658"/>
                  </a:lnTo>
                  <a:cubicBezTo>
                    <a:pt x="8960" y="554"/>
                    <a:pt x="7392" y="1"/>
                    <a:pt x="58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11059325" y="5680900"/>
              <a:ext cx="503125" cy="712900"/>
            </a:xfrm>
            <a:custGeom>
              <a:avLst/>
              <a:gdLst/>
              <a:ahLst/>
              <a:cxnLst/>
              <a:rect l="l" t="t" r="r" b="b"/>
              <a:pathLst>
                <a:path w="20125" h="28516" extrusionOk="0">
                  <a:moveTo>
                    <a:pt x="10562" y="0"/>
                  </a:moveTo>
                  <a:cubicBezTo>
                    <a:pt x="9516" y="0"/>
                    <a:pt x="8475" y="131"/>
                    <a:pt x="7423" y="495"/>
                  </a:cubicBezTo>
                  <a:cubicBezTo>
                    <a:pt x="4565" y="1484"/>
                    <a:pt x="3528" y="3297"/>
                    <a:pt x="2906" y="6409"/>
                  </a:cubicBezTo>
                  <a:cubicBezTo>
                    <a:pt x="2385" y="9021"/>
                    <a:pt x="2180" y="11701"/>
                    <a:pt x="1657" y="14312"/>
                  </a:cubicBezTo>
                  <a:cubicBezTo>
                    <a:pt x="1489" y="15180"/>
                    <a:pt x="1291" y="16176"/>
                    <a:pt x="945" y="17079"/>
                  </a:cubicBezTo>
                  <a:cubicBezTo>
                    <a:pt x="677" y="21080"/>
                    <a:pt x="227" y="24932"/>
                    <a:pt x="1" y="28304"/>
                  </a:cubicBezTo>
                  <a:cubicBezTo>
                    <a:pt x="278" y="28446"/>
                    <a:pt x="571" y="28516"/>
                    <a:pt x="871" y="28516"/>
                  </a:cubicBezTo>
                  <a:cubicBezTo>
                    <a:pt x="1619" y="28516"/>
                    <a:pt x="2408" y="28081"/>
                    <a:pt x="3083" y="27240"/>
                  </a:cubicBezTo>
                  <a:cubicBezTo>
                    <a:pt x="6375" y="23135"/>
                    <a:pt x="5583" y="1248"/>
                    <a:pt x="13655" y="1248"/>
                  </a:cubicBezTo>
                  <a:cubicBezTo>
                    <a:pt x="14200" y="1248"/>
                    <a:pt x="14784" y="1348"/>
                    <a:pt x="15414" y="1559"/>
                  </a:cubicBezTo>
                  <a:cubicBezTo>
                    <a:pt x="15644" y="1637"/>
                    <a:pt x="15879" y="1723"/>
                    <a:pt x="16118" y="1815"/>
                  </a:cubicBezTo>
                  <a:cubicBezTo>
                    <a:pt x="16180" y="1754"/>
                    <a:pt x="16262" y="1721"/>
                    <a:pt x="16347" y="1721"/>
                  </a:cubicBezTo>
                  <a:cubicBezTo>
                    <a:pt x="16375" y="1721"/>
                    <a:pt x="16403" y="1725"/>
                    <a:pt x="16430" y="1732"/>
                  </a:cubicBezTo>
                  <a:cubicBezTo>
                    <a:pt x="17656" y="2014"/>
                    <a:pt x="18884" y="2244"/>
                    <a:pt x="20124" y="2297"/>
                  </a:cubicBezTo>
                  <a:cubicBezTo>
                    <a:pt x="19639" y="1965"/>
                    <a:pt x="19149" y="1642"/>
                    <a:pt x="18643" y="1349"/>
                  </a:cubicBezTo>
                  <a:cubicBezTo>
                    <a:pt x="17117" y="474"/>
                    <a:pt x="15503" y="558"/>
                    <a:pt x="13830" y="304"/>
                  </a:cubicBezTo>
                  <a:cubicBezTo>
                    <a:pt x="12726" y="140"/>
                    <a:pt x="11642" y="0"/>
                    <a:pt x="10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12310875" y="5710575"/>
              <a:ext cx="189475" cy="198700"/>
            </a:xfrm>
            <a:custGeom>
              <a:avLst/>
              <a:gdLst/>
              <a:ahLst/>
              <a:cxnLst/>
              <a:rect l="l" t="t" r="r" b="b"/>
              <a:pathLst>
                <a:path w="7579" h="7948" extrusionOk="0">
                  <a:moveTo>
                    <a:pt x="2157" y="1"/>
                  </a:moveTo>
                  <a:cubicBezTo>
                    <a:pt x="1893" y="1"/>
                    <a:pt x="1627" y="93"/>
                    <a:pt x="1412" y="281"/>
                  </a:cubicBezTo>
                  <a:lnTo>
                    <a:pt x="0" y="1518"/>
                  </a:lnTo>
                  <a:cubicBezTo>
                    <a:pt x="2192" y="3284"/>
                    <a:pt x="4220" y="5543"/>
                    <a:pt x="5782" y="7948"/>
                  </a:cubicBezTo>
                  <a:lnTo>
                    <a:pt x="7578" y="6053"/>
                  </a:lnTo>
                  <a:lnTo>
                    <a:pt x="3039" y="421"/>
                  </a:lnTo>
                  <a:cubicBezTo>
                    <a:pt x="2815" y="144"/>
                    <a:pt x="2487" y="1"/>
                    <a:pt x="2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12001700" y="4883150"/>
              <a:ext cx="92450" cy="212575"/>
            </a:xfrm>
            <a:custGeom>
              <a:avLst/>
              <a:gdLst/>
              <a:ahLst/>
              <a:cxnLst/>
              <a:rect l="l" t="t" r="r" b="b"/>
              <a:pathLst>
                <a:path w="3698" h="8503" extrusionOk="0">
                  <a:moveTo>
                    <a:pt x="1702" y="1"/>
                  </a:moveTo>
                  <a:cubicBezTo>
                    <a:pt x="821" y="1"/>
                    <a:pt x="0" y="578"/>
                    <a:pt x="0" y="578"/>
                  </a:cubicBezTo>
                  <a:cubicBezTo>
                    <a:pt x="102" y="538"/>
                    <a:pt x="190" y="518"/>
                    <a:pt x="263" y="518"/>
                  </a:cubicBezTo>
                  <a:cubicBezTo>
                    <a:pt x="359" y="518"/>
                    <a:pt x="430" y="552"/>
                    <a:pt x="474" y="620"/>
                  </a:cubicBezTo>
                  <a:cubicBezTo>
                    <a:pt x="1144" y="1672"/>
                    <a:pt x="883" y="8502"/>
                    <a:pt x="883" y="8502"/>
                  </a:cubicBezTo>
                  <a:cubicBezTo>
                    <a:pt x="2570" y="6661"/>
                    <a:pt x="3607" y="4472"/>
                    <a:pt x="3698" y="2356"/>
                  </a:cubicBezTo>
                  <a:cubicBezTo>
                    <a:pt x="3374" y="488"/>
                    <a:pt x="2512" y="1"/>
                    <a:pt x="1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11049575" y="4693900"/>
              <a:ext cx="1048300" cy="984950"/>
            </a:xfrm>
            <a:custGeom>
              <a:avLst/>
              <a:gdLst/>
              <a:ahLst/>
              <a:cxnLst/>
              <a:rect l="l" t="t" r="r" b="b"/>
              <a:pathLst>
                <a:path w="41932" h="39398" extrusionOk="0">
                  <a:moveTo>
                    <a:pt x="26180" y="1"/>
                  </a:moveTo>
                  <a:cubicBezTo>
                    <a:pt x="24096" y="1"/>
                    <a:pt x="21691" y="545"/>
                    <a:pt x="17812" y="1825"/>
                  </a:cubicBezTo>
                  <a:cubicBezTo>
                    <a:pt x="9472" y="4576"/>
                    <a:pt x="1" y="14237"/>
                    <a:pt x="6536" y="22346"/>
                  </a:cubicBezTo>
                  <a:cubicBezTo>
                    <a:pt x="6536" y="22346"/>
                    <a:pt x="1081" y="22804"/>
                    <a:pt x="680" y="26636"/>
                  </a:cubicBezTo>
                  <a:cubicBezTo>
                    <a:pt x="361" y="29643"/>
                    <a:pt x="1363" y="30108"/>
                    <a:pt x="3501" y="31209"/>
                  </a:cubicBezTo>
                  <a:cubicBezTo>
                    <a:pt x="4920" y="31943"/>
                    <a:pt x="12379" y="32691"/>
                    <a:pt x="16287" y="35959"/>
                  </a:cubicBezTo>
                  <a:cubicBezTo>
                    <a:pt x="19027" y="38248"/>
                    <a:pt x="22920" y="39397"/>
                    <a:pt x="25317" y="39397"/>
                  </a:cubicBezTo>
                  <a:cubicBezTo>
                    <a:pt x="26342" y="39397"/>
                    <a:pt x="27093" y="39188"/>
                    <a:pt x="27366" y="38768"/>
                  </a:cubicBezTo>
                  <a:cubicBezTo>
                    <a:pt x="28283" y="37355"/>
                    <a:pt x="28941" y="35663"/>
                    <a:pt x="27507" y="34202"/>
                  </a:cubicBezTo>
                  <a:cubicBezTo>
                    <a:pt x="26074" y="32733"/>
                    <a:pt x="28424" y="33221"/>
                    <a:pt x="27938" y="32212"/>
                  </a:cubicBezTo>
                  <a:cubicBezTo>
                    <a:pt x="27451" y="31202"/>
                    <a:pt x="25976" y="25282"/>
                    <a:pt x="28340" y="19819"/>
                  </a:cubicBezTo>
                  <a:cubicBezTo>
                    <a:pt x="30423" y="14986"/>
                    <a:pt x="36301" y="8790"/>
                    <a:pt x="38086" y="8148"/>
                  </a:cubicBezTo>
                  <a:cubicBezTo>
                    <a:pt x="38086" y="8148"/>
                    <a:pt x="38907" y="7571"/>
                    <a:pt x="39789" y="7571"/>
                  </a:cubicBezTo>
                  <a:cubicBezTo>
                    <a:pt x="40599" y="7571"/>
                    <a:pt x="41460" y="8058"/>
                    <a:pt x="41784" y="9926"/>
                  </a:cubicBezTo>
                  <a:cubicBezTo>
                    <a:pt x="41932" y="6884"/>
                    <a:pt x="40139" y="3991"/>
                    <a:pt x="35595" y="2460"/>
                  </a:cubicBezTo>
                  <a:cubicBezTo>
                    <a:pt x="31185" y="974"/>
                    <a:pt x="28969" y="1"/>
                    <a:pt x="261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11067050" y="4826250"/>
              <a:ext cx="705875" cy="852700"/>
            </a:xfrm>
            <a:custGeom>
              <a:avLst/>
              <a:gdLst/>
              <a:ahLst/>
              <a:cxnLst/>
              <a:rect l="l" t="t" r="r" b="b"/>
              <a:pathLst>
                <a:path w="28235" h="34108" extrusionOk="0">
                  <a:moveTo>
                    <a:pt x="16763" y="0"/>
                  </a:moveTo>
                  <a:cubicBezTo>
                    <a:pt x="16451" y="0"/>
                    <a:pt x="16120" y="74"/>
                    <a:pt x="15914" y="145"/>
                  </a:cubicBezTo>
                  <a:cubicBezTo>
                    <a:pt x="14890" y="501"/>
                    <a:pt x="14033" y="1332"/>
                    <a:pt x="13318" y="2114"/>
                  </a:cubicBezTo>
                  <a:cubicBezTo>
                    <a:pt x="9873" y="5865"/>
                    <a:pt x="9364" y="12963"/>
                    <a:pt x="11170" y="16138"/>
                  </a:cubicBezTo>
                  <a:cubicBezTo>
                    <a:pt x="11564" y="16822"/>
                    <a:pt x="11398" y="17137"/>
                    <a:pt x="10914" y="17137"/>
                  </a:cubicBezTo>
                  <a:cubicBezTo>
                    <a:pt x="9158" y="17137"/>
                    <a:pt x="3215" y="13007"/>
                    <a:pt x="4493" y="7339"/>
                  </a:cubicBezTo>
                  <a:lnTo>
                    <a:pt x="4493" y="7339"/>
                  </a:lnTo>
                  <a:cubicBezTo>
                    <a:pt x="3182" y="10463"/>
                    <a:pt x="3287" y="13882"/>
                    <a:pt x="5840" y="17045"/>
                  </a:cubicBezTo>
                  <a:cubicBezTo>
                    <a:pt x="5840" y="17045"/>
                    <a:pt x="3676" y="17231"/>
                    <a:pt x="1980" y="18338"/>
                  </a:cubicBezTo>
                  <a:cubicBezTo>
                    <a:pt x="6529" y="18655"/>
                    <a:pt x="14161" y="21161"/>
                    <a:pt x="20673" y="26992"/>
                  </a:cubicBezTo>
                  <a:cubicBezTo>
                    <a:pt x="21105" y="27379"/>
                    <a:pt x="20529" y="28625"/>
                    <a:pt x="19232" y="28625"/>
                  </a:cubicBezTo>
                  <a:cubicBezTo>
                    <a:pt x="18945" y="28625"/>
                    <a:pt x="18624" y="28564"/>
                    <a:pt x="18270" y="28420"/>
                  </a:cubicBezTo>
                  <a:cubicBezTo>
                    <a:pt x="16596" y="27737"/>
                    <a:pt x="8096" y="22750"/>
                    <a:pt x="2523" y="22750"/>
                  </a:cubicBezTo>
                  <a:cubicBezTo>
                    <a:pt x="1583" y="22750"/>
                    <a:pt x="727" y="22892"/>
                    <a:pt x="0" y="23220"/>
                  </a:cubicBezTo>
                  <a:cubicBezTo>
                    <a:pt x="263" y="24628"/>
                    <a:pt x="1229" y="25099"/>
                    <a:pt x="2802" y="25917"/>
                  </a:cubicBezTo>
                  <a:cubicBezTo>
                    <a:pt x="4220" y="26651"/>
                    <a:pt x="11670" y="27402"/>
                    <a:pt x="15593" y="30666"/>
                  </a:cubicBezTo>
                  <a:cubicBezTo>
                    <a:pt x="18333" y="32955"/>
                    <a:pt x="22225" y="34108"/>
                    <a:pt x="24619" y="34108"/>
                  </a:cubicBezTo>
                  <a:cubicBezTo>
                    <a:pt x="25641" y="34108"/>
                    <a:pt x="26390" y="33898"/>
                    <a:pt x="26661" y="33478"/>
                  </a:cubicBezTo>
                  <a:cubicBezTo>
                    <a:pt x="27585" y="32073"/>
                    <a:pt x="28235" y="30370"/>
                    <a:pt x="26806" y="28903"/>
                  </a:cubicBezTo>
                  <a:cubicBezTo>
                    <a:pt x="25705" y="27779"/>
                    <a:pt x="26689" y="28024"/>
                    <a:pt x="27148" y="27483"/>
                  </a:cubicBezTo>
                  <a:cubicBezTo>
                    <a:pt x="23945" y="25441"/>
                    <a:pt x="21081" y="17559"/>
                    <a:pt x="20401" y="16724"/>
                  </a:cubicBezTo>
                  <a:cubicBezTo>
                    <a:pt x="20345" y="16655"/>
                    <a:pt x="20291" y="16622"/>
                    <a:pt x="20242" y="16622"/>
                  </a:cubicBezTo>
                  <a:cubicBezTo>
                    <a:pt x="19698" y="16622"/>
                    <a:pt x="19621" y="20567"/>
                    <a:pt x="20837" y="22551"/>
                  </a:cubicBezTo>
                  <a:cubicBezTo>
                    <a:pt x="21173" y="23094"/>
                    <a:pt x="21075" y="23330"/>
                    <a:pt x="20701" y="23330"/>
                  </a:cubicBezTo>
                  <a:cubicBezTo>
                    <a:pt x="19596" y="23330"/>
                    <a:pt x="16082" y="21274"/>
                    <a:pt x="14224" y="19011"/>
                  </a:cubicBezTo>
                  <a:cubicBezTo>
                    <a:pt x="13241" y="17815"/>
                    <a:pt x="12951" y="16047"/>
                    <a:pt x="12792" y="14558"/>
                  </a:cubicBezTo>
                  <a:cubicBezTo>
                    <a:pt x="12468" y="11485"/>
                    <a:pt x="12847" y="8193"/>
                    <a:pt x="14096" y="5353"/>
                  </a:cubicBezTo>
                  <a:cubicBezTo>
                    <a:pt x="14720" y="3935"/>
                    <a:pt x="15580" y="2662"/>
                    <a:pt x="16772" y="1669"/>
                  </a:cubicBezTo>
                  <a:cubicBezTo>
                    <a:pt x="17155" y="1351"/>
                    <a:pt x="17950" y="752"/>
                    <a:pt x="17430" y="209"/>
                  </a:cubicBezTo>
                  <a:cubicBezTo>
                    <a:pt x="17282" y="54"/>
                    <a:pt x="17029" y="0"/>
                    <a:pt x="167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10733025" y="5426675"/>
              <a:ext cx="1032375" cy="879250"/>
            </a:xfrm>
            <a:custGeom>
              <a:avLst/>
              <a:gdLst/>
              <a:ahLst/>
              <a:cxnLst/>
              <a:rect l="l" t="t" r="r" b="b"/>
              <a:pathLst>
                <a:path w="41295" h="35170" extrusionOk="0">
                  <a:moveTo>
                    <a:pt x="17022" y="1"/>
                  </a:moveTo>
                  <a:cubicBezTo>
                    <a:pt x="12322" y="1"/>
                    <a:pt x="7825" y="5205"/>
                    <a:pt x="7086" y="10133"/>
                  </a:cubicBezTo>
                  <a:cubicBezTo>
                    <a:pt x="6280" y="15506"/>
                    <a:pt x="0" y="18301"/>
                    <a:pt x="4193" y="23826"/>
                  </a:cubicBezTo>
                  <a:cubicBezTo>
                    <a:pt x="7668" y="28404"/>
                    <a:pt x="10447" y="35169"/>
                    <a:pt x="13387" y="35169"/>
                  </a:cubicBezTo>
                  <a:cubicBezTo>
                    <a:pt x="13995" y="35169"/>
                    <a:pt x="14610" y="34880"/>
                    <a:pt x="15239" y="34223"/>
                  </a:cubicBezTo>
                  <a:cubicBezTo>
                    <a:pt x="18652" y="30656"/>
                    <a:pt x="18832" y="11486"/>
                    <a:pt x="26725" y="11486"/>
                  </a:cubicBezTo>
                  <a:cubicBezTo>
                    <a:pt x="27326" y="11486"/>
                    <a:pt x="27971" y="11597"/>
                    <a:pt x="28666" y="11835"/>
                  </a:cubicBezTo>
                  <a:cubicBezTo>
                    <a:pt x="30118" y="12331"/>
                    <a:pt x="31600" y="12772"/>
                    <a:pt x="33112" y="13038"/>
                  </a:cubicBezTo>
                  <a:cubicBezTo>
                    <a:pt x="33678" y="13138"/>
                    <a:pt x="34267" y="13132"/>
                    <a:pt x="34777" y="13383"/>
                  </a:cubicBezTo>
                  <a:cubicBezTo>
                    <a:pt x="35531" y="13752"/>
                    <a:pt x="36241" y="14456"/>
                    <a:pt x="36825" y="15046"/>
                  </a:cubicBezTo>
                  <a:cubicBezTo>
                    <a:pt x="37213" y="15439"/>
                    <a:pt x="37600" y="15872"/>
                    <a:pt x="38123" y="16048"/>
                  </a:cubicBezTo>
                  <a:cubicBezTo>
                    <a:pt x="38215" y="16078"/>
                    <a:pt x="38312" y="16099"/>
                    <a:pt x="38408" y="16099"/>
                  </a:cubicBezTo>
                  <a:cubicBezTo>
                    <a:pt x="38479" y="16099"/>
                    <a:pt x="38549" y="16087"/>
                    <a:pt x="38614" y="16059"/>
                  </a:cubicBezTo>
                  <a:cubicBezTo>
                    <a:pt x="38742" y="16004"/>
                    <a:pt x="38834" y="15890"/>
                    <a:pt x="38904" y="15771"/>
                  </a:cubicBezTo>
                  <a:cubicBezTo>
                    <a:pt x="39290" y="15107"/>
                    <a:pt x="39041" y="14264"/>
                    <a:pt x="39163" y="13507"/>
                  </a:cubicBezTo>
                  <a:cubicBezTo>
                    <a:pt x="39311" y="12594"/>
                    <a:pt x="40004" y="11822"/>
                    <a:pt x="40066" y="10900"/>
                  </a:cubicBezTo>
                  <a:cubicBezTo>
                    <a:pt x="40101" y="10381"/>
                    <a:pt x="39995" y="9914"/>
                    <a:pt x="40214" y="9420"/>
                  </a:cubicBezTo>
                  <a:cubicBezTo>
                    <a:pt x="40409" y="8978"/>
                    <a:pt x="40819" y="8671"/>
                    <a:pt x="41035" y="8248"/>
                  </a:cubicBezTo>
                  <a:cubicBezTo>
                    <a:pt x="41294" y="7746"/>
                    <a:pt x="41213" y="7350"/>
                    <a:pt x="40629" y="7178"/>
                  </a:cubicBezTo>
                  <a:cubicBezTo>
                    <a:pt x="40487" y="7136"/>
                    <a:pt x="40329" y="7119"/>
                    <a:pt x="40164" y="7119"/>
                  </a:cubicBezTo>
                  <a:cubicBezTo>
                    <a:pt x="39630" y="7119"/>
                    <a:pt x="39014" y="7293"/>
                    <a:pt x="38553" y="7345"/>
                  </a:cubicBezTo>
                  <a:cubicBezTo>
                    <a:pt x="37914" y="7415"/>
                    <a:pt x="37278" y="7449"/>
                    <a:pt x="36646" y="7449"/>
                  </a:cubicBezTo>
                  <a:cubicBezTo>
                    <a:pt x="34196" y="7449"/>
                    <a:pt x="31803" y="6929"/>
                    <a:pt x="29520" y="5924"/>
                  </a:cubicBezTo>
                  <a:cubicBezTo>
                    <a:pt x="28927" y="5663"/>
                    <a:pt x="28346" y="5376"/>
                    <a:pt x="27779" y="5066"/>
                  </a:cubicBezTo>
                  <a:cubicBezTo>
                    <a:pt x="25434" y="3786"/>
                    <a:pt x="23436" y="1207"/>
                    <a:pt x="18300" y="133"/>
                  </a:cubicBezTo>
                  <a:cubicBezTo>
                    <a:pt x="17874" y="43"/>
                    <a:pt x="17448" y="1"/>
                    <a:pt x="17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10839100" y="5672925"/>
              <a:ext cx="768875" cy="632975"/>
            </a:xfrm>
            <a:custGeom>
              <a:avLst/>
              <a:gdLst/>
              <a:ahLst/>
              <a:cxnLst/>
              <a:rect l="l" t="t" r="r" b="b"/>
              <a:pathLst>
                <a:path w="30755" h="25319" extrusionOk="0">
                  <a:moveTo>
                    <a:pt x="19036" y="1"/>
                  </a:moveTo>
                  <a:cubicBezTo>
                    <a:pt x="18139" y="1"/>
                    <a:pt x="17240" y="98"/>
                    <a:pt x="16328" y="350"/>
                  </a:cubicBezTo>
                  <a:cubicBezTo>
                    <a:pt x="13432" y="1149"/>
                    <a:pt x="12331" y="2749"/>
                    <a:pt x="11595" y="5541"/>
                  </a:cubicBezTo>
                  <a:cubicBezTo>
                    <a:pt x="10976" y="7886"/>
                    <a:pt x="10672" y="10301"/>
                    <a:pt x="10055" y="12645"/>
                  </a:cubicBezTo>
                  <a:cubicBezTo>
                    <a:pt x="9675" y="14088"/>
                    <a:pt x="9190" y="15942"/>
                    <a:pt x="7904" y="16868"/>
                  </a:cubicBezTo>
                  <a:cubicBezTo>
                    <a:pt x="7367" y="17255"/>
                    <a:pt x="6786" y="17412"/>
                    <a:pt x="6192" y="17412"/>
                  </a:cubicBezTo>
                  <a:cubicBezTo>
                    <a:pt x="4620" y="17412"/>
                    <a:pt x="2957" y="16310"/>
                    <a:pt x="1774" y="15451"/>
                  </a:cubicBezTo>
                  <a:cubicBezTo>
                    <a:pt x="1136" y="14990"/>
                    <a:pt x="554" y="14532"/>
                    <a:pt x="0" y="14041"/>
                  </a:cubicBezTo>
                  <a:lnTo>
                    <a:pt x="0" y="14041"/>
                  </a:lnTo>
                  <a:cubicBezTo>
                    <a:pt x="3451" y="18618"/>
                    <a:pt x="6218" y="25318"/>
                    <a:pt x="9145" y="25318"/>
                  </a:cubicBezTo>
                  <a:cubicBezTo>
                    <a:pt x="9753" y="25318"/>
                    <a:pt x="10368" y="25029"/>
                    <a:pt x="10997" y="24372"/>
                  </a:cubicBezTo>
                  <a:cubicBezTo>
                    <a:pt x="14412" y="20806"/>
                    <a:pt x="14590" y="1635"/>
                    <a:pt x="22483" y="1635"/>
                  </a:cubicBezTo>
                  <a:cubicBezTo>
                    <a:pt x="23084" y="1635"/>
                    <a:pt x="23730" y="1746"/>
                    <a:pt x="24425" y="1984"/>
                  </a:cubicBezTo>
                  <a:cubicBezTo>
                    <a:pt x="25876" y="2480"/>
                    <a:pt x="27358" y="2922"/>
                    <a:pt x="28870" y="3187"/>
                  </a:cubicBezTo>
                  <a:cubicBezTo>
                    <a:pt x="29436" y="3286"/>
                    <a:pt x="30025" y="3282"/>
                    <a:pt x="30536" y="3532"/>
                  </a:cubicBezTo>
                  <a:cubicBezTo>
                    <a:pt x="30610" y="3568"/>
                    <a:pt x="30680" y="3620"/>
                    <a:pt x="30755" y="3664"/>
                  </a:cubicBezTo>
                  <a:cubicBezTo>
                    <a:pt x="29694" y="2906"/>
                    <a:pt x="28636" y="2145"/>
                    <a:pt x="27505" y="1501"/>
                  </a:cubicBezTo>
                  <a:cubicBezTo>
                    <a:pt x="26018" y="654"/>
                    <a:pt x="24399" y="677"/>
                    <a:pt x="22739" y="395"/>
                  </a:cubicBezTo>
                  <a:cubicBezTo>
                    <a:pt x="21489" y="182"/>
                    <a:pt x="20265" y="1"/>
                    <a:pt x="19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019"/>
        <p:cNvGrpSpPr/>
        <p:nvPr/>
      </p:nvGrpSpPr>
      <p:grpSpPr>
        <a:xfrm>
          <a:off x="0" y="0"/>
          <a:ext cx="0" cy="0"/>
          <a:chOff x="0" y="0"/>
          <a:chExt cx="0" cy="0"/>
        </a:xfrm>
      </p:grpSpPr>
      <p:sp>
        <p:nvSpPr>
          <p:cNvPr id="3020" name="Google Shape;3020;p72"/>
          <p:cNvSpPr txBox="1">
            <a:spLocks noGrp="1"/>
          </p:cNvSpPr>
          <p:nvPr>
            <p:ph type="ctrTitle"/>
          </p:nvPr>
        </p:nvSpPr>
        <p:spPr>
          <a:xfrm>
            <a:off x="1696375" y="919299"/>
            <a:ext cx="5886600" cy="860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3021" name="Google Shape;3021;p72"/>
          <p:cNvSpPr txBox="1">
            <a:spLocks noGrp="1"/>
          </p:cNvSpPr>
          <p:nvPr>
            <p:ph type="subTitle" idx="1"/>
          </p:nvPr>
        </p:nvSpPr>
        <p:spPr>
          <a:xfrm>
            <a:off x="2843400" y="1780000"/>
            <a:ext cx="3457200" cy="97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 addyouremail@freepik.com </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a:p>
            <a:pPr marL="0" lvl="0" indent="0" algn="ctr" rtl="0">
              <a:spcBef>
                <a:spcPts val="0"/>
              </a:spcBef>
              <a:spcAft>
                <a:spcPts val="0"/>
              </a:spcAft>
              <a:buNone/>
            </a:pPr>
            <a:endParaRPr/>
          </a:p>
        </p:txBody>
      </p:sp>
      <p:grpSp>
        <p:nvGrpSpPr>
          <p:cNvPr id="3022" name="Google Shape;3022;p72"/>
          <p:cNvGrpSpPr/>
          <p:nvPr/>
        </p:nvGrpSpPr>
        <p:grpSpPr>
          <a:xfrm>
            <a:off x="7599406" y="4512367"/>
            <a:ext cx="358166" cy="352190"/>
            <a:chOff x="2866317" y="3817357"/>
            <a:chExt cx="362920" cy="356865"/>
          </a:xfrm>
        </p:grpSpPr>
        <p:sp>
          <p:nvSpPr>
            <p:cNvPr id="3023" name="Google Shape;3023;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72"/>
          <p:cNvGrpSpPr/>
          <p:nvPr/>
        </p:nvGrpSpPr>
        <p:grpSpPr>
          <a:xfrm>
            <a:off x="8041913" y="4512515"/>
            <a:ext cx="358554" cy="351905"/>
            <a:chOff x="3763184" y="3817357"/>
            <a:chExt cx="363314" cy="356576"/>
          </a:xfrm>
        </p:grpSpPr>
        <p:sp>
          <p:nvSpPr>
            <p:cNvPr id="3027" name="Google Shape;3027;p7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2" name="Google Shape;3032;p72"/>
          <p:cNvGrpSpPr/>
          <p:nvPr/>
        </p:nvGrpSpPr>
        <p:grpSpPr>
          <a:xfrm>
            <a:off x="8484834" y="4512515"/>
            <a:ext cx="358192" cy="351905"/>
            <a:chOff x="4211985" y="3817357"/>
            <a:chExt cx="362947" cy="356576"/>
          </a:xfrm>
        </p:grpSpPr>
        <p:sp>
          <p:nvSpPr>
            <p:cNvPr id="3033" name="Google Shape;3033;p7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6" name="Google Shape;3036;p72"/>
          <p:cNvSpPr txBox="1"/>
          <p:nvPr/>
        </p:nvSpPr>
        <p:spPr>
          <a:xfrm>
            <a:off x="2783125" y="4049400"/>
            <a:ext cx="3713100" cy="352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b="1">
                <a:solidFill>
                  <a:schemeClr val="lt1"/>
                </a:solidFill>
                <a:latin typeface="Lato"/>
                <a:ea typeface="Lato"/>
                <a:cs typeface="Lato"/>
                <a:sym typeface="Lato"/>
              </a:rPr>
              <a:t>Please keep this slide for attribution</a:t>
            </a:r>
            <a:endParaRPr b="1">
              <a:solidFill>
                <a:schemeClr val="lt1"/>
              </a:solidFill>
              <a:latin typeface="Lato"/>
              <a:ea typeface="Lato"/>
              <a:cs typeface="Lato"/>
              <a:sym typeface="Lato"/>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040"/>
        <p:cNvGrpSpPr/>
        <p:nvPr/>
      </p:nvGrpSpPr>
      <p:grpSpPr>
        <a:xfrm>
          <a:off x="0" y="0"/>
          <a:ext cx="0" cy="0"/>
          <a:chOff x="0" y="0"/>
          <a:chExt cx="0" cy="0"/>
        </a:xfrm>
      </p:grpSpPr>
      <p:sp>
        <p:nvSpPr>
          <p:cNvPr id="3041" name="Google Shape;3041;p73"/>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Icons</a:t>
            </a:r>
            <a:endParaRPr/>
          </a:p>
        </p:txBody>
      </p:sp>
      <p:grpSp>
        <p:nvGrpSpPr>
          <p:cNvPr id="3042" name="Google Shape;3042;p73"/>
          <p:cNvGrpSpPr/>
          <p:nvPr/>
        </p:nvGrpSpPr>
        <p:grpSpPr>
          <a:xfrm>
            <a:off x="7156505" y="2744128"/>
            <a:ext cx="468876" cy="466104"/>
            <a:chOff x="6523050" y="3213525"/>
            <a:chExt cx="553900" cy="550625"/>
          </a:xfrm>
        </p:grpSpPr>
        <p:sp>
          <p:nvSpPr>
            <p:cNvPr id="3043" name="Google Shape;3043;p73"/>
            <p:cNvSpPr/>
            <p:nvPr/>
          </p:nvSpPr>
          <p:spPr>
            <a:xfrm>
              <a:off x="6523050" y="3213525"/>
              <a:ext cx="553900" cy="550625"/>
            </a:xfrm>
            <a:custGeom>
              <a:avLst/>
              <a:gdLst/>
              <a:ahLst/>
              <a:cxnLst/>
              <a:rect l="l" t="t" r="r" b="b"/>
              <a:pathLst>
                <a:path w="22156" h="22025" extrusionOk="0">
                  <a:moveTo>
                    <a:pt x="11077" y="0"/>
                  </a:moveTo>
                  <a:cubicBezTo>
                    <a:pt x="10913" y="0"/>
                    <a:pt x="10749" y="65"/>
                    <a:pt x="10626" y="194"/>
                  </a:cubicBezTo>
                  <a:lnTo>
                    <a:pt x="7787" y="3012"/>
                  </a:lnTo>
                  <a:lnTo>
                    <a:pt x="3721" y="3012"/>
                  </a:lnTo>
                  <a:cubicBezTo>
                    <a:pt x="3373" y="3012"/>
                    <a:pt x="3075" y="3308"/>
                    <a:pt x="3075" y="3657"/>
                  </a:cubicBezTo>
                  <a:lnTo>
                    <a:pt x="3075" y="7722"/>
                  </a:lnTo>
                  <a:lnTo>
                    <a:pt x="257" y="10560"/>
                  </a:lnTo>
                  <a:cubicBezTo>
                    <a:pt x="0" y="10807"/>
                    <a:pt x="0" y="11219"/>
                    <a:pt x="257" y="11464"/>
                  </a:cubicBezTo>
                  <a:lnTo>
                    <a:pt x="3075" y="14303"/>
                  </a:lnTo>
                  <a:lnTo>
                    <a:pt x="3075" y="18368"/>
                  </a:lnTo>
                  <a:cubicBezTo>
                    <a:pt x="3075" y="18717"/>
                    <a:pt x="3371" y="19014"/>
                    <a:pt x="3721" y="19014"/>
                  </a:cubicBezTo>
                  <a:lnTo>
                    <a:pt x="7787" y="19014"/>
                  </a:lnTo>
                  <a:lnTo>
                    <a:pt x="10626" y="21831"/>
                  </a:lnTo>
                  <a:cubicBezTo>
                    <a:pt x="10749" y="21960"/>
                    <a:pt x="10913" y="22025"/>
                    <a:pt x="11077" y="22025"/>
                  </a:cubicBezTo>
                  <a:cubicBezTo>
                    <a:pt x="11241" y="22025"/>
                    <a:pt x="11406" y="21960"/>
                    <a:pt x="11528" y="21831"/>
                  </a:cubicBezTo>
                  <a:lnTo>
                    <a:pt x="14368" y="19014"/>
                  </a:lnTo>
                  <a:lnTo>
                    <a:pt x="18433" y="19014"/>
                  </a:lnTo>
                  <a:cubicBezTo>
                    <a:pt x="18781" y="19014"/>
                    <a:pt x="19080" y="18717"/>
                    <a:pt x="19080" y="18368"/>
                  </a:cubicBezTo>
                  <a:lnTo>
                    <a:pt x="19080" y="14303"/>
                  </a:lnTo>
                  <a:lnTo>
                    <a:pt x="21897" y="11464"/>
                  </a:lnTo>
                  <a:cubicBezTo>
                    <a:pt x="22156" y="11219"/>
                    <a:pt x="22156" y="10807"/>
                    <a:pt x="21897" y="10562"/>
                  </a:cubicBezTo>
                  <a:lnTo>
                    <a:pt x="19080" y="7722"/>
                  </a:lnTo>
                  <a:lnTo>
                    <a:pt x="19080" y="3657"/>
                  </a:lnTo>
                  <a:cubicBezTo>
                    <a:pt x="19080" y="3308"/>
                    <a:pt x="18783" y="3012"/>
                    <a:pt x="18433" y="3012"/>
                  </a:cubicBezTo>
                  <a:lnTo>
                    <a:pt x="14368" y="3012"/>
                  </a:lnTo>
                  <a:lnTo>
                    <a:pt x="11528" y="194"/>
                  </a:lnTo>
                  <a:cubicBezTo>
                    <a:pt x="11406" y="65"/>
                    <a:pt x="11241" y="0"/>
                    <a:pt x="1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3"/>
            <p:cNvSpPr/>
            <p:nvPr/>
          </p:nvSpPr>
          <p:spPr>
            <a:xfrm>
              <a:off x="6799975" y="3213525"/>
              <a:ext cx="276975" cy="550625"/>
            </a:xfrm>
            <a:custGeom>
              <a:avLst/>
              <a:gdLst/>
              <a:ahLst/>
              <a:cxnLst/>
              <a:rect l="l" t="t" r="r" b="b"/>
              <a:pathLst>
                <a:path w="11079" h="22025" extrusionOk="0">
                  <a:moveTo>
                    <a:pt x="11" y="1"/>
                  </a:moveTo>
                  <a:cubicBezTo>
                    <a:pt x="8" y="1"/>
                    <a:pt x="4" y="1"/>
                    <a:pt x="1" y="1"/>
                  </a:cubicBezTo>
                  <a:lnTo>
                    <a:pt x="1" y="22025"/>
                  </a:lnTo>
                  <a:cubicBezTo>
                    <a:pt x="4" y="22025"/>
                    <a:pt x="8" y="22025"/>
                    <a:pt x="11" y="22025"/>
                  </a:cubicBezTo>
                  <a:cubicBezTo>
                    <a:pt x="177" y="22025"/>
                    <a:pt x="338" y="21954"/>
                    <a:pt x="451" y="21831"/>
                  </a:cubicBezTo>
                  <a:lnTo>
                    <a:pt x="3291" y="19014"/>
                  </a:lnTo>
                  <a:lnTo>
                    <a:pt x="7356" y="19014"/>
                  </a:lnTo>
                  <a:cubicBezTo>
                    <a:pt x="7706" y="19014"/>
                    <a:pt x="8003" y="18717"/>
                    <a:pt x="8003" y="18368"/>
                  </a:cubicBezTo>
                  <a:lnTo>
                    <a:pt x="8003" y="14303"/>
                  </a:lnTo>
                  <a:lnTo>
                    <a:pt x="10820" y="11464"/>
                  </a:lnTo>
                  <a:cubicBezTo>
                    <a:pt x="11079" y="11219"/>
                    <a:pt x="11079" y="10807"/>
                    <a:pt x="10820" y="10560"/>
                  </a:cubicBezTo>
                  <a:lnTo>
                    <a:pt x="8003" y="7722"/>
                  </a:lnTo>
                  <a:lnTo>
                    <a:pt x="8003" y="3657"/>
                  </a:lnTo>
                  <a:cubicBezTo>
                    <a:pt x="8003" y="3308"/>
                    <a:pt x="7704" y="3012"/>
                    <a:pt x="7356" y="3012"/>
                  </a:cubicBezTo>
                  <a:lnTo>
                    <a:pt x="3291" y="3012"/>
                  </a:lnTo>
                  <a:lnTo>
                    <a:pt x="451" y="194"/>
                  </a:lnTo>
                  <a:cubicBezTo>
                    <a:pt x="338" y="71"/>
                    <a:pt x="177" y="1"/>
                    <a:pt x="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3"/>
            <p:cNvSpPr/>
            <p:nvPr/>
          </p:nvSpPr>
          <p:spPr>
            <a:xfrm>
              <a:off x="6563725" y="3252550"/>
              <a:ext cx="472550" cy="472575"/>
            </a:xfrm>
            <a:custGeom>
              <a:avLst/>
              <a:gdLst/>
              <a:ahLst/>
              <a:cxnLst/>
              <a:rect l="l" t="t" r="r" b="b"/>
              <a:pathLst>
                <a:path w="18902" h="18903" extrusionOk="0">
                  <a:moveTo>
                    <a:pt x="9451" y="1"/>
                  </a:moveTo>
                  <a:lnTo>
                    <a:pt x="6690" y="2741"/>
                  </a:lnTo>
                  <a:lnTo>
                    <a:pt x="2740" y="2741"/>
                  </a:lnTo>
                  <a:lnTo>
                    <a:pt x="2740" y="6690"/>
                  </a:lnTo>
                  <a:lnTo>
                    <a:pt x="1" y="9451"/>
                  </a:lnTo>
                  <a:lnTo>
                    <a:pt x="2738" y="12214"/>
                  </a:lnTo>
                  <a:lnTo>
                    <a:pt x="2738" y="16162"/>
                  </a:lnTo>
                  <a:lnTo>
                    <a:pt x="6688" y="16162"/>
                  </a:lnTo>
                  <a:lnTo>
                    <a:pt x="9451" y="18903"/>
                  </a:lnTo>
                  <a:lnTo>
                    <a:pt x="12212" y="16162"/>
                  </a:lnTo>
                  <a:lnTo>
                    <a:pt x="16162" y="16162"/>
                  </a:lnTo>
                  <a:lnTo>
                    <a:pt x="16162" y="12214"/>
                  </a:lnTo>
                  <a:lnTo>
                    <a:pt x="18901" y="9451"/>
                  </a:lnTo>
                  <a:lnTo>
                    <a:pt x="16162" y="6690"/>
                  </a:lnTo>
                  <a:lnTo>
                    <a:pt x="16162" y="2741"/>
                  </a:lnTo>
                  <a:lnTo>
                    <a:pt x="12212" y="2741"/>
                  </a:lnTo>
                  <a:lnTo>
                    <a:pt x="9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3"/>
            <p:cNvSpPr/>
            <p:nvPr/>
          </p:nvSpPr>
          <p:spPr>
            <a:xfrm>
              <a:off x="6799975" y="3252550"/>
              <a:ext cx="236300" cy="472575"/>
            </a:xfrm>
            <a:custGeom>
              <a:avLst/>
              <a:gdLst/>
              <a:ahLst/>
              <a:cxnLst/>
              <a:rect l="l" t="t" r="r" b="b"/>
              <a:pathLst>
                <a:path w="9452" h="18903" extrusionOk="0">
                  <a:moveTo>
                    <a:pt x="1" y="1"/>
                  </a:moveTo>
                  <a:lnTo>
                    <a:pt x="1" y="18903"/>
                  </a:lnTo>
                  <a:lnTo>
                    <a:pt x="2762" y="16162"/>
                  </a:lnTo>
                  <a:lnTo>
                    <a:pt x="6712" y="16162"/>
                  </a:lnTo>
                  <a:lnTo>
                    <a:pt x="6712" y="12214"/>
                  </a:lnTo>
                  <a:lnTo>
                    <a:pt x="9451" y="9451"/>
                  </a:lnTo>
                  <a:lnTo>
                    <a:pt x="6712" y="6690"/>
                  </a:lnTo>
                  <a:lnTo>
                    <a:pt x="6712" y="2741"/>
                  </a:lnTo>
                  <a:lnTo>
                    <a:pt x="2762" y="274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3"/>
            <p:cNvSpPr/>
            <p:nvPr/>
          </p:nvSpPr>
          <p:spPr>
            <a:xfrm>
              <a:off x="6719325" y="3472675"/>
              <a:ext cx="161350" cy="96850"/>
            </a:xfrm>
            <a:custGeom>
              <a:avLst/>
              <a:gdLst/>
              <a:ahLst/>
              <a:cxnLst/>
              <a:rect l="l" t="t" r="r" b="b"/>
              <a:pathLst>
                <a:path w="6454" h="3874" extrusionOk="0">
                  <a:moveTo>
                    <a:pt x="0" y="1"/>
                  </a:moveTo>
                  <a:lnTo>
                    <a:pt x="0" y="3874"/>
                  </a:lnTo>
                  <a:lnTo>
                    <a:pt x="6453" y="3874"/>
                  </a:lnTo>
                  <a:lnTo>
                    <a:pt x="6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3"/>
            <p:cNvSpPr/>
            <p:nvPr/>
          </p:nvSpPr>
          <p:spPr>
            <a:xfrm>
              <a:off x="6799975" y="3472675"/>
              <a:ext cx="80650" cy="96850"/>
            </a:xfrm>
            <a:custGeom>
              <a:avLst/>
              <a:gdLst/>
              <a:ahLst/>
              <a:cxnLst/>
              <a:rect l="l" t="t" r="r" b="b"/>
              <a:pathLst>
                <a:path w="3226" h="3874" extrusionOk="0">
                  <a:moveTo>
                    <a:pt x="1" y="1"/>
                  </a:moveTo>
                  <a:lnTo>
                    <a:pt x="1" y="3874"/>
                  </a:lnTo>
                  <a:lnTo>
                    <a:pt x="3226" y="3874"/>
                  </a:lnTo>
                  <a:lnTo>
                    <a:pt x="32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3"/>
            <p:cNvSpPr/>
            <p:nvPr/>
          </p:nvSpPr>
          <p:spPr>
            <a:xfrm>
              <a:off x="6751600" y="3472675"/>
              <a:ext cx="32275" cy="96850"/>
            </a:xfrm>
            <a:custGeom>
              <a:avLst/>
              <a:gdLst/>
              <a:ahLst/>
              <a:cxnLst/>
              <a:rect l="l" t="t" r="r" b="b"/>
              <a:pathLst>
                <a:path w="1291" h="3874" extrusionOk="0">
                  <a:moveTo>
                    <a:pt x="0" y="1"/>
                  </a:moveTo>
                  <a:lnTo>
                    <a:pt x="0" y="3874"/>
                  </a:lnTo>
                  <a:lnTo>
                    <a:pt x="1291" y="3874"/>
                  </a:lnTo>
                  <a:lnTo>
                    <a:pt x="12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3"/>
            <p:cNvSpPr/>
            <p:nvPr/>
          </p:nvSpPr>
          <p:spPr>
            <a:xfrm>
              <a:off x="6816125" y="3472675"/>
              <a:ext cx="32275" cy="96850"/>
            </a:xfrm>
            <a:custGeom>
              <a:avLst/>
              <a:gdLst/>
              <a:ahLst/>
              <a:cxnLst/>
              <a:rect l="l" t="t" r="r" b="b"/>
              <a:pathLst>
                <a:path w="1291" h="3874" extrusionOk="0">
                  <a:moveTo>
                    <a:pt x="0" y="1"/>
                  </a:moveTo>
                  <a:lnTo>
                    <a:pt x="0" y="3874"/>
                  </a:lnTo>
                  <a:lnTo>
                    <a:pt x="1291" y="3874"/>
                  </a:lnTo>
                  <a:lnTo>
                    <a:pt x="12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3"/>
            <p:cNvSpPr/>
            <p:nvPr/>
          </p:nvSpPr>
          <p:spPr>
            <a:xfrm>
              <a:off x="6719325" y="3569500"/>
              <a:ext cx="161350" cy="81750"/>
            </a:xfrm>
            <a:custGeom>
              <a:avLst/>
              <a:gdLst/>
              <a:ahLst/>
              <a:cxnLst/>
              <a:rect l="l" t="t" r="r" b="b"/>
              <a:pathLst>
                <a:path w="6454" h="3270" extrusionOk="0">
                  <a:moveTo>
                    <a:pt x="0" y="1"/>
                  </a:moveTo>
                  <a:cubicBezTo>
                    <a:pt x="0" y="1793"/>
                    <a:pt x="2658" y="3075"/>
                    <a:pt x="2968" y="3218"/>
                  </a:cubicBezTo>
                  <a:cubicBezTo>
                    <a:pt x="3051" y="3252"/>
                    <a:pt x="3139" y="3269"/>
                    <a:pt x="3227" y="3269"/>
                  </a:cubicBezTo>
                  <a:cubicBezTo>
                    <a:pt x="3315" y="3269"/>
                    <a:pt x="3403" y="3252"/>
                    <a:pt x="3485" y="3218"/>
                  </a:cubicBezTo>
                  <a:cubicBezTo>
                    <a:pt x="3795" y="3075"/>
                    <a:pt x="6453" y="1793"/>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3"/>
            <p:cNvSpPr/>
            <p:nvPr/>
          </p:nvSpPr>
          <p:spPr>
            <a:xfrm>
              <a:off x="6799950" y="3569500"/>
              <a:ext cx="80675" cy="81775"/>
            </a:xfrm>
            <a:custGeom>
              <a:avLst/>
              <a:gdLst/>
              <a:ahLst/>
              <a:cxnLst/>
              <a:rect l="l" t="t" r="r" b="b"/>
              <a:pathLst>
                <a:path w="3227" h="3271" extrusionOk="0">
                  <a:moveTo>
                    <a:pt x="2" y="1"/>
                  </a:moveTo>
                  <a:lnTo>
                    <a:pt x="0" y="3270"/>
                  </a:lnTo>
                  <a:cubicBezTo>
                    <a:pt x="4" y="3270"/>
                    <a:pt x="8" y="3270"/>
                    <a:pt x="11" y="3270"/>
                  </a:cubicBezTo>
                  <a:cubicBezTo>
                    <a:pt x="96" y="3270"/>
                    <a:pt x="181" y="3254"/>
                    <a:pt x="259" y="3218"/>
                  </a:cubicBezTo>
                  <a:cubicBezTo>
                    <a:pt x="569" y="3075"/>
                    <a:pt x="3227" y="1793"/>
                    <a:pt x="3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3"/>
            <p:cNvSpPr/>
            <p:nvPr/>
          </p:nvSpPr>
          <p:spPr>
            <a:xfrm>
              <a:off x="6719325" y="3327525"/>
              <a:ext cx="161350" cy="145175"/>
            </a:xfrm>
            <a:custGeom>
              <a:avLst/>
              <a:gdLst/>
              <a:ahLst/>
              <a:cxnLst/>
              <a:rect l="l" t="t" r="r" b="b"/>
              <a:pathLst>
                <a:path w="6454" h="5807" extrusionOk="0">
                  <a:moveTo>
                    <a:pt x="3219" y="1291"/>
                  </a:moveTo>
                  <a:cubicBezTo>
                    <a:pt x="3222" y="1291"/>
                    <a:pt x="3224" y="1291"/>
                    <a:pt x="3227" y="1291"/>
                  </a:cubicBezTo>
                  <a:cubicBezTo>
                    <a:pt x="3487" y="1291"/>
                    <a:pt x="3723" y="1448"/>
                    <a:pt x="3823" y="1690"/>
                  </a:cubicBezTo>
                  <a:cubicBezTo>
                    <a:pt x="3922" y="1931"/>
                    <a:pt x="3868" y="2208"/>
                    <a:pt x="3683" y="2393"/>
                  </a:cubicBezTo>
                  <a:cubicBezTo>
                    <a:pt x="3560" y="2516"/>
                    <a:pt x="3394" y="2582"/>
                    <a:pt x="3226" y="2582"/>
                  </a:cubicBezTo>
                  <a:cubicBezTo>
                    <a:pt x="3143" y="2582"/>
                    <a:pt x="3059" y="2566"/>
                    <a:pt x="2979" y="2533"/>
                  </a:cubicBezTo>
                  <a:cubicBezTo>
                    <a:pt x="2738" y="2433"/>
                    <a:pt x="2580" y="2198"/>
                    <a:pt x="2580" y="1936"/>
                  </a:cubicBezTo>
                  <a:cubicBezTo>
                    <a:pt x="2576" y="1580"/>
                    <a:pt x="2864" y="1291"/>
                    <a:pt x="3219" y="1291"/>
                  </a:cubicBezTo>
                  <a:close/>
                  <a:moveTo>
                    <a:pt x="3227" y="1"/>
                  </a:moveTo>
                  <a:cubicBezTo>
                    <a:pt x="2453" y="1"/>
                    <a:pt x="1753" y="463"/>
                    <a:pt x="1448" y="1174"/>
                  </a:cubicBezTo>
                  <a:cubicBezTo>
                    <a:pt x="1143" y="1886"/>
                    <a:pt x="1291" y="2710"/>
                    <a:pt x="1826" y="3271"/>
                  </a:cubicBezTo>
                  <a:cubicBezTo>
                    <a:pt x="985" y="3829"/>
                    <a:pt x="0" y="4715"/>
                    <a:pt x="0" y="5807"/>
                  </a:cubicBezTo>
                  <a:lnTo>
                    <a:pt x="6453" y="5807"/>
                  </a:lnTo>
                  <a:cubicBezTo>
                    <a:pt x="6453" y="4715"/>
                    <a:pt x="5470" y="3829"/>
                    <a:pt x="4630" y="3271"/>
                  </a:cubicBezTo>
                  <a:cubicBezTo>
                    <a:pt x="5163" y="2710"/>
                    <a:pt x="5312" y="1886"/>
                    <a:pt x="5006" y="1174"/>
                  </a:cubicBezTo>
                  <a:cubicBezTo>
                    <a:pt x="4702" y="463"/>
                    <a:pt x="4002" y="1"/>
                    <a:pt x="3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3"/>
            <p:cNvSpPr/>
            <p:nvPr/>
          </p:nvSpPr>
          <p:spPr>
            <a:xfrm>
              <a:off x="6799975" y="3327525"/>
              <a:ext cx="80700" cy="145175"/>
            </a:xfrm>
            <a:custGeom>
              <a:avLst/>
              <a:gdLst/>
              <a:ahLst/>
              <a:cxnLst/>
              <a:rect l="l" t="t" r="r" b="b"/>
              <a:pathLst>
                <a:path w="3228" h="5807" extrusionOk="0">
                  <a:moveTo>
                    <a:pt x="1" y="1"/>
                  </a:moveTo>
                  <a:lnTo>
                    <a:pt x="1" y="1291"/>
                  </a:lnTo>
                  <a:cubicBezTo>
                    <a:pt x="345" y="1307"/>
                    <a:pt x="617" y="1591"/>
                    <a:pt x="617" y="1936"/>
                  </a:cubicBezTo>
                  <a:cubicBezTo>
                    <a:pt x="617" y="2280"/>
                    <a:pt x="345" y="2564"/>
                    <a:pt x="1" y="2582"/>
                  </a:cubicBezTo>
                  <a:lnTo>
                    <a:pt x="1" y="5807"/>
                  </a:lnTo>
                  <a:lnTo>
                    <a:pt x="3227" y="5807"/>
                  </a:lnTo>
                  <a:cubicBezTo>
                    <a:pt x="3227" y="4715"/>
                    <a:pt x="2244" y="3829"/>
                    <a:pt x="1404" y="3271"/>
                  </a:cubicBezTo>
                  <a:cubicBezTo>
                    <a:pt x="1937" y="2710"/>
                    <a:pt x="2086" y="1886"/>
                    <a:pt x="1780" y="1173"/>
                  </a:cubicBezTo>
                  <a:cubicBezTo>
                    <a:pt x="1476" y="461"/>
                    <a:pt x="776"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3"/>
            <p:cNvSpPr/>
            <p:nvPr/>
          </p:nvSpPr>
          <p:spPr>
            <a:xfrm>
              <a:off x="6687800" y="3456575"/>
              <a:ext cx="225250" cy="32300"/>
            </a:xfrm>
            <a:custGeom>
              <a:avLst/>
              <a:gdLst/>
              <a:ahLst/>
              <a:cxnLst/>
              <a:rect l="l" t="t" r="r" b="b"/>
              <a:pathLst>
                <a:path w="9010" h="1292" extrusionOk="0">
                  <a:moveTo>
                    <a:pt x="8366" y="1"/>
                  </a:moveTo>
                  <a:cubicBezTo>
                    <a:pt x="8364" y="1"/>
                    <a:pt x="8361" y="1"/>
                    <a:pt x="8358" y="1"/>
                  </a:cubicBezTo>
                  <a:lnTo>
                    <a:pt x="616" y="1"/>
                  </a:lnTo>
                  <a:cubicBezTo>
                    <a:pt x="271" y="17"/>
                    <a:pt x="0" y="301"/>
                    <a:pt x="0" y="646"/>
                  </a:cubicBezTo>
                  <a:cubicBezTo>
                    <a:pt x="0" y="990"/>
                    <a:pt x="271" y="1275"/>
                    <a:pt x="616" y="1291"/>
                  </a:cubicBezTo>
                  <a:lnTo>
                    <a:pt x="8358" y="1291"/>
                  </a:lnTo>
                  <a:cubicBezTo>
                    <a:pt x="8361" y="1291"/>
                    <a:pt x="8363" y="1291"/>
                    <a:pt x="8366" y="1291"/>
                  </a:cubicBezTo>
                  <a:cubicBezTo>
                    <a:pt x="8721" y="1291"/>
                    <a:pt x="9009" y="1001"/>
                    <a:pt x="9005" y="645"/>
                  </a:cubicBezTo>
                  <a:cubicBezTo>
                    <a:pt x="9008" y="290"/>
                    <a:pt x="8721" y="1"/>
                    <a:pt x="83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3"/>
            <p:cNvSpPr/>
            <p:nvPr/>
          </p:nvSpPr>
          <p:spPr>
            <a:xfrm>
              <a:off x="6799975" y="3456550"/>
              <a:ext cx="112175" cy="32275"/>
            </a:xfrm>
            <a:custGeom>
              <a:avLst/>
              <a:gdLst/>
              <a:ahLst/>
              <a:cxnLst/>
              <a:rect l="l" t="t" r="r" b="b"/>
              <a:pathLst>
                <a:path w="4487" h="1291" extrusionOk="0">
                  <a:moveTo>
                    <a:pt x="1" y="0"/>
                  </a:moveTo>
                  <a:lnTo>
                    <a:pt x="1" y="1291"/>
                  </a:lnTo>
                  <a:lnTo>
                    <a:pt x="3871" y="1291"/>
                  </a:lnTo>
                  <a:cubicBezTo>
                    <a:pt x="4217" y="1275"/>
                    <a:pt x="4487" y="991"/>
                    <a:pt x="4487" y="646"/>
                  </a:cubicBezTo>
                  <a:cubicBezTo>
                    <a:pt x="4487" y="302"/>
                    <a:pt x="4217" y="18"/>
                    <a:pt x="38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3"/>
            <p:cNvSpPr/>
            <p:nvPr/>
          </p:nvSpPr>
          <p:spPr>
            <a:xfrm>
              <a:off x="6687800" y="3553375"/>
              <a:ext cx="225250" cy="32300"/>
            </a:xfrm>
            <a:custGeom>
              <a:avLst/>
              <a:gdLst/>
              <a:ahLst/>
              <a:cxnLst/>
              <a:rect l="l" t="t" r="r" b="b"/>
              <a:pathLst>
                <a:path w="9010" h="1292" extrusionOk="0">
                  <a:moveTo>
                    <a:pt x="8366" y="0"/>
                  </a:moveTo>
                  <a:cubicBezTo>
                    <a:pt x="8364" y="0"/>
                    <a:pt x="8361" y="0"/>
                    <a:pt x="8358" y="1"/>
                  </a:cubicBezTo>
                  <a:lnTo>
                    <a:pt x="616" y="1"/>
                  </a:lnTo>
                  <a:cubicBezTo>
                    <a:pt x="271" y="17"/>
                    <a:pt x="0" y="302"/>
                    <a:pt x="0" y="646"/>
                  </a:cubicBezTo>
                  <a:cubicBezTo>
                    <a:pt x="0" y="990"/>
                    <a:pt x="271" y="1275"/>
                    <a:pt x="616" y="1291"/>
                  </a:cubicBezTo>
                  <a:lnTo>
                    <a:pt x="8358" y="1291"/>
                  </a:lnTo>
                  <a:cubicBezTo>
                    <a:pt x="8361" y="1291"/>
                    <a:pt x="8363" y="1291"/>
                    <a:pt x="8366" y="1291"/>
                  </a:cubicBezTo>
                  <a:cubicBezTo>
                    <a:pt x="8721" y="1291"/>
                    <a:pt x="9009" y="1000"/>
                    <a:pt x="9005" y="646"/>
                  </a:cubicBezTo>
                  <a:cubicBezTo>
                    <a:pt x="9008" y="290"/>
                    <a:pt x="8721" y="0"/>
                    <a:pt x="8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3"/>
            <p:cNvSpPr/>
            <p:nvPr/>
          </p:nvSpPr>
          <p:spPr>
            <a:xfrm>
              <a:off x="6799975" y="3553350"/>
              <a:ext cx="113075" cy="32325"/>
            </a:xfrm>
            <a:custGeom>
              <a:avLst/>
              <a:gdLst/>
              <a:ahLst/>
              <a:cxnLst/>
              <a:rect l="l" t="t" r="r" b="b"/>
              <a:pathLst>
                <a:path w="4523" h="1293" extrusionOk="0">
                  <a:moveTo>
                    <a:pt x="3879" y="0"/>
                  </a:moveTo>
                  <a:cubicBezTo>
                    <a:pt x="3876" y="0"/>
                    <a:pt x="3874" y="0"/>
                    <a:pt x="3871" y="0"/>
                  </a:cubicBezTo>
                  <a:lnTo>
                    <a:pt x="1" y="0"/>
                  </a:lnTo>
                  <a:lnTo>
                    <a:pt x="1" y="1292"/>
                  </a:lnTo>
                  <a:lnTo>
                    <a:pt x="3871" y="1292"/>
                  </a:lnTo>
                  <a:cubicBezTo>
                    <a:pt x="3874" y="1292"/>
                    <a:pt x="3876" y="1292"/>
                    <a:pt x="3879" y="1292"/>
                  </a:cubicBezTo>
                  <a:cubicBezTo>
                    <a:pt x="4234" y="1292"/>
                    <a:pt x="4522" y="1001"/>
                    <a:pt x="4518" y="647"/>
                  </a:cubicBezTo>
                  <a:cubicBezTo>
                    <a:pt x="4522" y="291"/>
                    <a:pt x="4234" y="0"/>
                    <a:pt x="3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9" name="Google Shape;3059;p73"/>
          <p:cNvGrpSpPr/>
          <p:nvPr/>
        </p:nvGrpSpPr>
        <p:grpSpPr>
          <a:xfrm>
            <a:off x="6700779" y="2744095"/>
            <a:ext cx="249591" cy="466168"/>
            <a:chOff x="5943850" y="3165350"/>
            <a:chExt cx="294850" cy="550700"/>
          </a:xfrm>
        </p:grpSpPr>
        <p:sp>
          <p:nvSpPr>
            <p:cNvPr id="3060" name="Google Shape;3060;p73"/>
            <p:cNvSpPr/>
            <p:nvPr/>
          </p:nvSpPr>
          <p:spPr>
            <a:xfrm>
              <a:off x="5977950" y="3553625"/>
              <a:ext cx="225950" cy="162400"/>
            </a:xfrm>
            <a:custGeom>
              <a:avLst/>
              <a:gdLst/>
              <a:ahLst/>
              <a:cxnLst/>
              <a:rect l="l" t="t" r="r" b="b"/>
              <a:pathLst>
                <a:path w="9038" h="6496" extrusionOk="0">
                  <a:moveTo>
                    <a:pt x="1291" y="1"/>
                  </a:moveTo>
                  <a:lnTo>
                    <a:pt x="0" y="1291"/>
                  </a:lnTo>
                  <a:lnTo>
                    <a:pt x="0" y="5850"/>
                  </a:lnTo>
                  <a:cubicBezTo>
                    <a:pt x="0" y="6207"/>
                    <a:pt x="290" y="6495"/>
                    <a:pt x="647" y="6495"/>
                  </a:cubicBezTo>
                  <a:lnTo>
                    <a:pt x="1938" y="6495"/>
                  </a:lnTo>
                  <a:lnTo>
                    <a:pt x="2663" y="5204"/>
                  </a:lnTo>
                  <a:lnTo>
                    <a:pt x="3228" y="6495"/>
                  </a:lnTo>
                  <a:lnTo>
                    <a:pt x="5810" y="6495"/>
                  </a:lnTo>
                  <a:lnTo>
                    <a:pt x="6455" y="5204"/>
                  </a:lnTo>
                  <a:lnTo>
                    <a:pt x="7102" y="6495"/>
                  </a:lnTo>
                  <a:lnTo>
                    <a:pt x="8392" y="6495"/>
                  </a:lnTo>
                  <a:cubicBezTo>
                    <a:pt x="8748" y="6495"/>
                    <a:pt x="9037" y="6207"/>
                    <a:pt x="9037" y="5850"/>
                  </a:cubicBezTo>
                  <a:lnTo>
                    <a:pt x="9037" y="1291"/>
                  </a:lnTo>
                  <a:lnTo>
                    <a:pt x="77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3"/>
            <p:cNvSpPr/>
            <p:nvPr/>
          </p:nvSpPr>
          <p:spPr>
            <a:xfrm>
              <a:off x="6090900" y="3553625"/>
              <a:ext cx="112950" cy="162425"/>
            </a:xfrm>
            <a:custGeom>
              <a:avLst/>
              <a:gdLst/>
              <a:ahLst/>
              <a:cxnLst/>
              <a:rect l="l" t="t" r="r" b="b"/>
              <a:pathLst>
                <a:path w="4518" h="6497" extrusionOk="0">
                  <a:moveTo>
                    <a:pt x="1" y="1"/>
                  </a:moveTo>
                  <a:lnTo>
                    <a:pt x="1" y="6497"/>
                  </a:lnTo>
                  <a:lnTo>
                    <a:pt x="1292" y="6497"/>
                  </a:lnTo>
                  <a:lnTo>
                    <a:pt x="1935" y="5206"/>
                  </a:lnTo>
                  <a:lnTo>
                    <a:pt x="2582" y="6495"/>
                  </a:lnTo>
                  <a:lnTo>
                    <a:pt x="3873" y="6495"/>
                  </a:lnTo>
                  <a:cubicBezTo>
                    <a:pt x="3874" y="6495"/>
                    <a:pt x="3874" y="6495"/>
                    <a:pt x="3875" y="6495"/>
                  </a:cubicBezTo>
                  <a:cubicBezTo>
                    <a:pt x="4230" y="6495"/>
                    <a:pt x="4518" y="6206"/>
                    <a:pt x="4518" y="5851"/>
                  </a:cubicBezTo>
                  <a:lnTo>
                    <a:pt x="4518" y="1291"/>
                  </a:lnTo>
                  <a:lnTo>
                    <a:pt x="3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3"/>
            <p:cNvSpPr/>
            <p:nvPr/>
          </p:nvSpPr>
          <p:spPr>
            <a:xfrm>
              <a:off x="6026350" y="3553625"/>
              <a:ext cx="32275" cy="162400"/>
            </a:xfrm>
            <a:custGeom>
              <a:avLst/>
              <a:gdLst/>
              <a:ahLst/>
              <a:cxnLst/>
              <a:rect l="l" t="t" r="r" b="b"/>
              <a:pathLst>
                <a:path w="1291" h="6496" extrusionOk="0">
                  <a:moveTo>
                    <a:pt x="0" y="1"/>
                  </a:moveTo>
                  <a:lnTo>
                    <a:pt x="0" y="6495"/>
                  </a:lnTo>
                  <a:lnTo>
                    <a:pt x="1291" y="6495"/>
                  </a:lnTo>
                  <a:lnTo>
                    <a:pt x="12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3"/>
            <p:cNvSpPr/>
            <p:nvPr/>
          </p:nvSpPr>
          <p:spPr>
            <a:xfrm>
              <a:off x="6123150" y="3553625"/>
              <a:ext cx="32275" cy="162400"/>
            </a:xfrm>
            <a:custGeom>
              <a:avLst/>
              <a:gdLst/>
              <a:ahLst/>
              <a:cxnLst/>
              <a:rect l="l" t="t" r="r" b="b"/>
              <a:pathLst>
                <a:path w="1291" h="6496" extrusionOk="0">
                  <a:moveTo>
                    <a:pt x="0" y="1"/>
                  </a:moveTo>
                  <a:lnTo>
                    <a:pt x="0" y="6495"/>
                  </a:lnTo>
                  <a:lnTo>
                    <a:pt x="1291" y="6495"/>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3"/>
            <p:cNvSpPr/>
            <p:nvPr/>
          </p:nvSpPr>
          <p:spPr>
            <a:xfrm>
              <a:off x="5977950" y="3489100"/>
              <a:ext cx="225875" cy="96825"/>
            </a:xfrm>
            <a:custGeom>
              <a:avLst/>
              <a:gdLst/>
              <a:ahLst/>
              <a:cxnLst/>
              <a:rect l="l" t="t" r="r" b="b"/>
              <a:pathLst>
                <a:path w="9035" h="3873" extrusionOk="0">
                  <a:moveTo>
                    <a:pt x="1291" y="1"/>
                  </a:moveTo>
                  <a:lnTo>
                    <a:pt x="0" y="1291"/>
                  </a:lnTo>
                  <a:lnTo>
                    <a:pt x="0" y="3872"/>
                  </a:lnTo>
                  <a:lnTo>
                    <a:pt x="9034" y="3872"/>
                  </a:lnTo>
                  <a:lnTo>
                    <a:pt x="9034" y="1291"/>
                  </a:lnTo>
                  <a:lnTo>
                    <a:pt x="77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3"/>
            <p:cNvSpPr/>
            <p:nvPr/>
          </p:nvSpPr>
          <p:spPr>
            <a:xfrm>
              <a:off x="6090875" y="3489100"/>
              <a:ext cx="112950" cy="96825"/>
            </a:xfrm>
            <a:custGeom>
              <a:avLst/>
              <a:gdLst/>
              <a:ahLst/>
              <a:cxnLst/>
              <a:rect l="l" t="t" r="r" b="b"/>
              <a:pathLst>
                <a:path w="4518" h="3873" extrusionOk="0">
                  <a:moveTo>
                    <a:pt x="0" y="1"/>
                  </a:moveTo>
                  <a:lnTo>
                    <a:pt x="0" y="3872"/>
                  </a:lnTo>
                  <a:lnTo>
                    <a:pt x="4517" y="3872"/>
                  </a:lnTo>
                  <a:lnTo>
                    <a:pt x="4517" y="1291"/>
                  </a:lnTo>
                  <a:lnTo>
                    <a:pt x="322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3"/>
            <p:cNvSpPr/>
            <p:nvPr/>
          </p:nvSpPr>
          <p:spPr>
            <a:xfrm>
              <a:off x="6042475" y="3165375"/>
              <a:ext cx="95700" cy="162150"/>
            </a:xfrm>
            <a:custGeom>
              <a:avLst/>
              <a:gdLst/>
              <a:ahLst/>
              <a:cxnLst/>
              <a:rect l="l" t="t" r="r" b="b"/>
              <a:pathLst>
                <a:path w="3828" h="6486" extrusionOk="0">
                  <a:moveTo>
                    <a:pt x="1971" y="0"/>
                  </a:moveTo>
                  <a:cubicBezTo>
                    <a:pt x="1959" y="0"/>
                    <a:pt x="1948" y="1"/>
                    <a:pt x="1936" y="1"/>
                  </a:cubicBezTo>
                  <a:cubicBezTo>
                    <a:pt x="869" y="3"/>
                    <a:pt x="2" y="868"/>
                    <a:pt x="1" y="1937"/>
                  </a:cubicBezTo>
                  <a:cubicBezTo>
                    <a:pt x="1" y="2777"/>
                    <a:pt x="543" y="3488"/>
                    <a:pt x="1291" y="3753"/>
                  </a:cubicBezTo>
                  <a:lnTo>
                    <a:pt x="1291" y="5809"/>
                  </a:lnTo>
                  <a:cubicBezTo>
                    <a:pt x="1273" y="6176"/>
                    <a:pt x="1567" y="6485"/>
                    <a:pt x="1936" y="6485"/>
                  </a:cubicBezTo>
                  <a:cubicBezTo>
                    <a:pt x="2306" y="6485"/>
                    <a:pt x="2599" y="6176"/>
                    <a:pt x="2582" y="5809"/>
                  </a:cubicBezTo>
                  <a:lnTo>
                    <a:pt x="2582" y="3750"/>
                  </a:lnTo>
                  <a:cubicBezTo>
                    <a:pt x="3044" y="3586"/>
                    <a:pt x="3440" y="3260"/>
                    <a:pt x="3669" y="2802"/>
                  </a:cubicBezTo>
                  <a:cubicBezTo>
                    <a:pt x="3828" y="2483"/>
                    <a:pt x="3698" y="2097"/>
                    <a:pt x="3381" y="1937"/>
                  </a:cubicBezTo>
                  <a:cubicBezTo>
                    <a:pt x="3288" y="1891"/>
                    <a:pt x="3190" y="1869"/>
                    <a:pt x="3093" y="1869"/>
                  </a:cubicBezTo>
                  <a:cubicBezTo>
                    <a:pt x="2855" y="1869"/>
                    <a:pt x="2627" y="2000"/>
                    <a:pt x="2514" y="2225"/>
                  </a:cubicBezTo>
                  <a:cubicBezTo>
                    <a:pt x="2396" y="2462"/>
                    <a:pt x="2166" y="2583"/>
                    <a:pt x="1935" y="2583"/>
                  </a:cubicBezTo>
                  <a:cubicBezTo>
                    <a:pt x="1724" y="2583"/>
                    <a:pt x="1513" y="2482"/>
                    <a:pt x="1386" y="2277"/>
                  </a:cubicBezTo>
                  <a:cubicBezTo>
                    <a:pt x="1120" y="1846"/>
                    <a:pt x="1429" y="1292"/>
                    <a:pt x="1934" y="1292"/>
                  </a:cubicBezTo>
                  <a:cubicBezTo>
                    <a:pt x="1935" y="1292"/>
                    <a:pt x="1936" y="1292"/>
                    <a:pt x="1936" y="1292"/>
                  </a:cubicBezTo>
                  <a:cubicBezTo>
                    <a:pt x="1947" y="1292"/>
                    <a:pt x="1958" y="1293"/>
                    <a:pt x="1968" y="1293"/>
                  </a:cubicBezTo>
                  <a:cubicBezTo>
                    <a:pt x="2323" y="1293"/>
                    <a:pt x="2616" y="1005"/>
                    <a:pt x="2616" y="647"/>
                  </a:cubicBezTo>
                  <a:cubicBezTo>
                    <a:pt x="2616" y="287"/>
                    <a:pt x="2325" y="0"/>
                    <a:pt x="1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3"/>
            <p:cNvSpPr/>
            <p:nvPr/>
          </p:nvSpPr>
          <p:spPr>
            <a:xfrm>
              <a:off x="6090875" y="3165350"/>
              <a:ext cx="16200" cy="32300"/>
            </a:xfrm>
            <a:custGeom>
              <a:avLst/>
              <a:gdLst/>
              <a:ahLst/>
              <a:cxnLst/>
              <a:rect l="l" t="t" r="r" b="b"/>
              <a:pathLst>
                <a:path w="648" h="1292" extrusionOk="0">
                  <a:moveTo>
                    <a:pt x="0" y="1"/>
                  </a:moveTo>
                  <a:lnTo>
                    <a:pt x="0" y="1291"/>
                  </a:lnTo>
                  <a:cubicBezTo>
                    <a:pt x="1" y="1291"/>
                    <a:pt x="2" y="1291"/>
                    <a:pt x="3" y="1291"/>
                  </a:cubicBezTo>
                  <a:cubicBezTo>
                    <a:pt x="358" y="1291"/>
                    <a:pt x="646" y="1003"/>
                    <a:pt x="646" y="648"/>
                  </a:cubicBezTo>
                  <a:cubicBezTo>
                    <a:pt x="647" y="290"/>
                    <a:pt x="358"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3"/>
            <p:cNvSpPr/>
            <p:nvPr/>
          </p:nvSpPr>
          <p:spPr>
            <a:xfrm>
              <a:off x="6090875" y="3211375"/>
              <a:ext cx="47825" cy="115375"/>
            </a:xfrm>
            <a:custGeom>
              <a:avLst/>
              <a:gdLst/>
              <a:ahLst/>
              <a:cxnLst/>
              <a:rect l="l" t="t" r="r" b="b"/>
              <a:pathLst>
                <a:path w="1913" h="4615" extrusionOk="0">
                  <a:moveTo>
                    <a:pt x="1170" y="0"/>
                  </a:moveTo>
                  <a:cubicBezTo>
                    <a:pt x="922" y="0"/>
                    <a:pt x="685" y="143"/>
                    <a:pt x="578" y="385"/>
                  </a:cubicBezTo>
                  <a:cubicBezTo>
                    <a:pt x="469" y="605"/>
                    <a:pt x="246" y="742"/>
                    <a:pt x="0" y="742"/>
                  </a:cubicBezTo>
                  <a:lnTo>
                    <a:pt x="0" y="4614"/>
                  </a:lnTo>
                  <a:cubicBezTo>
                    <a:pt x="358" y="4614"/>
                    <a:pt x="647" y="4325"/>
                    <a:pt x="647" y="3967"/>
                  </a:cubicBezTo>
                  <a:lnTo>
                    <a:pt x="647" y="3967"/>
                  </a:lnTo>
                  <a:lnTo>
                    <a:pt x="646" y="3969"/>
                  </a:lnTo>
                  <a:lnTo>
                    <a:pt x="646" y="1910"/>
                  </a:lnTo>
                  <a:cubicBezTo>
                    <a:pt x="1108" y="1746"/>
                    <a:pt x="1504" y="1420"/>
                    <a:pt x="1733" y="962"/>
                  </a:cubicBezTo>
                  <a:cubicBezTo>
                    <a:pt x="1913" y="641"/>
                    <a:pt x="1787" y="234"/>
                    <a:pt x="1458" y="69"/>
                  </a:cubicBezTo>
                  <a:cubicBezTo>
                    <a:pt x="1365" y="22"/>
                    <a:pt x="1267" y="0"/>
                    <a:pt x="1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3"/>
            <p:cNvSpPr/>
            <p:nvPr/>
          </p:nvSpPr>
          <p:spPr>
            <a:xfrm>
              <a:off x="5943850" y="3294425"/>
              <a:ext cx="294850" cy="226975"/>
            </a:xfrm>
            <a:custGeom>
              <a:avLst/>
              <a:gdLst/>
              <a:ahLst/>
              <a:cxnLst/>
              <a:rect l="l" t="t" r="r" b="b"/>
              <a:pathLst>
                <a:path w="11794" h="9079" extrusionOk="0">
                  <a:moveTo>
                    <a:pt x="5882" y="1"/>
                  </a:moveTo>
                  <a:cubicBezTo>
                    <a:pt x="5783" y="1"/>
                    <a:pt x="5684" y="24"/>
                    <a:pt x="5594" y="69"/>
                  </a:cubicBezTo>
                  <a:cubicBezTo>
                    <a:pt x="1243" y="2245"/>
                    <a:pt x="198" y="4430"/>
                    <a:pt x="87" y="5843"/>
                  </a:cubicBezTo>
                  <a:cubicBezTo>
                    <a:pt x="0" y="6946"/>
                    <a:pt x="462" y="8316"/>
                    <a:pt x="1366" y="9075"/>
                  </a:cubicBezTo>
                  <a:lnTo>
                    <a:pt x="5881" y="9077"/>
                  </a:lnTo>
                  <a:lnTo>
                    <a:pt x="10398" y="9078"/>
                  </a:lnTo>
                  <a:cubicBezTo>
                    <a:pt x="11332" y="8303"/>
                    <a:pt x="11794" y="6952"/>
                    <a:pt x="11707" y="5840"/>
                  </a:cubicBezTo>
                  <a:cubicBezTo>
                    <a:pt x="11596" y="4434"/>
                    <a:pt x="10546" y="2256"/>
                    <a:pt x="6171" y="69"/>
                  </a:cubicBezTo>
                  <a:cubicBezTo>
                    <a:pt x="6080" y="24"/>
                    <a:pt x="5981" y="1"/>
                    <a:pt x="5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3"/>
            <p:cNvSpPr/>
            <p:nvPr/>
          </p:nvSpPr>
          <p:spPr>
            <a:xfrm>
              <a:off x="6090875" y="3294450"/>
              <a:ext cx="147825" cy="226950"/>
            </a:xfrm>
            <a:custGeom>
              <a:avLst/>
              <a:gdLst/>
              <a:ahLst/>
              <a:cxnLst/>
              <a:rect l="l" t="t" r="r" b="b"/>
              <a:pathLst>
                <a:path w="5913" h="9078" extrusionOk="0">
                  <a:moveTo>
                    <a:pt x="0" y="1"/>
                  </a:moveTo>
                  <a:lnTo>
                    <a:pt x="0" y="9076"/>
                  </a:lnTo>
                  <a:lnTo>
                    <a:pt x="4517" y="9077"/>
                  </a:lnTo>
                  <a:cubicBezTo>
                    <a:pt x="5451" y="8302"/>
                    <a:pt x="5913" y="6951"/>
                    <a:pt x="5826" y="5839"/>
                  </a:cubicBezTo>
                  <a:cubicBezTo>
                    <a:pt x="5715" y="4433"/>
                    <a:pt x="4665" y="2255"/>
                    <a:pt x="290" y="68"/>
                  </a:cubicBezTo>
                  <a:cubicBezTo>
                    <a:pt x="200" y="23"/>
                    <a:pt x="10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1" name="Google Shape;3071;p73"/>
          <p:cNvGrpSpPr/>
          <p:nvPr/>
        </p:nvGrpSpPr>
        <p:grpSpPr>
          <a:xfrm>
            <a:off x="6084197" y="2744117"/>
            <a:ext cx="410447" cy="466125"/>
            <a:chOff x="5137925" y="3165300"/>
            <a:chExt cx="484875" cy="550650"/>
          </a:xfrm>
        </p:grpSpPr>
        <p:sp>
          <p:nvSpPr>
            <p:cNvPr id="3072" name="Google Shape;3072;p73"/>
            <p:cNvSpPr/>
            <p:nvPr/>
          </p:nvSpPr>
          <p:spPr>
            <a:xfrm>
              <a:off x="5263600" y="3165300"/>
              <a:ext cx="295300" cy="180850"/>
            </a:xfrm>
            <a:custGeom>
              <a:avLst/>
              <a:gdLst/>
              <a:ahLst/>
              <a:cxnLst/>
              <a:rect l="l" t="t" r="r" b="b"/>
              <a:pathLst>
                <a:path w="11812" h="7234" extrusionOk="0">
                  <a:moveTo>
                    <a:pt x="1395" y="1"/>
                  </a:moveTo>
                  <a:cubicBezTo>
                    <a:pt x="1131" y="1"/>
                    <a:pt x="868" y="30"/>
                    <a:pt x="609" y="94"/>
                  </a:cubicBezTo>
                  <a:cubicBezTo>
                    <a:pt x="206" y="193"/>
                    <a:pt x="0" y="644"/>
                    <a:pt x="189" y="1014"/>
                  </a:cubicBezTo>
                  <a:lnTo>
                    <a:pt x="2353" y="5339"/>
                  </a:lnTo>
                  <a:lnTo>
                    <a:pt x="2397" y="5426"/>
                  </a:lnTo>
                  <a:lnTo>
                    <a:pt x="4817" y="7234"/>
                  </a:lnTo>
                  <a:lnTo>
                    <a:pt x="7754" y="6531"/>
                  </a:lnTo>
                  <a:lnTo>
                    <a:pt x="11491" y="3427"/>
                  </a:lnTo>
                  <a:cubicBezTo>
                    <a:pt x="11812" y="3161"/>
                    <a:pt x="11802" y="2667"/>
                    <a:pt x="11469" y="2416"/>
                  </a:cubicBezTo>
                  <a:cubicBezTo>
                    <a:pt x="10825" y="1928"/>
                    <a:pt x="10031" y="1688"/>
                    <a:pt x="9205" y="1688"/>
                  </a:cubicBezTo>
                  <a:cubicBezTo>
                    <a:pt x="8158" y="1688"/>
                    <a:pt x="7062" y="2073"/>
                    <a:pt x="6158" y="2823"/>
                  </a:cubicBezTo>
                  <a:cubicBezTo>
                    <a:pt x="5964" y="2987"/>
                    <a:pt x="5783" y="3166"/>
                    <a:pt x="5616" y="3358"/>
                  </a:cubicBezTo>
                  <a:cubicBezTo>
                    <a:pt x="5538" y="3115"/>
                    <a:pt x="5440" y="2881"/>
                    <a:pt x="5327" y="2653"/>
                  </a:cubicBezTo>
                  <a:cubicBezTo>
                    <a:pt x="4681" y="1385"/>
                    <a:pt x="3559" y="427"/>
                    <a:pt x="2353" y="124"/>
                  </a:cubicBezTo>
                  <a:cubicBezTo>
                    <a:pt x="2037" y="44"/>
                    <a:pt x="1715" y="1"/>
                    <a:pt x="13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3"/>
            <p:cNvSpPr/>
            <p:nvPr/>
          </p:nvSpPr>
          <p:spPr>
            <a:xfrm>
              <a:off x="5384025" y="3207500"/>
              <a:ext cx="174875" cy="138650"/>
            </a:xfrm>
            <a:custGeom>
              <a:avLst/>
              <a:gdLst/>
              <a:ahLst/>
              <a:cxnLst/>
              <a:rect l="l" t="t" r="r" b="b"/>
              <a:pathLst>
                <a:path w="6995" h="5546" extrusionOk="0">
                  <a:moveTo>
                    <a:pt x="4388" y="0"/>
                  </a:moveTo>
                  <a:cubicBezTo>
                    <a:pt x="3341" y="0"/>
                    <a:pt x="2245" y="385"/>
                    <a:pt x="1341" y="1135"/>
                  </a:cubicBezTo>
                  <a:cubicBezTo>
                    <a:pt x="1147" y="1299"/>
                    <a:pt x="966" y="1478"/>
                    <a:pt x="799" y="1670"/>
                  </a:cubicBezTo>
                  <a:lnTo>
                    <a:pt x="0" y="5546"/>
                  </a:lnTo>
                  <a:lnTo>
                    <a:pt x="2939" y="4843"/>
                  </a:lnTo>
                  <a:lnTo>
                    <a:pt x="6676" y="1739"/>
                  </a:lnTo>
                  <a:cubicBezTo>
                    <a:pt x="6995" y="1473"/>
                    <a:pt x="6985" y="979"/>
                    <a:pt x="6652" y="728"/>
                  </a:cubicBezTo>
                  <a:cubicBezTo>
                    <a:pt x="6008" y="240"/>
                    <a:pt x="5214" y="0"/>
                    <a:pt x="4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3"/>
            <p:cNvSpPr/>
            <p:nvPr/>
          </p:nvSpPr>
          <p:spPr>
            <a:xfrm>
              <a:off x="5368475" y="3364000"/>
              <a:ext cx="152125" cy="144450"/>
            </a:xfrm>
            <a:custGeom>
              <a:avLst/>
              <a:gdLst/>
              <a:ahLst/>
              <a:cxnLst/>
              <a:rect l="l" t="t" r="r" b="b"/>
              <a:pathLst>
                <a:path w="6085" h="5778" extrusionOk="0">
                  <a:moveTo>
                    <a:pt x="0" y="0"/>
                  </a:moveTo>
                  <a:lnTo>
                    <a:pt x="3614" y="5489"/>
                  </a:lnTo>
                  <a:cubicBezTo>
                    <a:pt x="3739" y="5679"/>
                    <a:pt x="3945" y="5778"/>
                    <a:pt x="4153" y="5778"/>
                  </a:cubicBezTo>
                  <a:cubicBezTo>
                    <a:pt x="4316" y="5778"/>
                    <a:pt x="4481" y="5716"/>
                    <a:pt x="4609" y="5589"/>
                  </a:cubicBezTo>
                  <a:cubicBezTo>
                    <a:pt x="5904" y="4293"/>
                    <a:pt x="6084" y="2202"/>
                    <a:pt x="5040" y="616"/>
                  </a:cubicBezTo>
                  <a:cubicBezTo>
                    <a:pt x="4912" y="421"/>
                    <a:pt x="4767" y="238"/>
                    <a:pt x="4608" y="6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3"/>
            <p:cNvSpPr/>
            <p:nvPr/>
          </p:nvSpPr>
          <p:spPr>
            <a:xfrm>
              <a:off x="5213275" y="3324750"/>
              <a:ext cx="178000" cy="137000"/>
            </a:xfrm>
            <a:custGeom>
              <a:avLst/>
              <a:gdLst/>
              <a:ahLst/>
              <a:cxnLst/>
              <a:rect l="l" t="t" r="r" b="b"/>
              <a:pathLst>
                <a:path w="7120" h="5480" extrusionOk="0">
                  <a:moveTo>
                    <a:pt x="2861" y="1"/>
                  </a:moveTo>
                  <a:cubicBezTo>
                    <a:pt x="2647" y="94"/>
                    <a:pt x="2442" y="205"/>
                    <a:pt x="2247" y="333"/>
                  </a:cubicBezTo>
                  <a:cubicBezTo>
                    <a:pt x="661" y="1377"/>
                    <a:pt x="1" y="3370"/>
                    <a:pt x="678" y="5073"/>
                  </a:cubicBezTo>
                  <a:cubicBezTo>
                    <a:pt x="780" y="5330"/>
                    <a:pt x="1025" y="5479"/>
                    <a:pt x="1278" y="5479"/>
                  </a:cubicBezTo>
                  <a:cubicBezTo>
                    <a:pt x="1399" y="5479"/>
                    <a:pt x="1522" y="5445"/>
                    <a:pt x="1632" y="5373"/>
                  </a:cubicBezTo>
                  <a:lnTo>
                    <a:pt x="4364" y="3573"/>
                  </a:lnTo>
                  <a:lnTo>
                    <a:pt x="7120" y="1759"/>
                  </a:lnTo>
                  <a:lnTo>
                    <a:pt x="4366" y="622"/>
                  </a:lnTo>
                  <a:lnTo>
                    <a:pt x="286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3"/>
            <p:cNvSpPr/>
            <p:nvPr/>
          </p:nvSpPr>
          <p:spPr>
            <a:xfrm>
              <a:off x="5272975" y="3339425"/>
              <a:ext cx="126600" cy="358175"/>
            </a:xfrm>
            <a:custGeom>
              <a:avLst/>
              <a:gdLst/>
              <a:ahLst/>
              <a:cxnLst/>
              <a:rect l="l" t="t" r="r" b="b"/>
              <a:pathLst>
                <a:path w="5064" h="14327" extrusionOk="0">
                  <a:moveTo>
                    <a:pt x="4352" y="0"/>
                  </a:moveTo>
                  <a:cubicBezTo>
                    <a:pt x="4120" y="0"/>
                    <a:pt x="3898" y="127"/>
                    <a:pt x="3784" y="344"/>
                  </a:cubicBezTo>
                  <a:cubicBezTo>
                    <a:pt x="3082" y="1673"/>
                    <a:pt x="2487" y="3213"/>
                    <a:pt x="1978" y="4806"/>
                  </a:cubicBezTo>
                  <a:cubicBezTo>
                    <a:pt x="935" y="8061"/>
                    <a:pt x="277" y="11655"/>
                    <a:pt x="0" y="14232"/>
                  </a:cubicBezTo>
                  <a:lnTo>
                    <a:pt x="1978" y="14279"/>
                  </a:lnTo>
                  <a:lnTo>
                    <a:pt x="3968" y="14326"/>
                  </a:lnTo>
                  <a:cubicBezTo>
                    <a:pt x="3499" y="10214"/>
                    <a:pt x="3913" y="4610"/>
                    <a:pt x="4975" y="821"/>
                  </a:cubicBezTo>
                  <a:cubicBezTo>
                    <a:pt x="5064" y="502"/>
                    <a:pt x="4900" y="168"/>
                    <a:pt x="4593" y="47"/>
                  </a:cubicBezTo>
                  <a:cubicBezTo>
                    <a:pt x="4514" y="15"/>
                    <a:pt x="4433" y="0"/>
                    <a:pt x="43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3"/>
            <p:cNvSpPr/>
            <p:nvPr/>
          </p:nvSpPr>
          <p:spPr>
            <a:xfrm>
              <a:off x="5210225" y="3683650"/>
              <a:ext cx="224350" cy="32300"/>
            </a:xfrm>
            <a:custGeom>
              <a:avLst/>
              <a:gdLst/>
              <a:ahLst/>
              <a:cxnLst/>
              <a:rect l="l" t="t" r="r" b="b"/>
              <a:pathLst>
                <a:path w="8974" h="1292" extrusionOk="0">
                  <a:moveTo>
                    <a:pt x="616" y="1"/>
                  </a:moveTo>
                  <a:cubicBezTo>
                    <a:pt x="272" y="17"/>
                    <a:pt x="0" y="300"/>
                    <a:pt x="0" y="646"/>
                  </a:cubicBezTo>
                  <a:cubicBezTo>
                    <a:pt x="0" y="990"/>
                    <a:pt x="272" y="1275"/>
                    <a:pt x="616" y="1291"/>
                  </a:cubicBezTo>
                  <a:lnTo>
                    <a:pt x="8359" y="1291"/>
                  </a:lnTo>
                  <a:cubicBezTo>
                    <a:pt x="8703" y="1275"/>
                    <a:pt x="8974" y="990"/>
                    <a:pt x="8974" y="646"/>
                  </a:cubicBezTo>
                  <a:cubicBezTo>
                    <a:pt x="8974" y="300"/>
                    <a:pt x="8703" y="17"/>
                    <a:pt x="8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3"/>
            <p:cNvSpPr/>
            <p:nvPr/>
          </p:nvSpPr>
          <p:spPr>
            <a:xfrm>
              <a:off x="5322375" y="3683625"/>
              <a:ext cx="112975" cy="32275"/>
            </a:xfrm>
            <a:custGeom>
              <a:avLst/>
              <a:gdLst/>
              <a:ahLst/>
              <a:cxnLst/>
              <a:rect l="l" t="t" r="r" b="b"/>
              <a:pathLst>
                <a:path w="4519" h="1291" extrusionOk="0">
                  <a:moveTo>
                    <a:pt x="0" y="0"/>
                  </a:moveTo>
                  <a:lnTo>
                    <a:pt x="0" y="1291"/>
                  </a:lnTo>
                  <a:lnTo>
                    <a:pt x="3872" y="1291"/>
                  </a:lnTo>
                  <a:cubicBezTo>
                    <a:pt x="4228" y="1291"/>
                    <a:pt x="4517" y="1003"/>
                    <a:pt x="4519" y="647"/>
                  </a:cubicBezTo>
                  <a:cubicBezTo>
                    <a:pt x="4519" y="289"/>
                    <a:pt x="4229" y="0"/>
                    <a:pt x="3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3"/>
            <p:cNvSpPr/>
            <p:nvPr/>
          </p:nvSpPr>
          <p:spPr>
            <a:xfrm>
              <a:off x="5137925" y="3252725"/>
              <a:ext cx="484875" cy="167750"/>
            </a:xfrm>
            <a:custGeom>
              <a:avLst/>
              <a:gdLst/>
              <a:ahLst/>
              <a:cxnLst/>
              <a:rect l="l" t="t" r="r" b="b"/>
              <a:pathLst>
                <a:path w="19395" h="6710" extrusionOk="0">
                  <a:moveTo>
                    <a:pt x="4519" y="1"/>
                  </a:moveTo>
                  <a:cubicBezTo>
                    <a:pt x="2770" y="1"/>
                    <a:pt x="969" y="619"/>
                    <a:pt x="202" y="2068"/>
                  </a:cubicBezTo>
                  <a:cubicBezTo>
                    <a:pt x="1" y="2448"/>
                    <a:pt x="221" y="2914"/>
                    <a:pt x="642" y="3001"/>
                  </a:cubicBezTo>
                  <a:lnTo>
                    <a:pt x="9617" y="4849"/>
                  </a:lnTo>
                  <a:lnTo>
                    <a:pt x="18590" y="6696"/>
                  </a:lnTo>
                  <a:cubicBezTo>
                    <a:pt x="18634" y="6705"/>
                    <a:pt x="18678" y="6709"/>
                    <a:pt x="18721" y="6709"/>
                  </a:cubicBezTo>
                  <a:cubicBezTo>
                    <a:pt x="19089" y="6709"/>
                    <a:pt x="19394" y="6396"/>
                    <a:pt x="19364" y="6012"/>
                  </a:cubicBezTo>
                  <a:cubicBezTo>
                    <a:pt x="19198" y="3995"/>
                    <a:pt x="17078" y="2510"/>
                    <a:pt x="15068" y="2024"/>
                  </a:cubicBezTo>
                  <a:cubicBezTo>
                    <a:pt x="14476" y="1881"/>
                    <a:pt x="13898" y="1816"/>
                    <a:pt x="13348" y="1816"/>
                  </a:cubicBezTo>
                  <a:cubicBezTo>
                    <a:pt x="12010" y="1816"/>
                    <a:pt x="10840" y="2201"/>
                    <a:pt x="10040" y="2784"/>
                  </a:cubicBezTo>
                  <a:cubicBezTo>
                    <a:pt x="9228" y="1414"/>
                    <a:pt x="7545" y="471"/>
                    <a:pt x="5972" y="146"/>
                  </a:cubicBezTo>
                  <a:cubicBezTo>
                    <a:pt x="5509" y="51"/>
                    <a:pt x="5016" y="1"/>
                    <a:pt x="4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3"/>
            <p:cNvSpPr/>
            <p:nvPr/>
          </p:nvSpPr>
          <p:spPr>
            <a:xfrm>
              <a:off x="5378325" y="3298100"/>
              <a:ext cx="244475" cy="122400"/>
            </a:xfrm>
            <a:custGeom>
              <a:avLst/>
              <a:gdLst/>
              <a:ahLst/>
              <a:cxnLst/>
              <a:rect l="l" t="t" r="r" b="b"/>
              <a:pathLst>
                <a:path w="9779" h="4896" extrusionOk="0">
                  <a:moveTo>
                    <a:pt x="3732" y="1"/>
                  </a:moveTo>
                  <a:cubicBezTo>
                    <a:pt x="2394" y="1"/>
                    <a:pt x="1224" y="386"/>
                    <a:pt x="424" y="969"/>
                  </a:cubicBezTo>
                  <a:lnTo>
                    <a:pt x="1" y="3035"/>
                  </a:lnTo>
                  <a:lnTo>
                    <a:pt x="8974" y="4882"/>
                  </a:lnTo>
                  <a:cubicBezTo>
                    <a:pt x="9018" y="4891"/>
                    <a:pt x="9062" y="4896"/>
                    <a:pt x="9104" y="4896"/>
                  </a:cubicBezTo>
                  <a:cubicBezTo>
                    <a:pt x="9471" y="4896"/>
                    <a:pt x="9778" y="4581"/>
                    <a:pt x="9748" y="4197"/>
                  </a:cubicBezTo>
                  <a:lnTo>
                    <a:pt x="9746" y="4197"/>
                  </a:lnTo>
                  <a:cubicBezTo>
                    <a:pt x="9582" y="2180"/>
                    <a:pt x="7462" y="695"/>
                    <a:pt x="5452" y="209"/>
                  </a:cubicBezTo>
                  <a:cubicBezTo>
                    <a:pt x="4860" y="66"/>
                    <a:pt x="4282" y="1"/>
                    <a:pt x="3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73"/>
          <p:cNvGrpSpPr/>
          <p:nvPr/>
        </p:nvGrpSpPr>
        <p:grpSpPr>
          <a:xfrm>
            <a:off x="5410816" y="2813295"/>
            <a:ext cx="467247" cy="327765"/>
            <a:chOff x="4374525" y="3174225"/>
            <a:chExt cx="551975" cy="387200"/>
          </a:xfrm>
        </p:grpSpPr>
        <p:sp>
          <p:nvSpPr>
            <p:cNvPr id="3082" name="Google Shape;3082;p73"/>
            <p:cNvSpPr/>
            <p:nvPr/>
          </p:nvSpPr>
          <p:spPr>
            <a:xfrm>
              <a:off x="4615075" y="3174225"/>
              <a:ext cx="100650" cy="96825"/>
            </a:xfrm>
            <a:custGeom>
              <a:avLst/>
              <a:gdLst/>
              <a:ahLst/>
              <a:cxnLst/>
              <a:rect l="l" t="t" r="r" b="b"/>
              <a:pathLst>
                <a:path w="4026" h="3873" extrusionOk="0">
                  <a:moveTo>
                    <a:pt x="2087" y="1290"/>
                  </a:moveTo>
                  <a:cubicBezTo>
                    <a:pt x="2171" y="1290"/>
                    <a:pt x="2255" y="1306"/>
                    <a:pt x="2336" y="1339"/>
                  </a:cubicBezTo>
                  <a:cubicBezTo>
                    <a:pt x="2577" y="1438"/>
                    <a:pt x="2735" y="1675"/>
                    <a:pt x="2735" y="1936"/>
                  </a:cubicBezTo>
                  <a:cubicBezTo>
                    <a:pt x="2739" y="2292"/>
                    <a:pt x="2451" y="2581"/>
                    <a:pt x="2098" y="2581"/>
                  </a:cubicBezTo>
                  <a:cubicBezTo>
                    <a:pt x="2095" y="2581"/>
                    <a:pt x="2092" y="2581"/>
                    <a:pt x="2089" y="2581"/>
                  </a:cubicBezTo>
                  <a:cubicBezTo>
                    <a:pt x="1828" y="2581"/>
                    <a:pt x="1592" y="2425"/>
                    <a:pt x="1491" y="2183"/>
                  </a:cubicBezTo>
                  <a:cubicBezTo>
                    <a:pt x="1393" y="1942"/>
                    <a:pt x="1447" y="1664"/>
                    <a:pt x="1632" y="1478"/>
                  </a:cubicBezTo>
                  <a:cubicBezTo>
                    <a:pt x="1755" y="1355"/>
                    <a:pt x="1919" y="1290"/>
                    <a:pt x="2087" y="1290"/>
                  </a:cubicBezTo>
                  <a:close/>
                  <a:moveTo>
                    <a:pt x="2092" y="0"/>
                  </a:moveTo>
                  <a:cubicBezTo>
                    <a:pt x="2091" y="0"/>
                    <a:pt x="2090" y="0"/>
                    <a:pt x="2089" y="0"/>
                  </a:cubicBezTo>
                  <a:cubicBezTo>
                    <a:pt x="1305" y="0"/>
                    <a:pt x="600" y="473"/>
                    <a:pt x="300" y="1196"/>
                  </a:cubicBezTo>
                  <a:cubicBezTo>
                    <a:pt x="0" y="1920"/>
                    <a:pt x="167" y="2751"/>
                    <a:pt x="721" y="3305"/>
                  </a:cubicBezTo>
                  <a:cubicBezTo>
                    <a:pt x="1091" y="3676"/>
                    <a:pt x="1586" y="3872"/>
                    <a:pt x="2090" y="3872"/>
                  </a:cubicBezTo>
                  <a:cubicBezTo>
                    <a:pt x="2339" y="3872"/>
                    <a:pt x="2590" y="3824"/>
                    <a:pt x="2829" y="3726"/>
                  </a:cubicBezTo>
                  <a:cubicBezTo>
                    <a:pt x="3553" y="3426"/>
                    <a:pt x="4025" y="2720"/>
                    <a:pt x="4024" y="1936"/>
                  </a:cubicBezTo>
                  <a:cubicBezTo>
                    <a:pt x="4025" y="868"/>
                    <a:pt x="3160" y="0"/>
                    <a:pt x="20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3"/>
            <p:cNvSpPr/>
            <p:nvPr/>
          </p:nvSpPr>
          <p:spPr>
            <a:xfrm>
              <a:off x="4667300" y="3174225"/>
              <a:ext cx="48425" cy="96800"/>
            </a:xfrm>
            <a:custGeom>
              <a:avLst/>
              <a:gdLst/>
              <a:ahLst/>
              <a:cxnLst/>
              <a:rect l="l" t="t" r="r" b="b"/>
              <a:pathLst>
                <a:path w="1937" h="3872" extrusionOk="0">
                  <a:moveTo>
                    <a:pt x="3" y="0"/>
                  </a:moveTo>
                  <a:cubicBezTo>
                    <a:pt x="2" y="0"/>
                    <a:pt x="1" y="0"/>
                    <a:pt x="0" y="0"/>
                  </a:cubicBezTo>
                  <a:lnTo>
                    <a:pt x="0" y="1291"/>
                  </a:lnTo>
                  <a:cubicBezTo>
                    <a:pt x="11" y="1290"/>
                    <a:pt x="22" y="1290"/>
                    <a:pt x="32" y="1290"/>
                  </a:cubicBezTo>
                  <a:cubicBezTo>
                    <a:pt x="386" y="1290"/>
                    <a:pt x="677" y="1577"/>
                    <a:pt x="677" y="1936"/>
                  </a:cubicBezTo>
                  <a:cubicBezTo>
                    <a:pt x="677" y="2295"/>
                    <a:pt x="386" y="2582"/>
                    <a:pt x="32" y="2582"/>
                  </a:cubicBezTo>
                  <a:cubicBezTo>
                    <a:pt x="22" y="2582"/>
                    <a:pt x="11" y="2582"/>
                    <a:pt x="0" y="2581"/>
                  </a:cubicBezTo>
                  <a:lnTo>
                    <a:pt x="0" y="3872"/>
                  </a:lnTo>
                  <a:cubicBezTo>
                    <a:pt x="1" y="3872"/>
                    <a:pt x="2" y="3872"/>
                    <a:pt x="3" y="3872"/>
                  </a:cubicBezTo>
                  <a:cubicBezTo>
                    <a:pt x="1071" y="3872"/>
                    <a:pt x="1936" y="3006"/>
                    <a:pt x="1936" y="1936"/>
                  </a:cubicBezTo>
                  <a:cubicBezTo>
                    <a:pt x="1936" y="868"/>
                    <a:pt x="1071"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3"/>
            <p:cNvSpPr/>
            <p:nvPr/>
          </p:nvSpPr>
          <p:spPr>
            <a:xfrm>
              <a:off x="4570500" y="3238750"/>
              <a:ext cx="193625" cy="96800"/>
            </a:xfrm>
            <a:custGeom>
              <a:avLst/>
              <a:gdLst/>
              <a:ahLst/>
              <a:cxnLst/>
              <a:rect l="l" t="t" r="r" b="b"/>
              <a:pathLst>
                <a:path w="7745" h="3872" extrusionOk="0">
                  <a:moveTo>
                    <a:pt x="3872" y="0"/>
                  </a:moveTo>
                  <a:cubicBezTo>
                    <a:pt x="1734" y="0"/>
                    <a:pt x="1" y="1734"/>
                    <a:pt x="1" y="3872"/>
                  </a:cubicBezTo>
                  <a:lnTo>
                    <a:pt x="7744" y="3872"/>
                  </a:lnTo>
                  <a:cubicBezTo>
                    <a:pt x="7744" y="1734"/>
                    <a:pt x="6011" y="0"/>
                    <a:pt x="3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3"/>
            <p:cNvSpPr/>
            <p:nvPr/>
          </p:nvSpPr>
          <p:spPr>
            <a:xfrm>
              <a:off x="4667300" y="3238750"/>
              <a:ext cx="96850" cy="96800"/>
            </a:xfrm>
            <a:custGeom>
              <a:avLst/>
              <a:gdLst/>
              <a:ahLst/>
              <a:cxnLst/>
              <a:rect l="l" t="t" r="r" b="b"/>
              <a:pathLst>
                <a:path w="3874" h="3872" extrusionOk="0">
                  <a:moveTo>
                    <a:pt x="6" y="0"/>
                  </a:moveTo>
                  <a:cubicBezTo>
                    <a:pt x="4" y="0"/>
                    <a:pt x="2" y="0"/>
                    <a:pt x="0" y="0"/>
                  </a:cubicBezTo>
                  <a:lnTo>
                    <a:pt x="0" y="3872"/>
                  </a:lnTo>
                  <a:lnTo>
                    <a:pt x="3872" y="3872"/>
                  </a:lnTo>
                  <a:cubicBezTo>
                    <a:pt x="3874" y="1734"/>
                    <a:pt x="2142" y="0"/>
                    <a:pt x="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3"/>
            <p:cNvSpPr/>
            <p:nvPr/>
          </p:nvSpPr>
          <p:spPr>
            <a:xfrm>
              <a:off x="4374525" y="3260325"/>
              <a:ext cx="551950" cy="284950"/>
            </a:xfrm>
            <a:custGeom>
              <a:avLst/>
              <a:gdLst/>
              <a:ahLst/>
              <a:cxnLst/>
              <a:rect l="l" t="t" r="r" b="b"/>
              <a:pathLst>
                <a:path w="22078" h="11398" extrusionOk="0">
                  <a:moveTo>
                    <a:pt x="3415" y="0"/>
                  </a:moveTo>
                  <a:cubicBezTo>
                    <a:pt x="2314" y="0"/>
                    <a:pt x="1174" y="487"/>
                    <a:pt x="161" y="2006"/>
                  </a:cubicBezTo>
                  <a:cubicBezTo>
                    <a:pt x="0" y="2250"/>
                    <a:pt x="24" y="2570"/>
                    <a:pt x="216" y="2789"/>
                  </a:cubicBezTo>
                  <a:cubicBezTo>
                    <a:pt x="342" y="2932"/>
                    <a:pt x="520" y="3008"/>
                    <a:pt x="700" y="3008"/>
                  </a:cubicBezTo>
                  <a:cubicBezTo>
                    <a:pt x="798" y="3008"/>
                    <a:pt x="895" y="2986"/>
                    <a:pt x="987" y="2941"/>
                  </a:cubicBezTo>
                  <a:cubicBezTo>
                    <a:pt x="1446" y="2711"/>
                    <a:pt x="1824" y="2602"/>
                    <a:pt x="2163" y="2602"/>
                  </a:cubicBezTo>
                  <a:cubicBezTo>
                    <a:pt x="2975" y="2602"/>
                    <a:pt x="3566" y="3229"/>
                    <a:pt x="4529" y="4334"/>
                  </a:cubicBezTo>
                  <a:cubicBezTo>
                    <a:pt x="5641" y="5611"/>
                    <a:pt x="7044" y="7170"/>
                    <a:pt x="9523" y="7889"/>
                  </a:cubicBezTo>
                  <a:cubicBezTo>
                    <a:pt x="9451" y="8043"/>
                    <a:pt x="9380" y="8189"/>
                    <a:pt x="9312" y="8331"/>
                  </a:cubicBezTo>
                  <a:cubicBezTo>
                    <a:pt x="8413" y="10210"/>
                    <a:pt x="8113" y="10752"/>
                    <a:pt x="7194" y="10752"/>
                  </a:cubicBezTo>
                  <a:lnTo>
                    <a:pt x="8485" y="11398"/>
                  </a:lnTo>
                  <a:lnTo>
                    <a:pt x="14936" y="11398"/>
                  </a:lnTo>
                  <a:lnTo>
                    <a:pt x="16227" y="10752"/>
                  </a:lnTo>
                  <a:cubicBezTo>
                    <a:pt x="15295" y="10752"/>
                    <a:pt x="14998" y="10215"/>
                    <a:pt x="14115" y="8353"/>
                  </a:cubicBezTo>
                  <a:cubicBezTo>
                    <a:pt x="14030" y="8174"/>
                    <a:pt x="13941" y="7988"/>
                    <a:pt x="13850" y="7793"/>
                  </a:cubicBezTo>
                  <a:cubicBezTo>
                    <a:pt x="15249" y="7217"/>
                    <a:pt x="16384" y="6074"/>
                    <a:pt x="17230" y="4385"/>
                  </a:cubicBezTo>
                  <a:cubicBezTo>
                    <a:pt x="17653" y="3536"/>
                    <a:pt x="18548" y="3010"/>
                    <a:pt x="19496" y="3010"/>
                  </a:cubicBezTo>
                  <a:cubicBezTo>
                    <a:pt x="20204" y="3018"/>
                    <a:pt x="20772" y="3594"/>
                    <a:pt x="20772" y="4301"/>
                  </a:cubicBezTo>
                  <a:cubicBezTo>
                    <a:pt x="20772" y="5007"/>
                    <a:pt x="20204" y="5583"/>
                    <a:pt x="19496" y="5590"/>
                  </a:cubicBezTo>
                  <a:cubicBezTo>
                    <a:pt x="19486" y="5590"/>
                    <a:pt x="19477" y="5589"/>
                    <a:pt x="19467" y="5589"/>
                  </a:cubicBezTo>
                  <a:cubicBezTo>
                    <a:pt x="19111" y="5589"/>
                    <a:pt x="18820" y="5877"/>
                    <a:pt x="18820" y="6235"/>
                  </a:cubicBezTo>
                  <a:cubicBezTo>
                    <a:pt x="18820" y="6594"/>
                    <a:pt x="19110" y="6881"/>
                    <a:pt x="19465" y="6881"/>
                  </a:cubicBezTo>
                  <a:cubicBezTo>
                    <a:pt x="19475" y="6881"/>
                    <a:pt x="19486" y="6881"/>
                    <a:pt x="19496" y="6881"/>
                  </a:cubicBezTo>
                  <a:cubicBezTo>
                    <a:pt x="20920" y="6881"/>
                    <a:pt x="22077" y="5725"/>
                    <a:pt x="22077" y="4300"/>
                  </a:cubicBezTo>
                  <a:cubicBezTo>
                    <a:pt x="22077" y="2876"/>
                    <a:pt x="20920" y="1720"/>
                    <a:pt x="19496" y="1720"/>
                  </a:cubicBezTo>
                  <a:lnTo>
                    <a:pt x="19496" y="1718"/>
                  </a:lnTo>
                  <a:lnTo>
                    <a:pt x="8549" y="1718"/>
                  </a:lnTo>
                  <a:cubicBezTo>
                    <a:pt x="8052" y="1718"/>
                    <a:pt x="7367" y="1376"/>
                    <a:pt x="6642" y="1013"/>
                  </a:cubicBezTo>
                  <a:cubicBezTo>
                    <a:pt x="5747" y="566"/>
                    <a:pt x="4603" y="0"/>
                    <a:pt x="3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3"/>
            <p:cNvSpPr/>
            <p:nvPr/>
          </p:nvSpPr>
          <p:spPr>
            <a:xfrm>
              <a:off x="4667300" y="3303300"/>
              <a:ext cx="259200" cy="241975"/>
            </a:xfrm>
            <a:custGeom>
              <a:avLst/>
              <a:gdLst/>
              <a:ahLst/>
              <a:cxnLst/>
              <a:rect l="l" t="t" r="r" b="b"/>
              <a:pathLst>
                <a:path w="10368" h="9679" extrusionOk="0">
                  <a:moveTo>
                    <a:pt x="0" y="1"/>
                  </a:moveTo>
                  <a:lnTo>
                    <a:pt x="0" y="9679"/>
                  </a:lnTo>
                  <a:lnTo>
                    <a:pt x="3225" y="9679"/>
                  </a:lnTo>
                  <a:lnTo>
                    <a:pt x="4517" y="9033"/>
                  </a:lnTo>
                  <a:cubicBezTo>
                    <a:pt x="3586" y="9033"/>
                    <a:pt x="3289" y="8496"/>
                    <a:pt x="2406" y="6634"/>
                  </a:cubicBezTo>
                  <a:cubicBezTo>
                    <a:pt x="2320" y="6455"/>
                    <a:pt x="2232" y="6269"/>
                    <a:pt x="2140" y="6074"/>
                  </a:cubicBezTo>
                  <a:cubicBezTo>
                    <a:pt x="3540" y="5498"/>
                    <a:pt x="4674" y="4355"/>
                    <a:pt x="5520" y="2666"/>
                  </a:cubicBezTo>
                  <a:cubicBezTo>
                    <a:pt x="5944" y="1817"/>
                    <a:pt x="6839" y="1291"/>
                    <a:pt x="7787" y="1291"/>
                  </a:cubicBezTo>
                  <a:cubicBezTo>
                    <a:pt x="7792" y="1291"/>
                    <a:pt x="7798" y="1291"/>
                    <a:pt x="7803" y="1291"/>
                  </a:cubicBezTo>
                  <a:cubicBezTo>
                    <a:pt x="8515" y="1291"/>
                    <a:pt x="9092" y="1868"/>
                    <a:pt x="9092" y="2582"/>
                  </a:cubicBezTo>
                  <a:cubicBezTo>
                    <a:pt x="9092" y="3295"/>
                    <a:pt x="8513" y="3873"/>
                    <a:pt x="7800" y="3873"/>
                  </a:cubicBezTo>
                  <a:cubicBezTo>
                    <a:pt x="7796" y="3873"/>
                    <a:pt x="7791" y="3873"/>
                    <a:pt x="7787" y="3873"/>
                  </a:cubicBezTo>
                  <a:cubicBezTo>
                    <a:pt x="7776" y="3872"/>
                    <a:pt x="7766" y="3872"/>
                    <a:pt x="7755" y="3872"/>
                  </a:cubicBezTo>
                  <a:cubicBezTo>
                    <a:pt x="7400" y="3872"/>
                    <a:pt x="7110" y="4159"/>
                    <a:pt x="7110" y="4518"/>
                  </a:cubicBezTo>
                  <a:cubicBezTo>
                    <a:pt x="7110" y="4876"/>
                    <a:pt x="7402" y="5164"/>
                    <a:pt x="7758" y="5164"/>
                  </a:cubicBezTo>
                  <a:cubicBezTo>
                    <a:pt x="7767" y="5164"/>
                    <a:pt x="7777" y="5164"/>
                    <a:pt x="7787" y="5163"/>
                  </a:cubicBezTo>
                  <a:cubicBezTo>
                    <a:pt x="9210" y="5163"/>
                    <a:pt x="10368" y="4006"/>
                    <a:pt x="10368" y="2582"/>
                  </a:cubicBezTo>
                  <a:cubicBezTo>
                    <a:pt x="10368" y="1159"/>
                    <a:pt x="9210" y="1"/>
                    <a:pt x="7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3"/>
            <p:cNvSpPr/>
            <p:nvPr/>
          </p:nvSpPr>
          <p:spPr>
            <a:xfrm>
              <a:off x="4537400" y="3529100"/>
              <a:ext cx="259050" cy="32325"/>
            </a:xfrm>
            <a:custGeom>
              <a:avLst/>
              <a:gdLst/>
              <a:ahLst/>
              <a:cxnLst/>
              <a:rect l="l" t="t" r="r" b="b"/>
              <a:pathLst>
                <a:path w="10362" h="1293" extrusionOk="0">
                  <a:moveTo>
                    <a:pt x="645" y="0"/>
                  </a:moveTo>
                  <a:cubicBezTo>
                    <a:pt x="291" y="0"/>
                    <a:pt x="0" y="288"/>
                    <a:pt x="0" y="647"/>
                  </a:cubicBezTo>
                  <a:cubicBezTo>
                    <a:pt x="0" y="1005"/>
                    <a:pt x="293" y="1293"/>
                    <a:pt x="648" y="1293"/>
                  </a:cubicBezTo>
                  <a:cubicBezTo>
                    <a:pt x="658" y="1293"/>
                    <a:pt x="669" y="1292"/>
                    <a:pt x="679" y="1292"/>
                  </a:cubicBezTo>
                  <a:lnTo>
                    <a:pt x="9712" y="1292"/>
                  </a:lnTo>
                  <a:cubicBezTo>
                    <a:pt x="9714" y="1292"/>
                    <a:pt x="9716" y="1292"/>
                    <a:pt x="9717" y="1292"/>
                  </a:cubicBezTo>
                  <a:cubicBezTo>
                    <a:pt x="10072" y="1292"/>
                    <a:pt x="10362" y="1002"/>
                    <a:pt x="10357" y="647"/>
                  </a:cubicBezTo>
                  <a:cubicBezTo>
                    <a:pt x="10362" y="291"/>
                    <a:pt x="10074" y="1"/>
                    <a:pt x="9719" y="1"/>
                  </a:cubicBezTo>
                  <a:cubicBezTo>
                    <a:pt x="9717" y="1"/>
                    <a:pt x="9715" y="1"/>
                    <a:pt x="9713" y="1"/>
                  </a:cubicBezTo>
                  <a:lnTo>
                    <a:pt x="679" y="1"/>
                  </a:lnTo>
                  <a:cubicBezTo>
                    <a:pt x="668" y="1"/>
                    <a:pt x="657" y="0"/>
                    <a:pt x="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3"/>
            <p:cNvSpPr/>
            <p:nvPr/>
          </p:nvSpPr>
          <p:spPr>
            <a:xfrm>
              <a:off x="4667300" y="3529125"/>
              <a:ext cx="129150" cy="32275"/>
            </a:xfrm>
            <a:custGeom>
              <a:avLst/>
              <a:gdLst/>
              <a:ahLst/>
              <a:cxnLst/>
              <a:rect l="l" t="t" r="r" b="b"/>
              <a:pathLst>
                <a:path w="5166" h="1291" extrusionOk="0">
                  <a:moveTo>
                    <a:pt x="4523" y="0"/>
                  </a:moveTo>
                  <a:cubicBezTo>
                    <a:pt x="4521" y="0"/>
                    <a:pt x="4519" y="0"/>
                    <a:pt x="4517" y="0"/>
                  </a:cubicBezTo>
                  <a:lnTo>
                    <a:pt x="0" y="0"/>
                  </a:lnTo>
                  <a:lnTo>
                    <a:pt x="0" y="1291"/>
                  </a:lnTo>
                  <a:lnTo>
                    <a:pt x="4516" y="1291"/>
                  </a:lnTo>
                  <a:cubicBezTo>
                    <a:pt x="4518" y="1291"/>
                    <a:pt x="4520" y="1291"/>
                    <a:pt x="4521" y="1291"/>
                  </a:cubicBezTo>
                  <a:cubicBezTo>
                    <a:pt x="4876" y="1291"/>
                    <a:pt x="5166" y="1001"/>
                    <a:pt x="5161" y="646"/>
                  </a:cubicBezTo>
                  <a:cubicBezTo>
                    <a:pt x="5166" y="290"/>
                    <a:pt x="4878" y="0"/>
                    <a:pt x="45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73"/>
          <p:cNvGrpSpPr/>
          <p:nvPr/>
        </p:nvGrpSpPr>
        <p:grpSpPr>
          <a:xfrm>
            <a:off x="7324889" y="1377633"/>
            <a:ext cx="300486" cy="466146"/>
            <a:chOff x="6444850" y="1581375"/>
            <a:chExt cx="354975" cy="550675"/>
          </a:xfrm>
        </p:grpSpPr>
        <p:sp>
          <p:nvSpPr>
            <p:cNvPr id="3091" name="Google Shape;3091;p73"/>
            <p:cNvSpPr/>
            <p:nvPr/>
          </p:nvSpPr>
          <p:spPr>
            <a:xfrm>
              <a:off x="6444850" y="1948100"/>
              <a:ext cx="354975" cy="183950"/>
            </a:xfrm>
            <a:custGeom>
              <a:avLst/>
              <a:gdLst/>
              <a:ahLst/>
              <a:cxnLst/>
              <a:rect l="l" t="t" r="r" b="b"/>
              <a:pathLst>
                <a:path w="14199" h="7358" extrusionOk="0">
                  <a:moveTo>
                    <a:pt x="2592" y="1"/>
                  </a:moveTo>
                  <a:cubicBezTo>
                    <a:pt x="1020" y="743"/>
                    <a:pt x="2" y="2349"/>
                    <a:pt x="2" y="4088"/>
                  </a:cubicBezTo>
                  <a:lnTo>
                    <a:pt x="2" y="6712"/>
                  </a:lnTo>
                  <a:cubicBezTo>
                    <a:pt x="1" y="7068"/>
                    <a:pt x="290" y="7357"/>
                    <a:pt x="648" y="7357"/>
                  </a:cubicBezTo>
                  <a:lnTo>
                    <a:pt x="13552" y="7357"/>
                  </a:lnTo>
                  <a:cubicBezTo>
                    <a:pt x="13553" y="7357"/>
                    <a:pt x="13554" y="7357"/>
                    <a:pt x="13554" y="7357"/>
                  </a:cubicBezTo>
                  <a:cubicBezTo>
                    <a:pt x="13911" y="7357"/>
                    <a:pt x="14199" y="7068"/>
                    <a:pt x="14199" y="6712"/>
                  </a:cubicBezTo>
                  <a:lnTo>
                    <a:pt x="14199" y="4088"/>
                  </a:lnTo>
                  <a:cubicBezTo>
                    <a:pt x="14197" y="2349"/>
                    <a:pt x="13181" y="743"/>
                    <a:pt x="11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3"/>
            <p:cNvSpPr/>
            <p:nvPr/>
          </p:nvSpPr>
          <p:spPr>
            <a:xfrm>
              <a:off x="6622350" y="1948100"/>
              <a:ext cx="177475" cy="183950"/>
            </a:xfrm>
            <a:custGeom>
              <a:avLst/>
              <a:gdLst/>
              <a:ahLst/>
              <a:cxnLst/>
              <a:rect l="l" t="t" r="r" b="b"/>
              <a:pathLst>
                <a:path w="7099" h="7358" extrusionOk="0">
                  <a:moveTo>
                    <a:pt x="0" y="1"/>
                  </a:moveTo>
                  <a:lnTo>
                    <a:pt x="0" y="7357"/>
                  </a:lnTo>
                  <a:lnTo>
                    <a:pt x="6452" y="7357"/>
                  </a:lnTo>
                  <a:cubicBezTo>
                    <a:pt x="6809" y="7357"/>
                    <a:pt x="7099" y="7068"/>
                    <a:pt x="7097" y="6712"/>
                  </a:cubicBezTo>
                  <a:lnTo>
                    <a:pt x="7097" y="4088"/>
                  </a:lnTo>
                  <a:cubicBezTo>
                    <a:pt x="7097" y="2349"/>
                    <a:pt x="6081" y="743"/>
                    <a:pt x="45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3"/>
            <p:cNvSpPr/>
            <p:nvPr/>
          </p:nvSpPr>
          <p:spPr>
            <a:xfrm>
              <a:off x="6456975" y="1947175"/>
              <a:ext cx="325125" cy="119275"/>
            </a:xfrm>
            <a:custGeom>
              <a:avLst/>
              <a:gdLst/>
              <a:ahLst/>
              <a:cxnLst/>
              <a:rect l="l" t="t" r="r" b="b"/>
              <a:pathLst>
                <a:path w="13005" h="4771" extrusionOk="0">
                  <a:moveTo>
                    <a:pt x="797" y="1"/>
                  </a:moveTo>
                  <a:cubicBezTo>
                    <a:pt x="1066" y="336"/>
                    <a:pt x="1097" y="664"/>
                    <a:pt x="735" y="1040"/>
                  </a:cubicBezTo>
                  <a:cubicBezTo>
                    <a:pt x="0" y="1827"/>
                    <a:pt x="186" y="3094"/>
                    <a:pt x="1116" y="3638"/>
                  </a:cubicBezTo>
                  <a:cubicBezTo>
                    <a:pt x="2395" y="4380"/>
                    <a:pt x="3847" y="4770"/>
                    <a:pt x="5325" y="4770"/>
                  </a:cubicBezTo>
                  <a:lnTo>
                    <a:pt x="7906" y="4770"/>
                  </a:lnTo>
                  <a:cubicBezTo>
                    <a:pt x="9384" y="4770"/>
                    <a:pt x="10836" y="4380"/>
                    <a:pt x="12113" y="3638"/>
                  </a:cubicBezTo>
                  <a:cubicBezTo>
                    <a:pt x="12556" y="3382"/>
                    <a:pt x="12857" y="2938"/>
                    <a:pt x="12929" y="2431"/>
                  </a:cubicBezTo>
                  <a:cubicBezTo>
                    <a:pt x="13005" y="1923"/>
                    <a:pt x="12847" y="1417"/>
                    <a:pt x="12450" y="992"/>
                  </a:cubicBezTo>
                  <a:lnTo>
                    <a:pt x="12450" y="993"/>
                  </a:lnTo>
                  <a:cubicBezTo>
                    <a:pt x="12154" y="686"/>
                    <a:pt x="12150" y="352"/>
                    <a:pt x="12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3"/>
            <p:cNvSpPr/>
            <p:nvPr/>
          </p:nvSpPr>
          <p:spPr>
            <a:xfrm>
              <a:off x="6622350" y="1947150"/>
              <a:ext cx="159750" cy="119250"/>
            </a:xfrm>
            <a:custGeom>
              <a:avLst/>
              <a:gdLst/>
              <a:ahLst/>
              <a:cxnLst/>
              <a:rect l="l" t="t" r="r" b="b"/>
              <a:pathLst>
                <a:path w="6390" h="4770" extrusionOk="0">
                  <a:moveTo>
                    <a:pt x="0" y="0"/>
                  </a:moveTo>
                  <a:lnTo>
                    <a:pt x="0" y="4770"/>
                  </a:lnTo>
                  <a:lnTo>
                    <a:pt x="1291" y="4770"/>
                  </a:lnTo>
                  <a:cubicBezTo>
                    <a:pt x="1294" y="4770"/>
                    <a:pt x="1297" y="4770"/>
                    <a:pt x="1299" y="4770"/>
                  </a:cubicBezTo>
                  <a:cubicBezTo>
                    <a:pt x="2775" y="4770"/>
                    <a:pt x="4223" y="4379"/>
                    <a:pt x="5498" y="3637"/>
                  </a:cubicBezTo>
                  <a:cubicBezTo>
                    <a:pt x="5939" y="3382"/>
                    <a:pt x="6241" y="2937"/>
                    <a:pt x="6314" y="2432"/>
                  </a:cubicBezTo>
                  <a:cubicBezTo>
                    <a:pt x="6390" y="1923"/>
                    <a:pt x="6232" y="1416"/>
                    <a:pt x="5835" y="993"/>
                  </a:cubicBezTo>
                  <a:cubicBezTo>
                    <a:pt x="5539" y="685"/>
                    <a:pt x="5536" y="352"/>
                    <a:pt x="5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3"/>
            <p:cNvSpPr/>
            <p:nvPr/>
          </p:nvSpPr>
          <p:spPr>
            <a:xfrm>
              <a:off x="6444900" y="1581375"/>
              <a:ext cx="354925" cy="420550"/>
            </a:xfrm>
            <a:custGeom>
              <a:avLst/>
              <a:gdLst/>
              <a:ahLst/>
              <a:cxnLst/>
              <a:rect l="l" t="t" r="r" b="b"/>
              <a:pathLst>
                <a:path w="14197" h="16822" extrusionOk="0">
                  <a:moveTo>
                    <a:pt x="7098" y="1"/>
                  </a:moveTo>
                  <a:cubicBezTo>
                    <a:pt x="3185" y="1"/>
                    <a:pt x="0" y="3186"/>
                    <a:pt x="0" y="7099"/>
                  </a:cubicBezTo>
                  <a:lnTo>
                    <a:pt x="0" y="11014"/>
                  </a:lnTo>
                  <a:cubicBezTo>
                    <a:pt x="0" y="12362"/>
                    <a:pt x="522" y="13682"/>
                    <a:pt x="1280" y="14631"/>
                  </a:cubicBezTo>
                  <a:cubicBezTo>
                    <a:pt x="2355" y="15971"/>
                    <a:pt x="3980" y="16787"/>
                    <a:pt x="5709" y="16821"/>
                  </a:cubicBezTo>
                  <a:lnTo>
                    <a:pt x="8389" y="16821"/>
                  </a:lnTo>
                  <a:cubicBezTo>
                    <a:pt x="10152" y="16821"/>
                    <a:pt x="11815" y="16003"/>
                    <a:pt x="12915" y="14631"/>
                  </a:cubicBezTo>
                  <a:cubicBezTo>
                    <a:pt x="13665" y="13695"/>
                    <a:pt x="14197" y="12378"/>
                    <a:pt x="14197" y="11014"/>
                  </a:cubicBezTo>
                  <a:lnTo>
                    <a:pt x="14197" y="7099"/>
                  </a:lnTo>
                  <a:cubicBezTo>
                    <a:pt x="14195" y="3186"/>
                    <a:pt x="11011" y="1"/>
                    <a:pt x="70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3"/>
            <p:cNvSpPr/>
            <p:nvPr/>
          </p:nvSpPr>
          <p:spPr>
            <a:xfrm>
              <a:off x="6622350" y="1581375"/>
              <a:ext cx="177475" cy="420550"/>
            </a:xfrm>
            <a:custGeom>
              <a:avLst/>
              <a:gdLst/>
              <a:ahLst/>
              <a:cxnLst/>
              <a:rect l="l" t="t" r="r" b="b"/>
              <a:pathLst>
                <a:path w="7099" h="16822" extrusionOk="0">
                  <a:moveTo>
                    <a:pt x="0" y="1"/>
                  </a:moveTo>
                  <a:lnTo>
                    <a:pt x="0" y="16821"/>
                  </a:lnTo>
                  <a:lnTo>
                    <a:pt x="1291" y="16821"/>
                  </a:lnTo>
                  <a:cubicBezTo>
                    <a:pt x="3054" y="16821"/>
                    <a:pt x="4717" y="16005"/>
                    <a:pt x="5817" y="14631"/>
                  </a:cubicBezTo>
                  <a:cubicBezTo>
                    <a:pt x="6567" y="13695"/>
                    <a:pt x="7099" y="12378"/>
                    <a:pt x="7099" y="11014"/>
                  </a:cubicBezTo>
                  <a:lnTo>
                    <a:pt x="7099" y="7099"/>
                  </a:lnTo>
                  <a:cubicBezTo>
                    <a:pt x="7099" y="3186"/>
                    <a:pt x="3915"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3"/>
            <p:cNvSpPr/>
            <p:nvPr/>
          </p:nvSpPr>
          <p:spPr>
            <a:xfrm>
              <a:off x="6509425" y="1678175"/>
              <a:ext cx="225875" cy="115825"/>
            </a:xfrm>
            <a:custGeom>
              <a:avLst/>
              <a:gdLst/>
              <a:ahLst/>
              <a:cxnLst/>
              <a:rect l="l" t="t" r="r" b="b"/>
              <a:pathLst>
                <a:path w="9035" h="4633" extrusionOk="0">
                  <a:moveTo>
                    <a:pt x="4517" y="1"/>
                  </a:moveTo>
                  <a:cubicBezTo>
                    <a:pt x="2026" y="1"/>
                    <a:pt x="0" y="2027"/>
                    <a:pt x="0" y="4518"/>
                  </a:cubicBezTo>
                  <a:lnTo>
                    <a:pt x="0" y="4633"/>
                  </a:lnTo>
                  <a:lnTo>
                    <a:pt x="9034" y="4633"/>
                  </a:lnTo>
                  <a:lnTo>
                    <a:pt x="9034" y="4518"/>
                  </a:lnTo>
                  <a:cubicBezTo>
                    <a:pt x="9034" y="2027"/>
                    <a:pt x="7008" y="1"/>
                    <a:pt x="4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3"/>
            <p:cNvSpPr/>
            <p:nvPr/>
          </p:nvSpPr>
          <p:spPr>
            <a:xfrm>
              <a:off x="6622350" y="1678175"/>
              <a:ext cx="112950" cy="115825"/>
            </a:xfrm>
            <a:custGeom>
              <a:avLst/>
              <a:gdLst/>
              <a:ahLst/>
              <a:cxnLst/>
              <a:rect l="l" t="t" r="r" b="b"/>
              <a:pathLst>
                <a:path w="4518" h="4633" extrusionOk="0">
                  <a:moveTo>
                    <a:pt x="0" y="1"/>
                  </a:moveTo>
                  <a:lnTo>
                    <a:pt x="0" y="4633"/>
                  </a:lnTo>
                  <a:lnTo>
                    <a:pt x="4517" y="4633"/>
                  </a:lnTo>
                  <a:lnTo>
                    <a:pt x="4517" y="4518"/>
                  </a:lnTo>
                  <a:cubicBezTo>
                    <a:pt x="4517" y="2027"/>
                    <a:pt x="249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3"/>
            <p:cNvSpPr/>
            <p:nvPr/>
          </p:nvSpPr>
          <p:spPr>
            <a:xfrm>
              <a:off x="6509425" y="1758850"/>
              <a:ext cx="225875" cy="178550"/>
            </a:xfrm>
            <a:custGeom>
              <a:avLst/>
              <a:gdLst/>
              <a:ahLst/>
              <a:cxnLst/>
              <a:rect l="l" t="t" r="r" b="b"/>
              <a:pathLst>
                <a:path w="9035" h="7142" extrusionOk="0">
                  <a:moveTo>
                    <a:pt x="4517" y="0"/>
                  </a:moveTo>
                  <a:cubicBezTo>
                    <a:pt x="2710" y="0"/>
                    <a:pt x="1071" y="529"/>
                    <a:pt x="0" y="1407"/>
                  </a:cubicBezTo>
                  <a:lnTo>
                    <a:pt x="0" y="3915"/>
                  </a:lnTo>
                  <a:cubicBezTo>
                    <a:pt x="0" y="5695"/>
                    <a:pt x="1446" y="7141"/>
                    <a:pt x="3227" y="7141"/>
                  </a:cubicBezTo>
                  <a:lnTo>
                    <a:pt x="5808" y="7141"/>
                  </a:lnTo>
                  <a:cubicBezTo>
                    <a:pt x="7589" y="7141"/>
                    <a:pt x="9034" y="5695"/>
                    <a:pt x="9034" y="3915"/>
                  </a:cubicBezTo>
                  <a:lnTo>
                    <a:pt x="9034" y="1407"/>
                  </a:lnTo>
                  <a:cubicBezTo>
                    <a:pt x="7962" y="529"/>
                    <a:pt x="6323" y="0"/>
                    <a:pt x="4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3"/>
            <p:cNvSpPr/>
            <p:nvPr/>
          </p:nvSpPr>
          <p:spPr>
            <a:xfrm>
              <a:off x="6622350" y="1758850"/>
              <a:ext cx="112950" cy="178550"/>
            </a:xfrm>
            <a:custGeom>
              <a:avLst/>
              <a:gdLst/>
              <a:ahLst/>
              <a:cxnLst/>
              <a:rect l="l" t="t" r="r" b="b"/>
              <a:pathLst>
                <a:path w="4518" h="7142" extrusionOk="0">
                  <a:moveTo>
                    <a:pt x="0" y="0"/>
                  </a:moveTo>
                  <a:lnTo>
                    <a:pt x="0" y="7141"/>
                  </a:lnTo>
                  <a:lnTo>
                    <a:pt x="1291" y="7141"/>
                  </a:lnTo>
                  <a:cubicBezTo>
                    <a:pt x="3072" y="7141"/>
                    <a:pt x="4517" y="5695"/>
                    <a:pt x="4517" y="3915"/>
                  </a:cubicBezTo>
                  <a:lnTo>
                    <a:pt x="4517" y="1407"/>
                  </a:lnTo>
                  <a:cubicBezTo>
                    <a:pt x="3447" y="529"/>
                    <a:pt x="180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1" name="Google Shape;3101;p73"/>
          <p:cNvGrpSpPr/>
          <p:nvPr/>
        </p:nvGrpSpPr>
        <p:grpSpPr>
          <a:xfrm>
            <a:off x="6603605" y="1377655"/>
            <a:ext cx="409896" cy="466104"/>
            <a:chOff x="5708275" y="1587375"/>
            <a:chExt cx="484225" cy="550625"/>
          </a:xfrm>
        </p:grpSpPr>
        <p:sp>
          <p:nvSpPr>
            <p:cNvPr id="3102" name="Google Shape;3102;p73"/>
            <p:cNvSpPr/>
            <p:nvPr/>
          </p:nvSpPr>
          <p:spPr>
            <a:xfrm>
              <a:off x="5885850" y="1587375"/>
              <a:ext cx="129075" cy="194625"/>
            </a:xfrm>
            <a:custGeom>
              <a:avLst/>
              <a:gdLst/>
              <a:ahLst/>
              <a:cxnLst/>
              <a:rect l="l" t="t" r="r" b="b"/>
              <a:pathLst>
                <a:path w="5163" h="7785" extrusionOk="0">
                  <a:moveTo>
                    <a:pt x="2581" y="0"/>
                  </a:moveTo>
                  <a:cubicBezTo>
                    <a:pt x="1162" y="0"/>
                    <a:pt x="0" y="1772"/>
                    <a:pt x="0" y="3915"/>
                  </a:cubicBezTo>
                  <a:cubicBezTo>
                    <a:pt x="0" y="6056"/>
                    <a:pt x="1162" y="7785"/>
                    <a:pt x="2581" y="7785"/>
                  </a:cubicBezTo>
                  <a:cubicBezTo>
                    <a:pt x="4002" y="7785"/>
                    <a:pt x="5163" y="6056"/>
                    <a:pt x="5163" y="3915"/>
                  </a:cubicBezTo>
                  <a:cubicBezTo>
                    <a:pt x="5163" y="1772"/>
                    <a:pt x="4000" y="0"/>
                    <a:pt x="2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3"/>
            <p:cNvSpPr/>
            <p:nvPr/>
          </p:nvSpPr>
          <p:spPr>
            <a:xfrm>
              <a:off x="5950375" y="1587375"/>
              <a:ext cx="64550" cy="194675"/>
            </a:xfrm>
            <a:custGeom>
              <a:avLst/>
              <a:gdLst/>
              <a:ahLst/>
              <a:cxnLst/>
              <a:rect l="l" t="t" r="r" b="b"/>
              <a:pathLst>
                <a:path w="2582" h="7787" extrusionOk="0">
                  <a:moveTo>
                    <a:pt x="0" y="0"/>
                  </a:moveTo>
                  <a:lnTo>
                    <a:pt x="0" y="7786"/>
                  </a:lnTo>
                  <a:cubicBezTo>
                    <a:pt x="1421" y="7786"/>
                    <a:pt x="2582" y="6057"/>
                    <a:pt x="2582" y="3915"/>
                  </a:cubicBezTo>
                  <a:cubicBezTo>
                    <a:pt x="2582" y="1772"/>
                    <a:pt x="142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3"/>
            <p:cNvSpPr/>
            <p:nvPr/>
          </p:nvSpPr>
          <p:spPr>
            <a:xfrm>
              <a:off x="5966500" y="1652975"/>
              <a:ext cx="129075" cy="193575"/>
            </a:xfrm>
            <a:custGeom>
              <a:avLst/>
              <a:gdLst/>
              <a:ahLst/>
              <a:cxnLst/>
              <a:rect l="l" t="t" r="r" b="b"/>
              <a:pathLst>
                <a:path w="5163" h="7743" extrusionOk="0">
                  <a:moveTo>
                    <a:pt x="2582" y="0"/>
                  </a:moveTo>
                  <a:cubicBezTo>
                    <a:pt x="1157" y="0"/>
                    <a:pt x="1" y="1732"/>
                    <a:pt x="1" y="3872"/>
                  </a:cubicBezTo>
                  <a:cubicBezTo>
                    <a:pt x="1" y="6010"/>
                    <a:pt x="1157" y="7742"/>
                    <a:pt x="2582" y="7742"/>
                  </a:cubicBezTo>
                  <a:cubicBezTo>
                    <a:pt x="4008" y="7742"/>
                    <a:pt x="5163" y="6010"/>
                    <a:pt x="5163" y="3872"/>
                  </a:cubicBezTo>
                  <a:cubicBezTo>
                    <a:pt x="5163" y="1732"/>
                    <a:pt x="4008"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3"/>
            <p:cNvSpPr/>
            <p:nvPr/>
          </p:nvSpPr>
          <p:spPr>
            <a:xfrm>
              <a:off x="5805225" y="1652975"/>
              <a:ext cx="129050" cy="193575"/>
            </a:xfrm>
            <a:custGeom>
              <a:avLst/>
              <a:gdLst/>
              <a:ahLst/>
              <a:cxnLst/>
              <a:rect l="l" t="t" r="r" b="b"/>
              <a:pathLst>
                <a:path w="5162" h="7743" extrusionOk="0">
                  <a:moveTo>
                    <a:pt x="2581" y="0"/>
                  </a:moveTo>
                  <a:cubicBezTo>
                    <a:pt x="1155" y="0"/>
                    <a:pt x="0" y="1732"/>
                    <a:pt x="0" y="3872"/>
                  </a:cubicBezTo>
                  <a:cubicBezTo>
                    <a:pt x="0" y="6010"/>
                    <a:pt x="1155" y="7742"/>
                    <a:pt x="2581" y="7742"/>
                  </a:cubicBezTo>
                  <a:cubicBezTo>
                    <a:pt x="4006" y="7742"/>
                    <a:pt x="5161" y="6010"/>
                    <a:pt x="5161" y="3872"/>
                  </a:cubicBezTo>
                  <a:cubicBezTo>
                    <a:pt x="5161" y="1732"/>
                    <a:pt x="4006" y="0"/>
                    <a:pt x="2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3"/>
            <p:cNvSpPr/>
            <p:nvPr/>
          </p:nvSpPr>
          <p:spPr>
            <a:xfrm>
              <a:off x="5998425" y="1726600"/>
              <a:ext cx="169525" cy="175075"/>
            </a:xfrm>
            <a:custGeom>
              <a:avLst/>
              <a:gdLst/>
              <a:ahLst/>
              <a:cxnLst/>
              <a:rect l="l" t="t" r="r" b="b"/>
              <a:pathLst>
                <a:path w="6781" h="7003" extrusionOk="0">
                  <a:moveTo>
                    <a:pt x="4512" y="0"/>
                  </a:moveTo>
                  <a:cubicBezTo>
                    <a:pt x="3437" y="0"/>
                    <a:pt x="2168" y="747"/>
                    <a:pt x="1277" y="2020"/>
                  </a:cubicBezTo>
                  <a:cubicBezTo>
                    <a:pt x="50" y="3771"/>
                    <a:pt x="1" y="5854"/>
                    <a:pt x="1169" y="6672"/>
                  </a:cubicBezTo>
                  <a:cubicBezTo>
                    <a:pt x="1489" y="6896"/>
                    <a:pt x="1866" y="7002"/>
                    <a:pt x="2271" y="7002"/>
                  </a:cubicBezTo>
                  <a:cubicBezTo>
                    <a:pt x="3346" y="7002"/>
                    <a:pt x="4613" y="6255"/>
                    <a:pt x="5506" y="4983"/>
                  </a:cubicBezTo>
                  <a:cubicBezTo>
                    <a:pt x="6733" y="3232"/>
                    <a:pt x="6780" y="1148"/>
                    <a:pt x="5614" y="330"/>
                  </a:cubicBezTo>
                  <a:cubicBezTo>
                    <a:pt x="5294" y="106"/>
                    <a:pt x="4917" y="0"/>
                    <a:pt x="45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3"/>
            <p:cNvSpPr/>
            <p:nvPr/>
          </p:nvSpPr>
          <p:spPr>
            <a:xfrm>
              <a:off x="5732900" y="1727050"/>
              <a:ext cx="169500" cy="175050"/>
            </a:xfrm>
            <a:custGeom>
              <a:avLst/>
              <a:gdLst/>
              <a:ahLst/>
              <a:cxnLst/>
              <a:rect l="l" t="t" r="r" b="b"/>
              <a:pathLst>
                <a:path w="6780" h="7002" extrusionOk="0">
                  <a:moveTo>
                    <a:pt x="2270" y="0"/>
                  </a:moveTo>
                  <a:cubicBezTo>
                    <a:pt x="1866" y="0"/>
                    <a:pt x="1488" y="106"/>
                    <a:pt x="1169" y="330"/>
                  </a:cubicBezTo>
                  <a:cubicBezTo>
                    <a:pt x="1" y="1148"/>
                    <a:pt x="49" y="3232"/>
                    <a:pt x="1276" y="4983"/>
                  </a:cubicBezTo>
                  <a:cubicBezTo>
                    <a:pt x="2168" y="6255"/>
                    <a:pt x="3436" y="7002"/>
                    <a:pt x="4511" y="7002"/>
                  </a:cubicBezTo>
                  <a:cubicBezTo>
                    <a:pt x="4916" y="7002"/>
                    <a:pt x="5294" y="6896"/>
                    <a:pt x="5613" y="6672"/>
                  </a:cubicBezTo>
                  <a:cubicBezTo>
                    <a:pt x="6780" y="5854"/>
                    <a:pt x="6733" y="3772"/>
                    <a:pt x="5506" y="2021"/>
                  </a:cubicBezTo>
                  <a:cubicBezTo>
                    <a:pt x="4613" y="748"/>
                    <a:pt x="3345" y="0"/>
                    <a:pt x="2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3"/>
            <p:cNvSpPr/>
            <p:nvPr/>
          </p:nvSpPr>
          <p:spPr>
            <a:xfrm>
              <a:off x="5885875" y="1685225"/>
              <a:ext cx="129050" cy="193575"/>
            </a:xfrm>
            <a:custGeom>
              <a:avLst/>
              <a:gdLst/>
              <a:ahLst/>
              <a:cxnLst/>
              <a:rect l="l" t="t" r="r" b="b"/>
              <a:pathLst>
                <a:path w="5162" h="7743" extrusionOk="0">
                  <a:moveTo>
                    <a:pt x="2580" y="1"/>
                  </a:moveTo>
                  <a:cubicBezTo>
                    <a:pt x="1155" y="1"/>
                    <a:pt x="1" y="1733"/>
                    <a:pt x="1" y="3872"/>
                  </a:cubicBezTo>
                  <a:cubicBezTo>
                    <a:pt x="1" y="6011"/>
                    <a:pt x="1155" y="7743"/>
                    <a:pt x="2580" y="7743"/>
                  </a:cubicBezTo>
                  <a:cubicBezTo>
                    <a:pt x="4007" y="7743"/>
                    <a:pt x="5162" y="6011"/>
                    <a:pt x="5162" y="3872"/>
                  </a:cubicBezTo>
                  <a:cubicBezTo>
                    <a:pt x="5162" y="1733"/>
                    <a:pt x="4007"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3"/>
            <p:cNvSpPr/>
            <p:nvPr/>
          </p:nvSpPr>
          <p:spPr>
            <a:xfrm>
              <a:off x="5950375" y="1685225"/>
              <a:ext cx="64550" cy="193575"/>
            </a:xfrm>
            <a:custGeom>
              <a:avLst/>
              <a:gdLst/>
              <a:ahLst/>
              <a:cxnLst/>
              <a:rect l="l" t="t" r="r" b="b"/>
              <a:pathLst>
                <a:path w="2582" h="7743" extrusionOk="0">
                  <a:moveTo>
                    <a:pt x="0" y="1"/>
                  </a:moveTo>
                  <a:lnTo>
                    <a:pt x="0" y="7743"/>
                  </a:lnTo>
                  <a:cubicBezTo>
                    <a:pt x="1421" y="7743"/>
                    <a:pt x="2582" y="6014"/>
                    <a:pt x="2582" y="3872"/>
                  </a:cubicBezTo>
                  <a:cubicBezTo>
                    <a:pt x="2582" y="1730"/>
                    <a:pt x="142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3"/>
            <p:cNvSpPr/>
            <p:nvPr/>
          </p:nvSpPr>
          <p:spPr>
            <a:xfrm>
              <a:off x="5708275" y="1814250"/>
              <a:ext cx="484225" cy="323750"/>
            </a:xfrm>
            <a:custGeom>
              <a:avLst/>
              <a:gdLst/>
              <a:ahLst/>
              <a:cxnLst/>
              <a:rect l="l" t="t" r="r" b="b"/>
              <a:pathLst>
                <a:path w="19369" h="12950" extrusionOk="0">
                  <a:moveTo>
                    <a:pt x="642" y="0"/>
                  </a:moveTo>
                  <a:cubicBezTo>
                    <a:pt x="287" y="0"/>
                    <a:pt x="1" y="291"/>
                    <a:pt x="5" y="646"/>
                  </a:cubicBezTo>
                  <a:cubicBezTo>
                    <a:pt x="5" y="4441"/>
                    <a:pt x="2998" y="7550"/>
                    <a:pt x="6742" y="7732"/>
                  </a:cubicBezTo>
                  <a:cubicBezTo>
                    <a:pt x="6536" y="8209"/>
                    <a:pt x="6368" y="8673"/>
                    <a:pt x="6200" y="9099"/>
                  </a:cubicBezTo>
                  <a:cubicBezTo>
                    <a:pt x="5594" y="10660"/>
                    <a:pt x="5181" y="11658"/>
                    <a:pt x="4522" y="11658"/>
                  </a:cubicBezTo>
                  <a:cubicBezTo>
                    <a:pt x="4512" y="11658"/>
                    <a:pt x="4501" y="11658"/>
                    <a:pt x="4490" y="11658"/>
                  </a:cubicBezTo>
                  <a:cubicBezTo>
                    <a:pt x="4135" y="11658"/>
                    <a:pt x="3843" y="11945"/>
                    <a:pt x="3843" y="12304"/>
                  </a:cubicBezTo>
                  <a:cubicBezTo>
                    <a:pt x="3843" y="12663"/>
                    <a:pt x="4134" y="12950"/>
                    <a:pt x="4488" y="12950"/>
                  </a:cubicBezTo>
                  <a:cubicBezTo>
                    <a:pt x="4499" y="12950"/>
                    <a:pt x="4511" y="12950"/>
                    <a:pt x="4522" y="12949"/>
                  </a:cubicBezTo>
                  <a:lnTo>
                    <a:pt x="14847" y="12949"/>
                  </a:lnTo>
                  <a:cubicBezTo>
                    <a:pt x="14858" y="12950"/>
                    <a:pt x="14870" y="12950"/>
                    <a:pt x="14881" y="12950"/>
                  </a:cubicBezTo>
                  <a:cubicBezTo>
                    <a:pt x="15235" y="12950"/>
                    <a:pt x="15524" y="12663"/>
                    <a:pt x="15524" y="12304"/>
                  </a:cubicBezTo>
                  <a:cubicBezTo>
                    <a:pt x="15524" y="11945"/>
                    <a:pt x="15233" y="11658"/>
                    <a:pt x="14878" y="11658"/>
                  </a:cubicBezTo>
                  <a:cubicBezTo>
                    <a:pt x="14868" y="11658"/>
                    <a:pt x="14857" y="11658"/>
                    <a:pt x="14847" y="11658"/>
                  </a:cubicBezTo>
                  <a:cubicBezTo>
                    <a:pt x="14163" y="11658"/>
                    <a:pt x="13763" y="10648"/>
                    <a:pt x="13156" y="9061"/>
                  </a:cubicBezTo>
                  <a:cubicBezTo>
                    <a:pt x="12988" y="8648"/>
                    <a:pt x="12821" y="8196"/>
                    <a:pt x="12627" y="7732"/>
                  </a:cubicBezTo>
                  <a:cubicBezTo>
                    <a:pt x="16369" y="7550"/>
                    <a:pt x="19364" y="4441"/>
                    <a:pt x="19364" y="647"/>
                  </a:cubicBezTo>
                  <a:lnTo>
                    <a:pt x="19364" y="646"/>
                  </a:lnTo>
                  <a:cubicBezTo>
                    <a:pt x="19368" y="291"/>
                    <a:pt x="19080" y="0"/>
                    <a:pt x="18726" y="0"/>
                  </a:cubicBezTo>
                  <a:cubicBezTo>
                    <a:pt x="18724" y="0"/>
                    <a:pt x="18721" y="0"/>
                    <a:pt x="18718" y="1"/>
                  </a:cubicBezTo>
                  <a:lnTo>
                    <a:pt x="650" y="1"/>
                  </a:lnTo>
                  <a:cubicBezTo>
                    <a:pt x="648" y="0"/>
                    <a:pt x="645" y="0"/>
                    <a:pt x="6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3"/>
            <p:cNvSpPr/>
            <p:nvPr/>
          </p:nvSpPr>
          <p:spPr>
            <a:xfrm>
              <a:off x="5950375" y="1814275"/>
              <a:ext cx="242125" cy="323725"/>
            </a:xfrm>
            <a:custGeom>
              <a:avLst/>
              <a:gdLst/>
              <a:ahLst/>
              <a:cxnLst/>
              <a:rect l="l" t="t" r="r" b="b"/>
              <a:pathLst>
                <a:path w="9685" h="12949" extrusionOk="0">
                  <a:moveTo>
                    <a:pt x="9042" y="1"/>
                  </a:moveTo>
                  <a:cubicBezTo>
                    <a:pt x="9040" y="1"/>
                    <a:pt x="9037" y="1"/>
                    <a:pt x="9034" y="1"/>
                  </a:cubicBezTo>
                  <a:lnTo>
                    <a:pt x="0" y="1"/>
                  </a:lnTo>
                  <a:lnTo>
                    <a:pt x="0" y="12948"/>
                  </a:lnTo>
                  <a:lnTo>
                    <a:pt x="5163" y="12948"/>
                  </a:lnTo>
                  <a:cubicBezTo>
                    <a:pt x="5173" y="12948"/>
                    <a:pt x="5184" y="12949"/>
                    <a:pt x="5194" y="12949"/>
                  </a:cubicBezTo>
                  <a:cubicBezTo>
                    <a:pt x="5549" y="12949"/>
                    <a:pt x="5842" y="12661"/>
                    <a:pt x="5842" y="12303"/>
                  </a:cubicBezTo>
                  <a:cubicBezTo>
                    <a:pt x="5842" y="11944"/>
                    <a:pt x="5551" y="11657"/>
                    <a:pt x="5197" y="11657"/>
                  </a:cubicBezTo>
                  <a:cubicBezTo>
                    <a:pt x="5186" y="11657"/>
                    <a:pt x="5174" y="11657"/>
                    <a:pt x="5163" y="11657"/>
                  </a:cubicBezTo>
                  <a:cubicBezTo>
                    <a:pt x="4479" y="11657"/>
                    <a:pt x="4079" y="10646"/>
                    <a:pt x="3472" y="9059"/>
                  </a:cubicBezTo>
                  <a:cubicBezTo>
                    <a:pt x="3305" y="8647"/>
                    <a:pt x="3137" y="8195"/>
                    <a:pt x="2943" y="7730"/>
                  </a:cubicBezTo>
                  <a:cubicBezTo>
                    <a:pt x="6685" y="7549"/>
                    <a:pt x="9680" y="4440"/>
                    <a:pt x="9681" y="646"/>
                  </a:cubicBezTo>
                  <a:cubicBezTo>
                    <a:pt x="9684" y="290"/>
                    <a:pt x="9398" y="1"/>
                    <a:pt x="90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73"/>
          <p:cNvGrpSpPr/>
          <p:nvPr/>
        </p:nvGrpSpPr>
        <p:grpSpPr>
          <a:xfrm>
            <a:off x="5825372" y="1377633"/>
            <a:ext cx="466845" cy="466146"/>
            <a:chOff x="4887325" y="1566000"/>
            <a:chExt cx="551500" cy="550675"/>
          </a:xfrm>
        </p:grpSpPr>
        <p:sp>
          <p:nvSpPr>
            <p:cNvPr id="3113" name="Google Shape;3113;p73"/>
            <p:cNvSpPr/>
            <p:nvPr/>
          </p:nvSpPr>
          <p:spPr>
            <a:xfrm>
              <a:off x="4952700" y="1566000"/>
              <a:ext cx="355950" cy="178550"/>
            </a:xfrm>
            <a:custGeom>
              <a:avLst/>
              <a:gdLst/>
              <a:ahLst/>
              <a:cxnLst/>
              <a:rect l="l" t="t" r="r" b="b"/>
              <a:pathLst>
                <a:path w="14238" h="7142" extrusionOk="0">
                  <a:moveTo>
                    <a:pt x="7141" y="0"/>
                  </a:moveTo>
                  <a:cubicBezTo>
                    <a:pt x="5390" y="0"/>
                    <a:pt x="3813" y="1066"/>
                    <a:pt x="3073" y="2635"/>
                  </a:cubicBezTo>
                  <a:cubicBezTo>
                    <a:pt x="2097" y="2733"/>
                    <a:pt x="1291" y="3559"/>
                    <a:pt x="1291" y="4560"/>
                  </a:cubicBezTo>
                  <a:lnTo>
                    <a:pt x="1291" y="4575"/>
                  </a:lnTo>
                  <a:cubicBezTo>
                    <a:pt x="480" y="5179"/>
                    <a:pt x="2" y="6130"/>
                    <a:pt x="0" y="7141"/>
                  </a:cubicBezTo>
                  <a:lnTo>
                    <a:pt x="14238" y="7141"/>
                  </a:lnTo>
                  <a:cubicBezTo>
                    <a:pt x="14236" y="6130"/>
                    <a:pt x="13758" y="5179"/>
                    <a:pt x="12949" y="4575"/>
                  </a:cubicBezTo>
                  <a:lnTo>
                    <a:pt x="12949" y="4560"/>
                  </a:lnTo>
                  <a:cubicBezTo>
                    <a:pt x="12947" y="3568"/>
                    <a:pt x="12196" y="2736"/>
                    <a:pt x="11209" y="2635"/>
                  </a:cubicBezTo>
                  <a:cubicBezTo>
                    <a:pt x="10469" y="1066"/>
                    <a:pt x="8891" y="0"/>
                    <a:pt x="71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3"/>
            <p:cNvSpPr/>
            <p:nvPr/>
          </p:nvSpPr>
          <p:spPr>
            <a:xfrm>
              <a:off x="4904300" y="1744525"/>
              <a:ext cx="452750" cy="145200"/>
            </a:xfrm>
            <a:custGeom>
              <a:avLst/>
              <a:gdLst/>
              <a:ahLst/>
              <a:cxnLst/>
              <a:rect l="l" t="t" r="r" b="b"/>
              <a:pathLst>
                <a:path w="18110" h="5808" extrusionOk="0">
                  <a:moveTo>
                    <a:pt x="1291" y="0"/>
                  </a:moveTo>
                  <a:lnTo>
                    <a:pt x="0" y="645"/>
                  </a:lnTo>
                  <a:cubicBezTo>
                    <a:pt x="1069" y="647"/>
                    <a:pt x="1935" y="1514"/>
                    <a:pt x="1936" y="2581"/>
                  </a:cubicBezTo>
                  <a:cubicBezTo>
                    <a:pt x="1936" y="4296"/>
                    <a:pt x="3394" y="5808"/>
                    <a:pt x="5205" y="5808"/>
                  </a:cubicBezTo>
                  <a:lnTo>
                    <a:pt x="12949" y="5808"/>
                  </a:lnTo>
                  <a:cubicBezTo>
                    <a:pt x="14734" y="5808"/>
                    <a:pt x="16175" y="4324"/>
                    <a:pt x="16175" y="2581"/>
                  </a:cubicBezTo>
                  <a:cubicBezTo>
                    <a:pt x="16175" y="1514"/>
                    <a:pt x="17041" y="647"/>
                    <a:pt x="18110" y="645"/>
                  </a:cubicBezTo>
                  <a:lnTo>
                    <a:pt x="168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3"/>
            <p:cNvSpPr/>
            <p:nvPr/>
          </p:nvSpPr>
          <p:spPr>
            <a:xfrm>
              <a:off x="5131175" y="1744525"/>
              <a:ext cx="225875" cy="145200"/>
            </a:xfrm>
            <a:custGeom>
              <a:avLst/>
              <a:gdLst/>
              <a:ahLst/>
              <a:cxnLst/>
              <a:rect l="l" t="t" r="r" b="b"/>
              <a:pathLst>
                <a:path w="9035" h="5808" extrusionOk="0">
                  <a:moveTo>
                    <a:pt x="1" y="0"/>
                  </a:moveTo>
                  <a:lnTo>
                    <a:pt x="1" y="5808"/>
                  </a:lnTo>
                  <a:lnTo>
                    <a:pt x="3872" y="5808"/>
                  </a:lnTo>
                  <a:cubicBezTo>
                    <a:pt x="5659" y="5808"/>
                    <a:pt x="7100" y="4324"/>
                    <a:pt x="7100" y="2581"/>
                  </a:cubicBezTo>
                  <a:cubicBezTo>
                    <a:pt x="7100" y="1514"/>
                    <a:pt x="7966" y="647"/>
                    <a:pt x="9035" y="645"/>
                  </a:cubicBezTo>
                  <a:lnTo>
                    <a:pt x="77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3"/>
            <p:cNvSpPr/>
            <p:nvPr/>
          </p:nvSpPr>
          <p:spPr>
            <a:xfrm>
              <a:off x="5147350" y="1647725"/>
              <a:ext cx="32300" cy="32300"/>
            </a:xfrm>
            <a:custGeom>
              <a:avLst/>
              <a:gdLst/>
              <a:ahLst/>
              <a:cxnLst/>
              <a:rect l="l" t="t" r="r" b="b"/>
              <a:pathLst>
                <a:path w="1292" h="1292" extrusionOk="0">
                  <a:moveTo>
                    <a:pt x="646" y="0"/>
                  </a:moveTo>
                  <a:cubicBezTo>
                    <a:pt x="288" y="0"/>
                    <a:pt x="0" y="290"/>
                    <a:pt x="0" y="646"/>
                  </a:cubicBezTo>
                  <a:cubicBezTo>
                    <a:pt x="0" y="1003"/>
                    <a:pt x="288" y="1291"/>
                    <a:pt x="646" y="1291"/>
                  </a:cubicBezTo>
                  <a:cubicBezTo>
                    <a:pt x="1002" y="1291"/>
                    <a:pt x="1291" y="1003"/>
                    <a:pt x="1291" y="646"/>
                  </a:cubicBezTo>
                  <a:cubicBezTo>
                    <a:pt x="1291" y="290"/>
                    <a:pt x="1002" y="0"/>
                    <a:pt x="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3"/>
            <p:cNvSpPr/>
            <p:nvPr/>
          </p:nvSpPr>
          <p:spPr>
            <a:xfrm>
              <a:off x="5082825" y="1663850"/>
              <a:ext cx="32275" cy="32300"/>
            </a:xfrm>
            <a:custGeom>
              <a:avLst/>
              <a:gdLst/>
              <a:ahLst/>
              <a:cxnLst/>
              <a:rect l="l" t="t" r="r" b="b"/>
              <a:pathLst>
                <a:path w="1291" h="1292" extrusionOk="0">
                  <a:moveTo>
                    <a:pt x="646" y="1"/>
                  </a:moveTo>
                  <a:cubicBezTo>
                    <a:pt x="288" y="1"/>
                    <a:pt x="0" y="290"/>
                    <a:pt x="0" y="646"/>
                  </a:cubicBezTo>
                  <a:cubicBezTo>
                    <a:pt x="0" y="1003"/>
                    <a:pt x="288" y="1291"/>
                    <a:pt x="646" y="1291"/>
                  </a:cubicBezTo>
                  <a:cubicBezTo>
                    <a:pt x="1001" y="1291"/>
                    <a:pt x="1291" y="1003"/>
                    <a:pt x="1291" y="646"/>
                  </a:cubicBezTo>
                  <a:cubicBezTo>
                    <a:pt x="1291" y="290"/>
                    <a:pt x="1001"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3"/>
            <p:cNvSpPr/>
            <p:nvPr/>
          </p:nvSpPr>
          <p:spPr>
            <a:xfrm>
              <a:off x="5147350" y="1825175"/>
              <a:ext cx="291475" cy="291500"/>
            </a:xfrm>
            <a:custGeom>
              <a:avLst/>
              <a:gdLst/>
              <a:ahLst/>
              <a:cxnLst/>
              <a:rect l="l" t="t" r="r" b="b"/>
              <a:pathLst>
                <a:path w="11659" h="11660" extrusionOk="0">
                  <a:moveTo>
                    <a:pt x="5808" y="1"/>
                  </a:moveTo>
                  <a:cubicBezTo>
                    <a:pt x="2605" y="1"/>
                    <a:pt x="0" y="2605"/>
                    <a:pt x="0" y="5808"/>
                  </a:cubicBezTo>
                  <a:cubicBezTo>
                    <a:pt x="0" y="9011"/>
                    <a:pt x="2605" y="11660"/>
                    <a:pt x="5808" y="11660"/>
                  </a:cubicBezTo>
                  <a:cubicBezTo>
                    <a:pt x="9009" y="11660"/>
                    <a:pt x="11658" y="9011"/>
                    <a:pt x="11658" y="5808"/>
                  </a:cubicBezTo>
                  <a:cubicBezTo>
                    <a:pt x="11658" y="2605"/>
                    <a:pt x="9009" y="1"/>
                    <a:pt x="5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3"/>
            <p:cNvSpPr/>
            <p:nvPr/>
          </p:nvSpPr>
          <p:spPr>
            <a:xfrm>
              <a:off x="5292500" y="1825175"/>
              <a:ext cx="146325" cy="291475"/>
            </a:xfrm>
            <a:custGeom>
              <a:avLst/>
              <a:gdLst/>
              <a:ahLst/>
              <a:cxnLst/>
              <a:rect l="l" t="t" r="r" b="b"/>
              <a:pathLst>
                <a:path w="5853" h="11659" extrusionOk="0">
                  <a:moveTo>
                    <a:pt x="1" y="1"/>
                  </a:moveTo>
                  <a:lnTo>
                    <a:pt x="1" y="11659"/>
                  </a:lnTo>
                  <a:cubicBezTo>
                    <a:pt x="3203" y="11659"/>
                    <a:pt x="5852" y="9011"/>
                    <a:pt x="5852" y="5808"/>
                  </a:cubicBezTo>
                  <a:cubicBezTo>
                    <a:pt x="5852" y="2605"/>
                    <a:pt x="320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3"/>
            <p:cNvSpPr/>
            <p:nvPr/>
          </p:nvSpPr>
          <p:spPr>
            <a:xfrm>
              <a:off x="5228350" y="1908000"/>
              <a:ext cx="128375" cy="124725"/>
            </a:xfrm>
            <a:custGeom>
              <a:avLst/>
              <a:gdLst/>
              <a:ahLst/>
              <a:cxnLst/>
              <a:rect l="l" t="t" r="r" b="b"/>
              <a:pathLst>
                <a:path w="5135" h="4989" extrusionOk="0">
                  <a:moveTo>
                    <a:pt x="718" y="0"/>
                  </a:moveTo>
                  <a:cubicBezTo>
                    <a:pt x="553" y="0"/>
                    <a:pt x="388" y="63"/>
                    <a:pt x="262" y="190"/>
                  </a:cubicBezTo>
                  <a:cubicBezTo>
                    <a:pt x="0" y="451"/>
                    <a:pt x="12" y="878"/>
                    <a:pt x="287" y="1126"/>
                  </a:cubicBezTo>
                  <a:lnTo>
                    <a:pt x="1655" y="2495"/>
                  </a:lnTo>
                  <a:lnTo>
                    <a:pt x="287" y="3864"/>
                  </a:lnTo>
                  <a:cubicBezTo>
                    <a:pt x="12" y="4112"/>
                    <a:pt x="2" y="4539"/>
                    <a:pt x="263" y="4800"/>
                  </a:cubicBezTo>
                  <a:cubicBezTo>
                    <a:pt x="389" y="4926"/>
                    <a:pt x="554" y="4989"/>
                    <a:pt x="719" y="4989"/>
                  </a:cubicBezTo>
                  <a:cubicBezTo>
                    <a:pt x="895" y="4989"/>
                    <a:pt x="1071" y="4918"/>
                    <a:pt x="1199" y="4777"/>
                  </a:cubicBezTo>
                  <a:lnTo>
                    <a:pt x="2568" y="3408"/>
                  </a:lnTo>
                  <a:lnTo>
                    <a:pt x="3935" y="4777"/>
                  </a:lnTo>
                  <a:cubicBezTo>
                    <a:pt x="4059" y="4888"/>
                    <a:pt x="4214" y="4943"/>
                    <a:pt x="4368" y="4943"/>
                  </a:cubicBezTo>
                  <a:cubicBezTo>
                    <a:pt x="4534" y="4943"/>
                    <a:pt x="4700" y="4880"/>
                    <a:pt x="4826" y="4754"/>
                  </a:cubicBezTo>
                  <a:cubicBezTo>
                    <a:pt x="5069" y="4511"/>
                    <a:pt x="5080" y="4119"/>
                    <a:pt x="4848" y="3864"/>
                  </a:cubicBezTo>
                  <a:lnTo>
                    <a:pt x="3481" y="2495"/>
                  </a:lnTo>
                  <a:lnTo>
                    <a:pt x="4848" y="1126"/>
                  </a:lnTo>
                  <a:cubicBezTo>
                    <a:pt x="5123" y="878"/>
                    <a:pt x="5134" y="451"/>
                    <a:pt x="4873" y="190"/>
                  </a:cubicBezTo>
                  <a:cubicBezTo>
                    <a:pt x="4747" y="63"/>
                    <a:pt x="4581" y="0"/>
                    <a:pt x="4416" y="0"/>
                  </a:cubicBezTo>
                  <a:cubicBezTo>
                    <a:pt x="4240" y="0"/>
                    <a:pt x="4064" y="72"/>
                    <a:pt x="3935" y="214"/>
                  </a:cubicBezTo>
                  <a:lnTo>
                    <a:pt x="2568" y="1583"/>
                  </a:lnTo>
                  <a:lnTo>
                    <a:pt x="1199" y="214"/>
                  </a:lnTo>
                  <a:cubicBezTo>
                    <a:pt x="1071" y="72"/>
                    <a:pt x="895"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3"/>
            <p:cNvSpPr/>
            <p:nvPr/>
          </p:nvSpPr>
          <p:spPr>
            <a:xfrm>
              <a:off x="5292550" y="1908000"/>
              <a:ext cx="64175" cy="124150"/>
            </a:xfrm>
            <a:custGeom>
              <a:avLst/>
              <a:gdLst/>
              <a:ahLst/>
              <a:cxnLst/>
              <a:rect l="l" t="t" r="r" b="b"/>
              <a:pathLst>
                <a:path w="2567" h="4966" extrusionOk="0">
                  <a:moveTo>
                    <a:pt x="1848" y="0"/>
                  </a:moveTo>
                  <a:cubicBezTo>
                    <a:pt x="1672" y="0"/>
                    <a:pt x="1496" y="72"/>
                    <a:pt x="1367" y="214"/>
                  </a:cubicBezTo>
                  <a:lnTo>
                    <a:pt x="0" y="1583"/>
                  </a:lnTo>
                  <a:lnTo>
                    <a:pt x="0" y="3409"/>
                  </a:lnTo>
                  <a:lnTo>
                    <a:pt x="1367" y="4777"/>
                  </a:lnTo>
                  <a:cubicBezTo>
                    <a:pt x="1493" y="4903"/>
                    <a:pt x="1659" y="4965"/>
                    <a:pt x="1823" y="4965"/>
                  </a:cubicBezTo>
                  <a:cubicBezTo>
                    <a:pt x="1989" y="4965"/>
                    <a:pt x="2154" y="4902"/>
                    <a:pt x="2280" y="4777"/>
                  </a:cubicBezTo>
                  <a:cubicBezTo>
                    <a:pt x="2532" y="4524"/>
                    <a:pt x="2532" y="4116"/>
                    <a:pt x="2280" y="3864"/>
                  </a:cubicBezTo>
                  <a:lnTo>
                    <a:pt x="913" y="2495"/>
                  </a:lnTo>
                  <a:lnTo>
                    <a:pt x="2280" y="1126"/>
                  </a:lnTo>
                  <a:cubicBezTo>
                    <a:pt x="2555" y="878"/>
                    <a:pt x="2566" y="451"/>
                    <a:pt x="2305" y="190"/>
                  </a:cubicBezTo>
                  <a:cubicBezTo>
                    <a:pt x="2179" y="63"/>
                    <a:pt x="2013" y="0"/>
                    <a:pt x="18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3"/>
            <p:cNvSpPr/>
            <p:nvPr/>
          </p:nvSpPr>
          <p:spPr>
            <a:xfrm>
              <a:off x="4887325" y="1728375"/>
              <a:ext cx="485050" cy="32325"/>
            </a:xfrm>
            <a:custGeom>
              <a:avLst/>
              <a:gdLst/>
              <a:ahLst/>
              <a:cxnLst/>
              <a:rect l="l" t="t" r="r" b="b"/>
              <a:pathLst>
                <a:path w="19402" h="1293" extrusionOk="0">
                  <a:moveTo>
                    <a:pt x="646" y="0"/>
                  </a:moveTo>
                  <a:cubicBezTo>
                    <a:pt x="291" y="0"/>
                    <a:pt x="0" y="288"/>
                    <a:pt x="0" y="646"/>
                  </a:cubicBezTo>
                  <a:cubicBezTo>
                    <a:pt x="0" y="1005"/>
                    <a:pt x="290" y="1292"/>
                    <a:pt x="644" y="1292"/>
                  </a:cubicBezTo>
                  <a:cubicBezTo>
                    <a:pt x="655" y="1292"/>
                    <a:pt x="666" y="1292"/>
                    <a:pt x="678" y="1291"/>
                  </a:cubicBezTo>
                  <a:lnTo>
                    <a:pt x="18789" y="1291"/>
                  </a:lnTo>
                  <a:cubicBezTo>
                    <a:pt x="19133" y="1274"/>
                    <a:pt x="19401" y="990"/>
                    <a:pt x="19401" y="646"/>
                  </a:cubicBezTo>
                  <a:cubicBezTo>
                    <a:pt x="19401" y="302"/>
                    <a:pt x="19133" y="19"/>
                    <a:pt x="18789" y="1"/>
                  </a:cubicBezTo>
                  <a:lnTo>
                    <a:pt x="678" y="1"/>
                  </a:lnTo>
                  <a:cubicBezTo>
                    <a:pt x="667" y="0"/>
                    <a:pt x="657"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73"/>
          <p:cNvGrpSpPr/>
          <p:nvPr/>
        </p:nvGrpSpPr>
        <p:grpSpPr>
          <a:xfrm>
            <a:off x="5047838" y="1377294"/>
            <a:ext cx="466146" cy="466824"/>
            <a:chOff x="4065275" y="1559600"/>
            <a:chExt cx="550675" cy="551475"/>
          </a:xfrm>
        </p:grpSpPr>
        <p:sp>
          <p:nvSpPr>
            <p:cNvPr id="3124" name="Google Shape;3124;p73"/>
            <p:cNvSpPr/>
            <p:nvPr/>
          </p:nvSpPr>
          <p:spPr>
            <a:xfrm>
              <a:off x="4485300" y="1559600"/>
              <a:ext cx="33175" cy="97600"/>
            </a:xfrm>
            <a:custGeom>
              <a:avLst/>
              <a:gdLst/>
              <a:ahLst/>
              <a:cxnLst/>
              <a:rect l="l" t="t" r="r" b="b"/>
              <a:pathLst>
                <a:path w="1327" h="3904" extrusionOk="0">
                  <a:moveTo>
                    <a:pt x="664" y="1"/>
                  </a:moveTo>
                  <a:cubicBezTo>
                    <a:pt x="296" y="1"/>
                    <a:pt x="1" y="308"/>
                    <a:pt x="18" y="677"/>
                  </a:cubicBezTo>
                  <a:lnTo>
                    <a:pt x="18" y="3258"/>
                  </a:lnTo>
                  <a:cubicBezTo>
                    <a:pt x="18" y="3615"/>
                    <a:pt x="306" y="3904"/>
                    <a:pt x="662" y="3904"/>
                  </a:cubicBezTo>
                  <a:cubicBezTo>
                    <a:pt x="663" y="3904"/>
                    <a:pt x="664" y="3904"/>
                    <a:pt x="665" y="3903"/>
                  </a:cubicBezTo>
                  <a:cubicBezTo>
                    <a:pt x="1021" y="3903"/>
                    <a:pt x="1309" y="3616"/>
                    <a:pt x="1309" y="3258"/>
                  </a:cubicBezTo>
                  <a:lnTo>
                    <a:pt x="1309" y="677"/>
                  </a:lnTo>
                  <a:cubicBezTo>
                    <a:pt x="1327" y="308"/>
                    <a:pt x="1033" y="1"/>
                    <a:pt x="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3"/>
            <p:cNvSpPr/>
            <p:nvPr/>
          </p:nvSpPr>
          <p:spPr>
            <a:xfrm>
              <a:off x="4452750" y="1592625"/>
              <a:ext cx="96850" cy="32325"/>
            </a:xfrm>
            <a:custGeom>
              <a:avLst/>
              <a:gdLst/>
              <a:ahLst/>
              <a:cxnLst/>
              <a:rect l="l" t="t" r="r" b="b"/>
              <a:pathLst>
                <a:path w="3874" h="1293" extrusionOk="0">
                  <a:moveTo>
                    <a:pt x="647" y="1"/>
                  </a:moveTo>
                  <a:cubicBezTo>
                    <a:pt x="292" y="1"/>
                    <a:pt x="0" y="289"/>
                    <a:pt x="0" y="647"/>
                  </a:cubicBezTo>
                  <a:cubicBezTo>
                    <a:pt x="0" y="1005"/>
                    <a:pt x="291" y="1293"/>
                    <a:pt x="646" y="1293"/>
                  </a:cubicBezTo>
                  <a:cubicBezTo>
                    <a:pt x="657" y="1293"/>
                    <a:pt x="668" y="1292"/>
                    <a:pt x="678" y="1292"/>
                  </a:cubicBezTo>
                  <a:lnTo>
                    <a:pt x="3258" y="1292"/>
                  </a:lnTo>
                  <a:cubicBezTo>
                    <a:pt x="3603" y="1276"/>
                    <a:pt x="3874" y="992"/>
                    <a:pt x="3874" y="647"/>
                  </a:cubicBezTo>
                  <a:cubicBezTo>
                    <a:pt x="3874" y="303"/>
                    <a:pt x="3603" y="19"/>
                    <a:pt x="3258" y="1"/>
                  </a:cubicBezTo>
                  <a:lnTo>
                    <a:pt x="678" y="1"/>
                  </a:lnTo>
                  <a:cubicBezTo>
                    <a:pt x="668" y="1"/>
                    <a:pt x="657"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3"/>
            <p:cNvSpPr/>
            <p:nvPr/>
          </p:nvSpPr>
          <p:spPr>
            <a:xfrm>
              <a:off x="4259925" y="1819575"/>
              <a:ext cx="161350" cy="96800"/>
            </a:xfrm>
            <a:custGeom>
              <a:avLst/>
              <a:gdLst/>
              <a:ahLst/>
              <a:cxnLst/>
              <a:rect l="l" t="t" r="r" b="b"/>
              <a:pathLst>
                <a:path w="6454" h="3872" extrusionOk="0">
                  <a:moveTo>
                    <a:pt x="1292" y="0"/>
                  </a:moveTo>
                  <a:lnTo>
                    <a:pt x="1" y="1291"/>
                  </a:lnTo>
                  <a:lnTo>
                    <a:pt x="1" y="3872"/>
                  </a:lnTo>
                  <a:lnTo>
                    <a:pt x="6454" y="3872"/>
                  </a:lnTo>
                  <a:lnTo>
                    <a:pt x="6454" y="1291"/>
                  </a:lnTo>
                  <a:lnTo>
                    <a:pt x="51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3"/>
            <p:cNvSpPr/>
            <p:nvPr/>
          </p:nvSpPr>
          <p:spPr>
            <a:xfrm>
              <a:off x="4292200" y="1560425"/>
              <a:ext cx="95675" cy="129850"/>
            </a:xfrm>
            <a:custGeom>
              <a:avLst/>
              <a:gdLst/>
              <a:ahLst/>
              <a:cxnLst/>
              <a:rect l="l" t="t" r="r" b="b"/>
              <a:pathLst>
                <a:path w="3827" h="5194" extrusionOk="0">
                  <a:moveTo>
                    <a:pt x="1936" y="0"/>
                  </a:moveTo>
                  <a:cubicBezTo>
                    <a:pt x="867" y="0"/>
                    <a:pt x="2" y="867"/>
                    <a:pt x="1" y="1936"/>
                  </a:cubicBezTo>
                  <a:cubicBezTo>
                    <a:pt x="1" y="2776"/>
                    <a:pt x="542" y="3487"/>
                    <a:pt x="1291" y="3752"/>
                  </a:cubicBezTo>
                  <a:lnTo>
                    <a:pt x="1291" y="4517"/>
                  </a:lnTo>
                  <a:cubicBezTo>
                    <a:pt x="1273" y="4885"/>
                    <a:pt x="1567" y="5194"/>
                    <a:pt x="1936" y="5194"/>
                  </a:cubicBezTo>
                  <a:cubicBezTo>
                    <a:pt x="2306" y="5194"/>
                    <a:pt x="2599" y="4885"/>
                    <a:pt x="2582" y="4517"/>
                  </a:cubicBezTo>
                  <a:lnTo>
                    <a:pt x="2582" y="3748"/>
                  </a:lnTo>
                  <a:cubicBezTo>
                    <a:pt x="3044" y="3584"/>
                    <a:pt x="3440" y="3259"/>
                    <a:pt x="3668" y="2801"/>
                  </a:cubicBezTo>
                  <a:cubicBezTo>
                    <a:pt x="3826" y="2482"/>
                    <a:pt x="3698" y="2096"/>
                    <a:pt x="3379" y="1936"/>
                  </a:cubicBezTo>
                  <a:cubicBezTo>
                    <a:pt x="3286" y="1890"/>
                    <a:pt x="3188" y="1868"/>
                    <a:pt x="3091" y="1868"/>
                  </a:cubicBezTo>
                  <a:cubicBezTo>
                    <a:pt x="2855" y="1868"/>
                    <a:pt x="2627" y="1999"/>
                    <a:pt x="2514" y="2224"/>
                  </a:cubicBezTo>
                  <a:cubicBezTo>
                    <a:pt x="2396" y="2461"/>
                    <a:pt x="2165" y="2582"/>
                    <a:pt x="1934" y="2582"/>
                  </a:cubicBezTo>
                  <a:cubicBezTo>
                    <a:pt x="1724" y="2582"/>
                    <a:pt x="1512" y="2481"/>
                    <a:pt x="1386" y="2276"/>
                  </a:cubicBezTo>
                  <a:cubicBezTo>
                    <a:pt x="1120" y="1845"/>
                    <a:pt x="1429" y="1291"/>
                    <a:pt x="1934" y="1291"/>
                  </a:cubicBezTo>
                  <a:cubicBezTo>
                    <a:pt x="1935" y="1291"/>
                    <a:pt x="1936" y="1291"/>
                    <a:pt x="1936" y="1291"/>
                  </a:cubicBezTo>
                  <a:cubicBezTo>
                    <a:pt x="2280" y="1273"/>
                    <a:pt x="2552" y="990"/>
                    <a:pt x="2552" y="646"/>
                  </a:cubicBezTo>
                  <a:cubicBezTo>
                    <a:pt x="2552" y="300"/>
                    <a:pt x="2280" y="17"/>
                    <a:pt x="1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3"/>
            <p:cNvSpPr/>
            <p:nvPr/>
          </p:nvSpPr>
          <p:spPr>
            <a:xfrm>
              <a:off x="4340600" y="1560375"/>
              <a:ext cx="16200" cy="32325"/>
            </a:xfrm>
            <a:custGeom>
              <a:avLst/>
              <a:gdLst/>
              <a:ahLst/>
              <a:cxnLst/>
              <a:rect l="l" t="t" r="r" b="b"/>
              <a:pathLst>
                <a:path w="648" h="1293" extrusionOk="0">
                  <a:moveTo>
                    <a:pt x="3" y="1"/>
                  </a:moveTo>
                  <a:cubicBezTo>
                    <a:pt x="2" y="1"/>
                    <a:pt x="1" y="1"/>
                    <a:pt x="0" y="1"/>
                  </a:cubicBezTo>
                  <a:lnTo>
                    <a:pt x="0" y="1293"/>
                  </a:lnTo>
                  <a:cubicBezTo>
                    <a:pt x="356" y="1293"/>
                    <a:pt x="647" y="1003"/>
                    <a:pt x="646" y="646"/>
                  </a:cubicBezTo>
                  <a:cubicBezTo>
                    <a:pt x="647" y="290"/>
                    <a:pt x="358" y="1"/>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3"/>
            <p:cNvSpPr/>
            <p:nvPr/>
          </p:nvSpPr>
          <p:spPr>
            <a:xfrm>
              <a:off x="4340600" y="1607725"/>
              <a:ext cx="46825" cy="81750"/>
            </a:xfrm>
            <a:custGeom>
              <a:avLst/>
              <a:gdLst/>
              <a:ahLst/>
              <a:cxnLst/>
              <a:rect l="l" t="t" r="r" b="b"/>
              <a:pathLst>
                <a:path w="1873" h="3270" extrusionOk="0">
                  <a:moveTo>
                    <a:pt x="1142" y="1"/>
                  </a:moveTo>
                  <a:cubicBezTo>
                    <a:pt x="915" y="1"/>
                    <a:pt x="696" y="121"/>
                    <a:pt x="578" y="332"/>
                  </a:cubicBezTo>
                  <a:cubicBezTo>
                    <a:pt x="469" y="549"/>
                    <a:pt x="248" y="688"/>
                    <a:pt x="4" y="688"/>
                  </a:cubicBezTo>
                  <a:cubicBezTo>
                    <a:pt x="3" y="688"/>
                    <a:pt x="2" y="688"/>
                    <a:pt x="0" y="688"/>
                  </a:cubicBezTo>
                  <a:lnTo>
                    <a:pt x="0" y="3269"/>
                  </a:lnTo>
                  <a:cubicBezTo>
                    <a:pt x="1" y="3269"/>
                    <a:pt x="2" y="3269"/>
                    <a:pt x="3" y="3269"/>
                  </a:cubicBezTo>
                  <a:cubicBezTo>
                    <a:pt x="359" y="3269"/>
                    <a:pt x="647" y="2980"/>
                    <a:pt x="647" y="2624"/>
                  </a:cubicBezTo>
                  <a:lnTo>
                    <a:pt x="646" y="2624"/>
                  </a:lnTo>
                  <a:lnTo>
                    <a:pt x="646" y="1856"/>
                  </a:lnTo>
                  <a:cubicBezTo>
                    <a:pt x="1108" y="1692"/>
                    <a:pt x="1504" y="1367"/>
                    <a:pt x="1732" y="909"/>
                  </a:cubicBezTo>
                  <a:cubicBezTo>
                    <a:pt x="1873" y="593"/>
                    <a:pt x="1740" y="224"/>
                    <a:pt x="1431" y="69"/>
                  </a:cubicBezTo>
                  <a:cubicBezTo>
                    <a:pt x="1338" y="23"/>
                    <a:pt x="1239"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3"/>
            <p:cNvSpPr/>
            <p:nvPr/>
          </p:nvSpPr>
          <p:spPr>
            <a:xfrm>
              <a:off x="4227625" y="1884100"/>
              <a:ext cx="225925" cy="96850"/>
            </a:xfrm>
            <a:custGeom>
              <a:avLst/>
              <a:gdLst/>
              <a:ahLst/>
              <a:cxnLst/>
              <a:rect l="l" t="t" r="r" b="b"/>
              <a:pathLst>
                <a:path w="9037" h="3874" extrusionOk="0">
                  <a:moveTo>
                    <a:pt x="648" y="0"/>
                  </a:moveTo>
                  <a:cubicBezTo>
                    <a:pt x="290" y="0"/>
                    <a:pt x="1" y="290"/>
                    <a:pt x="1" y="647"/>
                  </a:cubicBezTo>
                  <a:lnTo>
                    <a:pt x="1" y="3873"/>
                  </a:lnTo>
                  <a:lnTo>
                    <a:pt x="9036" y="3873"/>
                  </a:lnTo>
                  <a:lnTo>
                    <a:pt x="9036" y="646"/>
                  </a:lnTo>
                  <a:cubicBezTo>
                    <a:pt x="9036" y="290"/>
                    <a:pt x="8747" y="0"/>
                    <a:pt x="8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3"/>
            <p:cNvSpPr/>
            <p:nvPr/>
          </p:nvSpPr>
          <p:spPr>
            <a:xfrm>
              <a:off x="4340600" y="1884100"/>
              <a:ext cx="112950" cy="96800"/>
            </a:xfrm>
            <a:custGeom>
              <a:avLst/>
              <a:gdLst/>
              <a:ahLst/>
              <a:cxnLst/>
              <a:rect l="l" t="t" r="r" b="b"/>
              <a:pathLst>
                <a:path w="4518" h="3872" extrusionOk="0">
                  <a:moveTo>
                    <a:pt x="0" y="0"/>
                  </a:moveTo>
                  <a:lnTo>
                    <a:pt x="0" y="3872"/>
                  </a:lnTo>
                  <a:lnTo>
                    <a:pt x="4517" y="3872"/>
                  </a:lnTo>
                  <a:lnTo>
                    <a:pt x="4517" y="646"/>
                  </a:lnTo>
                  <a:cubicBezTo>
                    <a:pt x="4517" y="290"/>
                    <a:pt x="4228" y="0"/>
                    <a:pt x="38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3"/>
            <p:cNvSpPr/>
            <p:nvPr/>
          </p:nvSpPr>
          <p:spPr>
            <a:xfrm>
              <a:off x="4131625" y="1625175"/>
              <a:ext cx="95325" cy="98500"/>
            </a:xfrm>
            <a:custGeom>
              <a:avLst/>
              <a:gdLst/>
              <a:ahLst/>
              <a:cxnLst/>
              <a:rect l="l" t="t" r="r" b="b"/>
              <a:pathLst>
                <a:path w="3813" h="3940" extrusionOk="0">
                  <a:moveTo>
                    <a:pt x="1907" y="0"/>
                  </a:moveTo>
                  <a:cubicBezTo>
                    <a:pt x="1536" y="0"/>
                    <a:pt x="1242" y="309"/>
                    <a:pt x="1261" y="680"/>
                  </a:cubicBezTo>
                  <a:lnTo>
                    <a:pt x="1261" y="1323"/>
                  </a:lnTo>
                  <a:lnTo>
                    <a:pt x="614" y="1323"/>
                  </a:lnTo>
                  <a:cubicBezTo>
                    <a:pt x="270" y="1341"/>
                    <a:pt x="0" y="1625"/>
                    <a:pt x="0" y="1969"/>
                  </a:cubicBezTo>
                  <a:cubicBezTo>
                    <a:pt x="0" y="2314"/>
                    <a:pt x="270" y="2598"/>
                    <a:pt x="614" y="2614"/>
                  </a:cubicBezTo>
                  <a:lnTo>
                    <a:pt x="1261" y="2614"/>
                  </a:lnTo>
                  <a:lnTo>
                    <a:pt x="1261" y="3261"/>
                  </a:lnTo>
                  <a:cubicBezTo>
                    <a:pt x="1242" y="3630"/>
                    <a:pt x="1536" y="3940"/>
                    <a:pt x="1907" y="3940"/>
                  </a:cubicBezTo>
                  <a:cubicBezTo>
                    <a:pt x="2276" y="3940"/>
                    <a:pt x="2570" y="3630"/>
                    <a:pt x="2552" y="3261"/>
                  </a:cubicBezTo>
                  <a:lnTo>
                    <a:pt x="2552" y="2614"/>
                  </a:lnTo>
                  <a:lnTo>
                    <a:pt x="3197" y="2614"/>
                  </a:lnTo>
                  <a:cubicBezTo>
                    <a:pt x="3541" y="2598"/>
                    <a:pt x="3813" y="2314"/>
                    <a:pt x="3813" y="1969"/>
                  </a:cubicBezTo>
                  <a:cubicBezTo>
                    <a:pt x="3813" y="1625"/>
                    <a:pt x="3541" y="1341"/>
                    <a:pt x="3197" y="1323"/>
                  </a:cubicBezTo>
                  <a:lnTo>
                    <a:pt x="2552" y="1323"/>
                  </a:lnTo>
                  <a:lnTo>
                    <a:pt x="2552" y="680"/>
                  </a:lnTo>
                  <a:cubicBezTo>
                    <a:pt x="2570" y="309"/>
                    <a:pt x="2276" y="0"/>
                    <a:pt x="19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3"/>
            <p:cNvSpPr/>
            <p:nvPr/>
          </p:nvSpPr>
          <p:spPr>
            <a:xfrm>
              <a:off x="4227675" y="1657200"/>
              <a:ext cx="225875" cy="194650"/>
            </a:xfrm>
            <a:custGeom>
              <a:avLst/>
              <a:gdLst/>
              <a:ahLst/>
              <a:cxnLst/>
              <a:rect l="l" t="t" r="r" b="b"/>
              <a:pathLst>
                <a:path w="9035" h="7786" extrusionOk="0">
                  <a:moveTo>
                    <a:pt x="4518" y="1"/>
                  </a:moveTo>
                  <a:cubicBezTo>
                    <a:pt x="4400" y="1"/>
                    <a:pt x="4281" y="33"/>
                    <a:pt x="4176" y="98"/>
                  </a:cubicBezTo>
                  <a:cubicBezTo>
                    <a:pt x="3479" y="533"/>
                    <a:pt x="0" y="2846"/>
                    <a:pt x="0" y="4883"/>
                  </a:cubicBezTo>
                  <a:cubicBezTo>
                    <a:pt x="0" y="5971"/>
                    <a:pt x="248" y="7008"/>
                    <a:pt x="1291" y="7786"/>
                  </a:cubicBezTo>
                  <a:lnTo>
                    <a:pt x="7744" y="7786"/>
                  </a:lnTo>
                  <a:cubicBezTo>
                    <a:pt x="8786" y="7008"/>
                    <a:pt x="9034" y="5972"/>
                    <a:pt x="9034" y="4883"/>
                  </a:cubicBezTo>
                  <a:cubicBezTo>
                    <a:pt x="9034" y="2846"/>
                    <a:pt x="5555" y="533"/>
                    <a:pt x="4858" y="98"/>
                  </a:cubicBezTo>
                  <a:cubicBezTo>
                    <a:pt x="4754" y="33"/>
                    <a:pt x="4636" y="1"/>
                    <a:pt x="45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3"/>
            <p:cNvSpPr/>
            <p:nvPr/>
          </p:nvSpPr>
          <p:spPr>
            <a:xfrm>
              <a:off x="4340600" y="1657200"/>
              <a:ext cx="112950" cy="194650"/>
            </a:xfrm>
            <a:custGeom>
              <a:avLst/>
              <a:gdLst/>
              <a:ahLst/>
              <a:cxnLst/>
              <a:rect l="l" t="t" r="r" b="b"/>
              <a:pathLst>
                <a:path w="4518" h="7786" extrusionOk="0">
                  <a:moveTo>
                    <a:pt x="8" y="1"/>
                  </a:moveTo>
                  <a:cubicBezTo>
                    <a:pt x="5" y="1"/>
                    <a:pt x="3" y="1"/>
                    <a:pt x="0" y="1"/>
                  </a:cubicBezTo>
                  <a:lnTo>
                    <a:pt x="0" y="7786"/>
                  </a:lnTo>
                  <a:lnTo>
                    <a:pt x="3227" y="7786"/>
                  </a:lnTo>
                  <a:cubicBezTo>
                    <a:pt x="4269" y="7008"/>
                    <a:pt x="4517" y="5972"/>
                    <a:pt x="4517" y="4883"/>
                  </a:cubicBezTo>
                  <a:cubicBezTo>
                    <a:pt x="4517" y="2845"/>
                    <a:pt x="1038" y="533"/>
                    <a:pt x="341" y="98"/>
                  </a:cubicBezTo>
                  <a:cubicBezTo>
                    <a:pt x="242" y="35"/>
                    <a:pt x="126" y="1"/>
                    <a:pt x="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3"/>
            <p:cNvSpPr/>
            <p:nvPr/>
          </p:nvSpPr>
          <p:spPr>
            <a:xfrm>
              <a:off x="4065275" y="1727600"/>
              <a:ext cx="550675" cy="383475"/>
            </a:xfrm>
            <a:custGeom>
              <a:avLst/>
              <a:gdLst/>
              <a:ahLst/>
              <a:cxnLst/>
              <a:rect l="l" t="t" r="r" b="b"/>
              <a:pathLst>
                <a:path w="22027" h="15339" extrusionOk="0">
                  <a:moveTo>
                    <a:pt x="1337" y="1"/>
                  </a:moveTo>
                  <a:cubicBezTo>
                    <a:pt x="1072" y="1"/>
                    <a:pt x="830" y="163"/>
                    <a:pt x="732" y="416"/>
                  </a:cubicBezTo>
                  <a:cubicBezTo>
                    <a:pt x="247" y="1683"/>
                    <a:pt x="1" y="3000"/>
                    <a:pt x="1" y="4326"/>
                  </a:cubicBezTo>
                  <a:cubicBezTo>
                    <a:pt x="1" y="10374"/>
                    <a:pt x="4965" y="15339"/>
                    <a:pt x="11013" y="15339"/>
                  </a:cubicBezTo>
                  <a:cubicBezTo>
                    <a:pt x="17062" y="15339"/>
                    <a:pt x="22026" y="10374"/>
                    <a:pt x="22026" y="4326"/>
                  </a:cubicBezTo>
                  <a:cubicBezTo>
                    <a:pt x="22026" y="2998"/>
                    <a:pt x="21781" y="1683"/>
                    <a:pt x="21297" y="414"/>
                  </a:cubicBezTo>
                  <a:cubicBezTo>
                    <a:pt x="21199" y="163"/>
                    <a:pt x="20958" y="2"/>
                    <a:pt x="20696" y="2"/>
                  </a:cubicBezTo>
                  <a:cubicBezTo>
                    <a:pt x="20666" y="2"/>
                    <a:pt x="20635" y="4"/>
                    <a:pt x="20604" y="8"/>
                  </a:cubicBezTo>
                  <a:cubicBezTo>
                    <a:pt x="20306" y="50"/>
                    <a:pt x="20077" y="290"/>
                    <a:pt x="20050" y="590"/>
                  </a:cubicBezTo>
                  <a:cubicBezTo>
                    <a:pt x="19653" y="5216"/>
                    <a:pt x="15660" y="8841"/>
                    <a:pt x="11013" y="8841"/>
                  </a:cubicBezTo>
                  <a:cubicBezTo>
                    <a:pt x="6368" y="8841"/>
                    <a:pt x="2374" y="5218"/>
                    <a:pt x="1976" y="592"/>
                  </a:cubicBezTo>
                  <a:cubicBezTo>
                    <a:pt x="1951" y="292"/>
                    <a:pt x="1722" y="50"/>
                    <a:pt x="1424" y="7"/>
                  </a:cubicBezTo>
                  <a:cubicBezTo>
                    <a:pt x="1395" y="3"/>
                    <a:pt x="1366" y="1"/>
                    <a:pt x="1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3"/>
            <p:cNvSpPr/>
            <p:nvPr/>
          </p:nvSpPr>
          <p:spPr>
            <a:xfrm>
              <a:off x="4340600" y="1727625"/>
              <a:ext cx="275350" cy="383425"/>
            </a:xfrm>
            <a:custGeom>
              <a:avLst/>
              <a:gdLst/>
              <a:ahLst/>
              <a:cxnLst/>
              <a:rect l="l" t="t" r="r" b="b"/>
              <a:pathLst>
                <a:path w="11014" h="15337" extrusionOk="0">
                  <a:moveTo>
                    <a:pt x="9683" y="1"/>
                  </a:moveTo>
                  <a:cubicBezTo>
                    <a:pt x="9653" y="1"/>
                    <a:pt x="9622" y="3"/>
                    <a:pt x="9591" y="7"/>
                  </a:cubicBezTo>
                  <a:cubicBezTo>
                    <a:pt x="9293" y="49"/>
                    <a:pt x="9064" y="289"/>
                    <a:pt x="9037" y="589"/>
                  </a:cubicBezTo>
                  <a:cubicBezTo>
                    <a:pt x="8640" y="5215"/>
                    <a:pt x="4647" y="8840"/>
                    <a:pt x="0" y="8840"/>
                  </a:cubicBezTo>
                  <a:lnTo>
                    <a:pt x="0" y="15336"/>
                  </a:lnTo>
                  <a:cubicBezTo>
                    <a:pt x="6049" y="15336"/>
                    <a:pt x="11013" y="10372"/>
                    <a:pt x="11013" y="4323"/>
                  </a:cubicBezTo>
                  <a:cubicBezTo>
                    <a:pt x="11013" y="2997"/>
                    <a:pt x="10768" y="1682"/>
                    <a:pt x="10284" y="413"/>
                  </a:cubicBezTo>
                  <a:cubicBezTo>
                    <a:pt x="10186" y="162"/>
                    <a:pt x="9945" y="1"/>
                    <a:pt x="9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73"/>
          <p:cNvGrpSpPr/>
          <p:nvPr/>
        </p:nvGrpSpPr>
        <p:grpSpPr>
          <a:xfrm>
            <a:off x="4326617" y="1377622"/>
            <a:ext cx="409833" cy="466168"/>
            <a:chOff x="3336025" y="1525500"/>
            <a:chExt cx="484150" cy="550700"/>
          </a:xfrm>
        </p:grpSpPr>
        <p:sp>
          <p:nvSpPr>
            <p:cNvPr id="3138" name="Google Shape;3138;p73"/>
            <p:cNvSpPr/>
            <p:nvPr/>
          </p:nvSpPr>
          <p:spPr>
            <a:xfrm>
              <a:off x="3368275" y="1525525"/>
              <a:ext cx="178600" cy="181450"/>
            </a:xfrm>
            <a:custGeom>
              <a:avLst/>
              <a:gdLst/>
              <a:ahLst/>
              <a:cxnLst/>
              <a:rect l="l" t="t" r="r" b="b"/>
              <a:pathLst>
                <a:path w="7144" h="7258" extrusionOk="0">
                  <a:moveTo>
                    <a:pt x="2971" y="1"/>
                  </a:moveTo>
                  <a:cubicBezTo>
                    <a:pt x="2967" y="1"/>
                    <a:pt x="2963" y="1"/>
                    <a:pt x="2960" y="1"/>
                  </a:cubicBezTo>
                  <a:cubicBezTo>
                    <a:pt x="1330" y="1"/>
                    <a:pt x="5" y="1325"/>
                    <a:pt x="5" y="2954"/>
                  </a:cubicBezTo>
                  <a:cubicBezTo>
                    <a:pt x="1" y="4163"/>
                    <a:pt x="737" y="5252"/>
                    <a:pt x="1863" y="5696"/>
                  </a:cubicBezTo>
                  <a:lnTo>
                    <a:pt x="5621" y="7199"/>
                  </a:lnTo>
                  <a:cubicBezTo>
                    <a:pt x="5708" y="7239"/>
                    <a:pt x="5799" y="7258"/>
                    <a:pt x="5888" y="7258"/>
                  </a:cubicBezTo>
                  <a:cubicBezTo>
                    <a:pt x="6144" y="7258"/>
                    <a:pt x="6387" y="7105"/>
                    <a:pt x="6487" y="6852"/>
                  </a:cubicBezTo>
                  <a:cubicBezTo>
                    <a:pt x="6625" y="6510"/>
                    <a:pt x="6448" y="6121"/>
                    <a:pt x="6099" y="6002"/>
                  </a:cubicBezTo>
                  <a:lnTo>
                    <a:pt x="2341" y="4497"/>
                  </a:lnTo>
                  <a:cubicBezTo>
                    <a:pt x="1821" y="4290"/>
                    <a:pt x="1442" y="3836"/>
                    <a:pt x="1330" y="3288"/>
                  </a:cubicBezTo>
                  <a:cubicBezTo>
                    <a:pt x="1216" y="2740"/>
                    <a:pt x="1387" y="2173"/>
                    <a:pt x="1781" y="1777"/>
                  </a:cubicBezTo>
                  <a:cubicBezTo>
                    <a:pt x="2097" y="1462"/>
                    <a:pt x="2522" y="1290"/>
                    <a:pt x="2958" y="1290"/>
                  </a:cubicBezTo>
                  <a:cubicBezTo>
                    <a:pt x="3069" y="1290"/>
                    <a:pt x="3181" y="1301"/>
                    <a:pt x="3292" y="1324"/>
                  </a:cubicBezTo>
                  <a:cubicBezTo>
                    <a:pt x="3840" y="1436"/>
                    <a:pt x="4295" y="1817"/>
                    <a:pt x="4503" y="2335"/>
                  </a:cubicBezTo>
                  <a:lnTo>
                    <a:pt x="5832" y="5659"/>
                  </a:lnTo>
                  <a:cubicBezTo>
                    <a:pt x="5939" y="5898"/>
                    <a:pt x="6173" y="6040"/>
                    <a:pt x="6419" y="6040"/>
                  </a:cubicBezTo>
                  <a:cubicBezTo>
                    <a:pt x="6500" y="6040"/>
                    <a:pt x="6581" y="6025"/>
                    <a:pt x="6660" y="5993"/>
                  </a:cubicBezTo>
                  <a:cubicBezTo>
                    <a:pt x="6981" y="5865"/>
                    <a:pt x="7143" y="5507"/>
                    <a:pt x="7031" y="5181"/>
                  </a:cubicBezTo>
                  <a:lnTo>
                    <a:pt x="5702" y="1857"/>
                  </a:lnTo>
                  <a:cubicBezTo>
                    <a:pt x="5257" y="737"/>
                    <a:pt x="4174" y="1"/>
                    <a:pt x="29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3"/>
            <p:cNvSpPr/>
            <p:nvPr/>
          </p:nvSpPr>
          <p:spPr>
            <a:xfrm>
              <a:off x="3608350" y="1525500"/>
              <a:ext cx="179525" cy="181175"/>
            </a:xfrm>
            <a:custGeom>
              <a:avLst/>
              <a:gdLst/>
              <a:ahLst/>
              <a:cxnLst/>
              <a:rect l="l" t="t" r="r" b="b"/>
              <a:pathLst>
                <a:path w="7181" h="7247" extrusionOk="0">
                  <a:moveTo>
                    <a:pt x="4214" y="0"/>
                  </a:moveTo>
                  <a:cubicBezTo>
                    <a:pt x="3009" y="0"/>
                    <a:pt x="1926" y="736"/>
                    <a:pt x="1481" y="1858"/>
                  </a:cubicBezTo>
                  <a:lnTo>
                    <a:pt x="152" y="5182"/>
                  </a:lnTo>
                  <a:cubicBezTo>
                    <a:pt x="0" y="5517"/>
                    <a:pt x="158" y="5913"/>
                    <a:pt x="501" y="6050"/>
                  </a:cubicBezTo>
                  <a:cubicBezTo>
                    <a:pt x="579" y="6081"/>
                    <a:pt x="660" y="6096"/>
                    <a:pt x="739" y="6096"/>
                  </a:cubicBezTo>
                  <a:cubicBezTo>
                    <a:pt x="1007" y="6096"/>
                    <a:pt x="1259" y="5929"/>
                    <a:pt x="1351" y="5660"/>
                  </a:cubicBezTo>
                  <a:lnTo>
                    <a:pt x="2680" y="2336"/>
                  </a:lnTo>
                  <a:cubicBezTo>
                    <a:pt x="2888" y="1818"/>
                    <a:pt x="3343" y="1437"/>
                    <a:pt x="3891" y="1325"/>
                  </a:cubicBezTo>
                  <a:cubicBezTo>
                    <a:pt x="4002" y="1302"/>
                    <a:pt x="4113" y="1291"/>
                    <a:pt x="4224" y="1291"/>
                  </a:cubicBezTo>
                  <a:cubicBezTo>
                    <a:pt x="4660" y="1291"/>
                    <a:pt x="5086" y="1464"/>
                    <a:pt x="5400" y="1778"/>
                  </a:cubicBezTo>
                  <a:cubicBezTo>
                    <a:pt x="5796" y="2174"/>
                    <a:pt x="5966" y="2741"/>
                    <a:pt x="5853" y="3289"/>
                  </a:cubicBezTo>
                  <a:cubicBezTo>
                    <a:pt x="5741" y="3837"/>
                    <a:pt x="5362" y="4291"/>
                    <a:pt x="4842" y="4500"/>
                  </a:cubicBezTo>
                  <a:lnTo>
                    <a:pt x="1084" y="6003"/>
                  </a:lnTo>
                  <a:cubicBezTo>
                    <a:pt x="753" y="6136"/>
                    <a:pt x="592" y="6511"/>
                    <a:pt x="724" y="6842"/>
                  </a:cubicBezTo>
                  <a:lnTo>
                    <a:pt x="724" y="6840"/>
                  </a:lnTo>
                  <a:cubicBezTo>
                    <a:pt x="824" y="7093"/>
                    <a:pt x="1067" y="7246"/>
                    <a:pt x="1324" y="7246"/>
                  </a:cubicBezTo>
                  <a:cubicBezTo>
                    <a:pt x="1403" y="7246"/>
                    <a:pt x="1484" y="7231"/>
                    <a:pt x="1562" y="7200"/>
                  </a:cubicBezTo>
                  <a:lnTo>
                    <a:pt x="5320" y="5696"/>
                  </a:lnTo>
                  <a:cubicBezTo>
                    <a:pt x="6444" y="5251"/>
                    <a:pt x="7181" y="4163"/>
                    <a:pt x="7178" y="2954"/>
                  </a:cubicBezTo>
                  <a:cubicBezTo>
                    <a:pt x="7178" y="1326"/>
                    <a:pt x="5853" y="0"/>
                    <a:pt x="4225" y="0"/>
                  </a:cubicBezTo>
                  <a:cubicBezTo>
                    <a:pt x="4221" y="0"/>
                    <a:pt x="4217" y="0"/>
                    <a:pt x="4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3"/>
            <p:cNvSpPr/>
            <p:nvPr/>
          </p:nvSpPr>
          <p:spPr>
            <a:xfrm>
              <a:off x="3497450" y="1590025"/>
              <a:ext cx="161300" cy="112975"/>
            </a:xfrm>
            <a:custGeom>
              <a:avLst/>
              <a:gdLst/>
              <a:ahLst/>
              <a:cxnLst/>
              <a:rect l="l" t="t" r="r" b="b"/>
              <a:pathLst>
                <a:path w="6452" h="4519" extrusionOk="0">
                  <a:moveTo>
                    <a:pt x="3227" y="1"/>
                  </a:moveTo>
                  <a:cubicBezTo>
                    <a:pt x="1446" y="1"/>
                    <a:pt x="0" y="1446"/>
                    <a:pt x="0" y="3227"/>
                  </a:cubicBezTo>
                  <a:lnTo>
                    <a:pt x="0" y="3874"/>
                  </a:lnTo>
                  <a:lnTo>
                    <a:pt x="1291" y="4519"/>
                  </a:lnTo>
                  <a:lnTo>
                    <a:pt x="5161" y="4519"/>
                  </a:lnTo>
                  <a:lnTo>
                    <a:pt x="6452" y="3874"/>
                  </a:lnTo>
                  <a:lnTo>
                    <a:pt x="6452" y="3227"/>
                  </a:lnTo>
                  <a:cubicBezTo>
                    <a:pt x="6452" y="1446"/>
                    <a:pt x="5008" y="1"/>
                    <a:pt x="32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3"/>
            <p:cNvSpPr/>
            <p:nvPr/>
          </p:nvSpPr>
          <p:spPr>
            <a:xfrm>
              <a:off x="3578075" y="1590025"/>
              <a:ext cx="80675" cy="112950"/>
            </a:xfrm>
            <a:custGeom>
              <a:avLst/>
              <a:gdLst/>
              <a:ahLst/>
              <a:cxnLst/>
              <a:rect l="l" t="t" r="r" b="b"/>
              <a:pathLst>
                <a:path w="3227" h="4518" extrusionOk="0">
                  <a:moveTo>
                    <a:pt x="0" y="1"/>
                  </a:moveTo>
                  <a:lnTo>
                    <a:pt x="0" y="4518"/>
                  </a:lnTo>
                  <a:lnTo>
                    <a:pt x="1936" y="4518"/>
                  </a:lnTo>
                  <a:lnTo>
                    <a:pt x="3227" y="3874"/>
                  </a:lnTo>
                  <a:lnTo>
                    <a:pt x="3227" y="3227"/>
                  </a:lnTo>
                  <a:cubicBezTo>
                    <a:pt x="3227" y="1446"/>
                    <a:pt x="1783"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3"/>
            <p:cNvSpPr/>
            <p:nvPr/>
          </p:nvSpPr>
          <p:spPr>
            <a:xfrm>
              <a:off x="3368250" y="1783600"/>
              <a:ext cx="419675" cy="292600"/>
            </a:xfrm>
            <a:custGeom>
              <a:avLst/>
              <a:gdLst/>
              <a:ahLst/>
              <a:cxnLst/>
              <a:rect l="l" t="t" r="r" b="b"/>
              <a:pathLst>
                <a:path w="16787" h="11704" extrusionOk="0">
                  <a:moveTo>
                    <a:pt x="5" y="1"/>
                  </a:moveTo>
                  <a:lnTo>
                    <a:pt x="5" y="11056"/>
                  </a:lnTo>
                  <a:cubicBezTo>
                    <a:pt x="0" y="11411"/>
                    <a:pt x="288" y="11702"/>
                    <a:pt x="643" y="11702"/>
                  </a:cubicBezTo>
                  <a:cubicBezTo>
                    <a:pt x="646" y="11702"/>
                    <a:pt x="649" y="11702"/>
                    <a:pt x="651" y="11702"/>
                  </a:cubicBezTo>
                  <a:lnTo>
                    <a:pt x="5167" y="11702"/>
                  </a:lnTo>
                  <a:lnTo>
                    <a:pt x="6459" y="10413"/>
                  </a:lnTo>
                  <a:lnTo>
                    <a:pt x="10329" y="10413"/>
                  </a:lnTo>
                  <a:lnTo>
                    <a:pt x="11620" y="11703"/>
                  </a:lnTo>
                  <a:lnTo>
                    <a:pt x="16137" y="11703"/>
                  </a:lnTo>
                  <a:cubicBezTo>
                    <a:pt x="16139" y="11703"/>
                    <a:pt x="16142" y="11703"/>
                    <a:pt x="16145" y="11703"/>
                  </a:cubicBezTo>
                  <a:cubicBezTo>
                    <a:pt x="16498" y="11703"/>
                    <a:pt x="16786" y="11413"/>
                    <a:pt x="16782" y="11058"/>
                  </a:cubicBezTo>
                  <a:lnTo>
                    <a:pt x="167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3"/>
            <p:cNvSpPr/>
            <p:nvPr/>
          </p:nvSpPr>
          <p:spPr>
            <a:xfrm>
              <a:off x="3578075" y="1783600"/>
              <a:ext cx="209850" cy="292600"/>
            </a:xfrm>
            <a:custGeom>
              <a:avLst/>
              <a:gdLst/>
              <a:ahLst/>
              <a:cxnLst/>
              <a:rect l="l" t="t" r="r" b="b"/>
              <a:pathLst>
                <a:path w="8394" h="11704" extrusionOk="0">
                  <a:moveTo>
                    <a:pt x="8389" y="1"/>
                  </a:moveTo>
                  <a:lnTo>
                    <a:pt x="0" y="2"/>
                  </a:lnTo>
                  <a:lnTo>
                    <a:pt x="0" y="10413"/>
                  </a:lnTo>
                  <a:lnTo>
                    <a:pt x="1936" y="10413"/>
                  </a:lnTo>
                  <a:lnTo>
                    <a:pt x="3227" y="11703"/>
                  </a:lnTo>
                  <a:lnTo>
                    <a:pt x="7744" y="11703"/>
                  </a:lnTo>
                  <a:cubicBezTo>
                    <a:pt x="7746" y="11703"/>
                    <a:pt x="7749" y="11703"/>
                    <a:pt x="7752" y="11703"/>
                  </a:cubicBezTo>
                  <a:cubicBezTo>
                    <a:pt x="8105" y="11703"/>
                    <a:pt x="8393" y="11413"/>
                    <a:pt x="8389" y="11058"/>
                  </a:cubicBezTo>
                  <a:lnTo>
                    <a:pt x="83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3"/>
            <p:cNvSpPr/>
            <p:nvPr/>
          </p:nvSpPr>
          <p:spPr>
            <a:xfrm>
              <a:off x="3336025" y="1686825"/>
              <a:ext cx="484150" cy="129100"/>
            </a:xfrm>
            <a:custGeom>
              <a:avLst/>
              <a:gdLst/>
              <a:ahLst/>
              <a:cxnLst/>
              <a:rect l="l" t="t" r="r" b="b"/>
              <a:pathLst>
                <a:path w="19366" h="5164" extrusionOk="0">
                  <a:moveTo>
                    <a:pt x="642" y="0"/>
                  </a:moveTo>
                  <a:cubicBezTo>
                    <a:pt x="287" y="0"/>
                    <a:pt x="0" y="289"/>
                    <a:pt x="3" y="646"/>
                  </a:cubicBezTo>
                  <a:lnTo>
                    <a:pt x="3" y="4517"/>
                  </a:lnTo>
                  <a:cubicBezTo>
                    <a:pt x="0" y="4874"/>
                    <a:pt x="288" y="5164"/>
                    <a:pt x="644" y="5164"/>
                  </a:cubicBezTo>
                  <a:cubicBezTo>
                    <a:pt x="646" y="5164"/>
                    <a:pt x="648" y="5164"/>
                    <a:pt x="650" y="5164"/>
                  </a:cubicBezTo>
                  <a:lnTo>
                    <a:pt x="18716" y="5164"/>
                  </a:lnTo>
                  <a:cubicBezTo>
                    <a:pt x="18718" y="5164"/>
                    <a:pt x="18720" y="5164"/>
                    <a:pt x="18722" y="5164"/>
                  </a:cubicBezTo>
                  <a:cubicBezTo>
                    <a:pt x="19077" y="5164"/>
                    <a:pt x="19366" y="4874"/>
                    <a:pt x="19362" y="4517"/>
                  </a:cubicBezTo>
                  <a:lnTo>
                    <a:pt x="19362" y="646"/>
                  </a:lnTo>
                  <a:cubicBezTo>
                    <a:pt x="19364" y="291"/>
                    <a:pt x="19079" y="2"/>
                    <a:pt x="18726" y="2"/>
                  </a:cubicBezTo>
                  <a:cubicBezTo>
                    <a:pt x="18723" y="2"/>
                    <a:pt x="18720" y="2"/>
                    <a:pt x="18718" y="2"/>
                  </a:cubicBezTo>
                  <a:lnTo>
                    <a:pt x="12910" y="2"/>
                  </a:lnTo>
                  <a:lnTo>
                    <a:pt x="11620" y="1292"/>
                  </a:lnTo>
                  <a:lnTo>
                    <a:pt x="7748" y="1292"/>
                  </a:lnTo>
                  <a:lnTo>
                    <a:pt x="6456" y="0"/>
                  </a:lnTo>
                  <a:lnTo>
                    <a:pt x="650" y="0"/>
                  </a:lnTo>
                  <a:cubicBezTo>
                    <a:pt x="647" y="0"/>
                    <a:pt x="644" y="0"/>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3"/>
            <p:cNvSpPr/>
            <p:nvPr/>
          </p:nvSpPr>
          <p:spPr>
            <a:xfrm>
              <a:off x="3578075" y="1686850"/>
              <a:ext cx="242100" cy="129075"/>
            </a:xfrm>
            <a:custGeom>
              <a:avLst/>
              <a:gdLst/>
              <a:ahLst/>
              <a:cxnLst/>
              <a:rect l="l" t="t" r="r" b="b"/>
              <a:pathLst>
                <a:path w="9684" h="5163" extrusionOk="0">
                  <a:moveTo>
                    <a:pt x="9042" y="1"/>
                  </a:moveTo>
                  <a:cubicBezTo>
                    <a:pt x="9040" y="1"/>
                    <a:pt x="9037" y="1"/>
                    <a:pt x="9034" y="1"/>
                  </a:cubicBezTo>
                  <a:lnTo>
                    <a:pt x="3227" y="1"/>
                  </a:lnTo>
                  <a:lnTo>
                    <a:pt x="1936" y="1291"/>
                  </a:lnTo>
                  <a:lnTo>
                    <a:pt x="0" y="1291"/>
                  </a:lnTo>
                  <a:lnTo>
                    <a:pt x="0" y="5163"/>
                  </a:lnTo>
                  <a:lnTo>
                    <a:pt x="9034" y="5163"/>
                  </a:lnTo>
                  <a:cubicBezTo>
                    <a:pt x="9036" y="5163"/>
                    <a:pt x="9038" y="5163"/>
                    <a:pt x="9040" y="5163"/>
                  </a:cubicBezTo>
                  <a:cubicBezTo>
                    <a:pt x="9395" y="5163"/>
                    <a:pt x="9684" y="4873"/>
                    <a:pt x="9680" y="4516"/>
                  </a:cubicBezTo>
                  <a:lnTo>
                    <a:pt x="9680" y="645"/>
                  </a:lnTo>
                  <a:cubicBezTo>
                    <a:pt x="9682" y="290"/>
                    <a:pt x="9396" y="1"/>
                    <a:pt x="90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3"/>
            <p:cNvSpPr/>
            <p:nvPr/>
          </p:nvSpPr>
          <p:spPr>
            <a:xfrm>
              <a:off x="3497400" y="1686825"/>
              <a:ext cx="161350" cy="389325"/>
            </a:xfrm>
            <a:custGeom>
              <a:avLst/>
              <a:gdLst/>
              <a:ahLst/>
              <a:cxnLst/>
              <a:rect l="l" t="t" r="r" b="b"/>
              <a:pathLst>
                <a:path w="6454" h="15573" extrusionOk="0">
                  <a:moveTo>
                    <a:pt x="1" y="0"/>
                  </a:moveTo>
                  <a:lnTo>
                    <a:pt x="1" y="15573"/>
                  </a:lnTo>
                  <a:lnTo>
                    <a:pt x="6454" y="15573"/>
                  </a:lnTo>
                  <a:lnTo>
                    <a:pt x="6454" y="0"/>
                  </a:lnTo>
                  <a:close/>
                </a:path>
              </a:pathLst>
            </a:custGeom>
            <a:solidFill>
              <a:srgbClr val="FED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3"/>
            <p:cNvSpPr/>
            <p:nvPr/>
          </p:nvSpPr>
          <p:spPr>
            <a:xfrm>
              <a:off x="3578075" y="1686825"/>
              <a:ext cx="80675" cy="389325"/>
            </a:xfrm>
            <a:custGeom>
              <a:avLst/>
              <a:gdLst/>
              <a:ahLst/>
              <a:cxnLst/>
              <a:rect l="l" t="t" r="r" b="b"/>
              <a:pathLst>
                <a:path w="3227" h="15573" extrusionOk="0">
                  <a:moveTo>
                    <a:pt x="0" y="0"/>
                  </a:moveTo>
                  <a:lnTo>
                    <a:pt x="0" y="15573"/>
                  </a:lnTo>
                  <a:lnTo>
                    <a:pt x="3227" y="15573"/>
                  </a:lnTo>
                  <a:lnTo>
                    <a:pt x="3227" y="0"/>
                  </a:lnTo>
                  <a:close/>
                </a:path>
              </a:pathLst>
            </a:custGeom>
            <a:solidFill>
              <a:srgbClr val="FAB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73"/>
          <p:cNvGrpSpPr/>
          <p:nvPr/>
        </p:nvGrpSpPr>
        <p:grpSpPr>
          <a:xfrm>
            <a:off x="3546394" y="1377633"/>
            <a:ext cx="468834" cy="466146"/>
            <a:chOff x="2457250" y="1572600"/>
            <a:chExt cx="553850" cy="550675"/>
          </a:xfrm>
        </p:grpSpPr>
        <p:sp>
          <p:nvSpPr>
            <p:cNvPr id="3149" name="Google Shape;3149;p73"/>
            <p:cNvSpPr/>
            <p:nvPr/>
          </p:nvSpPr>
          <p:spPr>
            <a:xfrm>
              <a:off x="2457250" y="1572600"/>
              <a:ext cx="553850" cy="550675"/>
            </a:xfrm>
            <a:custGeom>
              <a:avLst/>
              <a:gdLst/>
              <a:ahLst/>
              <a:cxnLst/>
              <a:rect l="l" t="t" r="r" b="b"/>
              <a:pathLst>
                <a:path w="22154" h="22027" extrusionOk="0">
                  <a:moveTo>
                    <a:pt x="11077" y="0"/>
                  </a:moveTo>
                  <a:cubicBezTo>
                    <a:pt x="10913" y="0"/>
                    <a:pt x="10748" y="65"/>
                    <a:pt x="10626" y="194"/>
                  </a:cubicBezTo>
                  <a:lnTo>
                    <a:pt x="7786" y="3011"/>
                  </a:lnTo>
                  <a:lnTo>
                    <a:pt x="3721" y="3011"/>
                  </a:lnTo>
                  <a:cubicBezTo>
                    <a:pt x="3373" y="3011"/>
                    <a:pt x="3076" y="3308"/>
                    <a:pt x="3076" y="3658"/>
                  </a:cubicBezTo>
                  <a:lnTo>
                    <a:pt x="3076" y="7722"/>
                  </a:lnTo>
                  <a:lnTo>
                    <a:pt x="258" y="10561"/>
                  </a:lnTo>
                  <a:cubicBezTo>
                    <a:pt x="0" y="10806"/>
                    <a:pt x="0" y="11218"/>
                    <a:pt x="258" y="11464"/>
                  </a:cubicBezTo>
                  <a:lnTo>
                    <a:pt x="3076" y="14303"/>
                  </a:lnTo>
                  <a:lnTo>
                    <a:pt x="3076" y="18368"/>
                  </a:lnTo>
                  <a:cubicBezTo>
                    <a:pt x="3076" y="18717"/>
                    <a:pt x="3373" y="19015"/>
                    <a:pt x="3723" y="19015"/>
                  </a:cubicBezTo>
                  <a:lnTo>
                    <a:pt x="7788" y="19015"/>
                  </a:lnTo>
                  <a:lnTo>
                    <a:pt x="10626" y="21832"/>
                  </a:lnTo>
                  <a:cubicBezTo>
                    <a:pt x="10749" y="21962"/>
                    <a:pt x="10914" y="22026"/>
                    <a:pt x="11078" y="22026"/>
                  </a:cubicBezTo>
                  <a:cubicBezTo>
                    <a:pt x="11243" y="22026"/>
                    <a:pt x="11407" y="21962"/>
                    <a:pt x="11530" y="21832"/>
                  </a:cubicBezTo>
                  <a:lnTo>
                    <a:pt x="14369" y="19015"/>
                  </a:lnTo>
                  <a:lnTo>
                    <a:pt x="18434" y="19015"/>
                  </a:lnTo>
                  <a:cubicBezTo>
                    <a:pt x="18783" y="19015"/>
                    <a:pt x="19079" y="18718"/>
                    <a:pt x="19079" y="18368"/>
                  </a:cubicBezTo>
                  <a:lnTo>
                    <a:pt x="19079" y="14303"/>
                  </a:lnTo>
                  <a:lnTo>
                    <a:pt x="21895" y="11465"/>
                  </a:lnTo>
                  <a:cubicBezTo>
                    <a:pt x="22154" y="11218"/>
                    <a:pt x="22154" y="10806"/>
                    <a:pt x="21895" y="10561"/>
                  </a:cubicBezTo>
                  <a:lnTo>
                    <a:pt x="19078" y="7722"/>
                  </a:lnTo>
                  <a:lnTo>
                    <a:pt x="19078" y="3657"/>
                  </a:lnTo>
                  <a:cubicBezTo>
                    <a:pt x="19078" y="3308"/>
                    <a:pt x="18781" y="3011"/>
                    <a:pt x="18433" y="3011"/>
                  </a:cubicBezTo>
                  <a:lnTo>
                    <a:pt x="14368" y="3011"/>
                  </a:lnTo>
                  <a:lnTo>
                    <a:pt x="11530" y="194"/>
                  </a:lnTo>
                  <a:cubicBezTo>
                    <a:pt x="11406" y="65"/>
                    <a:pt x="11242" y="0"/>
                    <a:pt x="1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3"/>
            <p:cNvSpPr/>
            <p:nvPr/>
          </p:nvSpPr>
          <p:spPr>
            <a:xfrm>
              <a:off x="2734175" y="1572600"/>
              <a:ext cx="276925" cy="550650"/>
            </a:xfrm>
            <a:custGeom>
              <a:avLst/>
              <a:gdLst/>
              <a:ahLst/>
              <a:cxnLst/>
              <a:rect l="l" t="t" r="r" b="b"/>
              <a:pathLst>
                <a:path w="11077" h="22026" extrusionOk="0">
                  <a:moveTo>
                    <a:pt x="11" y="0"/>
                  </a:moveTo>
                  <a:cubicBezTo>
                    <a:pt x="8" y="0"/>
                    <a:pt x="4" y="1"/>
                    <a:pt x="1" y="1"/>
                  </a:cubicBezTo>
                  <a:lnTo>
                    <a:pt x="1" y="22026"/>
                  </a:lnTo>
                  <a:cubicBezTo>
                    <a:pt x="2" y="22026"/>
                    <a:pt x="4" y="22026"/>
                    <a:pt x="6" y="22026"/>
                  </a:cubicBezTo>
                  <a:cubicBezTo>
                    <a:pt x="175" y="22026"/>
                    <a:pt x="337" y="21957"/>
                    <a:pt x="453" y="21832"/>
                  </a:cubicBezTo>
                  <a:lnTo>
                    <a:pt x="3291" y="19015"/>
                  </a:lnTo>
                  <a:lnTo>
                    <a:pt x="7356" y="19015"/>
                  </a:lnTo>
                  <a:cubicBezTo>
                    <a:pt x="7704" y="19015"/>
                    <a:pt x="8001" y="18717"/>
                    <a:pt x="8001" y="18368"/>
                  </a:cubicBezTo>
                  <a:lnTo>
                    <a:pt x="8001" y="14303"/>
                  </a:lnTo>
                  <a:lnTo>
                    <a:pt x="10818" y="11465"/>
                  </a:lnTo>
                  <a:cubicBezTo>
                    <a:pt x="11077" y="11218"/>
                    <a:pt x="11077" y="10806"/>
                    <a:pt x="10818" y="10561"/>
                  </a:cubicBezTo>
                  <a:lnTo>
                    <a:pt x="8001" y="7722"/>
                  </a:lnTo>
                  <a:lnTo>
                    <a:pt x="8001" y="3658"/>
                  </a:lnTo>
                  <a:cubicBezTo>
                    <a:pt x="8001" y="3308"/>
                    <a:pt x="7704" y="3011"/>
                    <a:pt x="7356" y="3011"/>
                  </a:cubicBezTo>
                  <a:lnTo>
                    <a:pt x="3291" y="3011"/>
                  </a:lnTo>
                  <a:lnTo>
                    <a:pt x="453" y="194"/>
                  </a:lnTo>
                  <a:cubicBezTo>
                    <a:pt x="338" y="71"/>
                    <a:pt x="179"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3"/>
            <p:cNvSpPr/>
            <p:nvPr/>
          </p:nvSpPr>
          <p:spPr>
            <a:xfrm>
              <a:off x="2497925" y="1611625"/>
              <a:ext cx="472550" cy="472575"/>
            </a:xfrm>
            <a:custGeom>
              <a:avLst/>
              <a:gdLst/>
              <a:ahLst/>
              <a:cxnLst/>
              <a:rect l="l" t="t" r="r" b="b"/>
              <a:pathLst>
                <a:path w="18902" h="18903" extrusionOk="0">
                  <a:moveTo>
                    <a:pt x="9451" y="0"/>
                  </a:moveTo>
                  <a:lnTo>
                    <a:pt x="6689" y="2741"/>
                  </a:lnTo>
                  <a:lnTo>
                    <a:pt x="2741" y="2741"/>
                  </a:lnTo>
                  <a:lnTo>
                    <a:pt x="2741" y="6689"/>
                  </a:lnTo>
                  <a:lnTo>
                    <a:pt x="0" y="9452"/>
                  </a:lnTo>
                  <a:lnTo>
                    <a:pt x="2739" y="12212"/>
                  </a:lnTo>
                  <a:lnTo>
                    <a:pt x="2739" y="16162"/>
                  </a:lnTo>
                  <a:lnTo>
                    <a:pt x="6688" y="16162"/>
                  </a:lnTo>
                  <a:lnTo>
                    <a:pt x="9451" y="18903"/>
                  </a:lnTo>
                  <a:lnTo>
                    <a:pt x="12212" y="16163"/>
                  </a:lnTo>
                  <a:lnTo>
                    <a:pt x="16160" y="16163"/>
                  </a:lnTo>
                  <a:lnTo>
                    <a:pt x="16160" y="12213"/>
                  </a:lnTo>
                  <a:lnTo>
                    <a:pt x="18901" y="9452"/>
                  </a:lnTo>
                  <a:lnTo>
                    <a:pt x="16160" y="6689"/>
                  </a:lnTo>
                  <a:lnTo>
                    <a:pt x="16160" y="2741"/>
                  </a:lnTo>
                  <a:lnTo>
                    <a:pt x="12212" y="2741"/>
                  </a:lnTo>
                  <a:lnTo>
                    <a:pt x="94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3"/>
            <p:cNvSpPr/>
            <p:nvPr/>
          </p:nvSpPr>
          <p:spPr>
            <a:xfrm>
              <a:off x="2588500" y="1830925"/>
              <a:ext cx="226800" cy="163275"/>
            </a:xfrm>
            <a:custGeom>
              <a:avLst/>
              <a:gdLst/>
              <a:ahLst/>
              <a:cxnLst/>
              <a:rect l="l" t="t" r="r" b="b"/>
              <a:pathLst>
                <a:path w="9072" h="6531" extrusionOk="0">
                  <a:moveTo>
                    <a:pt x="8409" y="1"/>
                  </a:moveTo>
                  <a:cubicBezTo>
                    <a:pt x="8038" y="1"/>
                    <a:pt x="7744" y="311"/>
                    <a:pt x="7764" y="680"/>
                  </a:cubicBezTo>
                  <a:lnTo>
                    <a:pt x="7764" y="4595"/>
                  </a:lnTo>
                  <a:cubicBezTo>
                    <a:pt x="7781" y="4962"/>
                    <a:pt x="7487" y="5271"/>
                    <a:pt x="7118" y="5271"/>
                  </a:cubicBezTo>
                  <a:cubicBezTo>
                    <a:pt x="6749" y="5271"/>
                    <a:pt x="6455" y="4962"/>
                    <a:pt x="6473" y="4595"/>
                  </a:cubicBezTo>
                  <a:lnTo>
                    <a:pt x="6473" y="680"/>
                  </a:lnTo>
                  <a:cubicBezTo>
                    <a:pt x="6457" y="335"/>
                    <a:pt x="6172" y="64"/>
                    <a:pt x="5828" y="64"/>
                  </a:cubicBezTo>
                  <a:cubicBezTo>
                    <a:pt x="5482" y="64"/>
                    <a:pt x="5199" y="335"/>
                    <a:pt x="5182" y="680"/>
                  </a:cubicBezTo>
                  <a:lnTo>
                    <a:pt x="5182" y="4595"/>
                  </a:lnTo>
                  <a:cubicBezTo>
                    <a:pt x="5200" y="4964"/>
                    <a:pt x="4906" y="5272"/>
                    <a:pt x="4537" y="5272"/>
                  </a:cubicBezTo>
                  <a:cubicBezTo>
                    <a:pt x="4166" y="5272"/>
                    <a:pt x="3873" y="4964"/>
                    <a:pt x="3892" y="4595"/>
                  </a:cubicBezTo>
                  <a:lnTo>
                    <a:pt x="3892" y="1971"/>
                  </a:lnTo>
                  <a:cubicBezTo>
                    <a:pt x="3902" y="894"/>
                    <a:pt x="3032" y="16"/>
                    <a:pt x="1956" y="16"/>
                  </a:cubicBezTo>
                  <a:cubicBezTo>
                    <a:pt x="880" y="16"/>
                    <a:pt x="10" y="894"/>
                    <a:pt x="20" y="1971"/>
                  </a:cubicBezTo>
                  <a:cubicBezTo>
                    <a:pt x="1" y="2340"/>
                    <a:pt x="296" y="2649"/>
                    <a:pt x="665" y="2649"/>
                  </a:cubicBezTo>
                  <a:cubicBezTo>
                    <a:pt x="1035" y="2649"/>
                    <a:pt x="1330" y="2340"/>
                    <a:pt x="1311" y="1971"/>
                  </a:cubicBezTo>
                  <a:cubicBezTo>
                    <a:pt x="1327" y="1625"/>
                    <a:pt x="1610" y="1355"/>
                    <a:pt x="1956" y="1355"/>
                  </a:cubicBezTo>
                  <a:cubicBezTo>
                    <a:pt x="2300" y="1355"/>
                    <a:pt x="2585" y="1625"/>
                    <a:pt x="2601" y="1971"/>
                  </a:cubicBezTo>
                  <a:lnTo>
                    <a:pt x="2601" y="4595"/>
                  </a:lnTo>
                  <a:cubicBezTo>
                    <a:pt x="2600" y="5663"/>
                    <a:pt x="3465" y="6531"/>
                    <a:pt x="4534" y="6531"/>
                  </a:cubicBezTo>
                  <a:cubicBezTo>
                    <a:pt x="4535" y="6531"/>
                    <a:pt x="4536" y="6531"/>
                    <a:pt x="4537" y="6531"/>
                  </a:cubicBezTo>
                  <a:cubicBezTo>
                    <a:pt x="5041" y="6531"/>
                    <a:pt x="5479" y="6337"/>
                    <a:pt x="5828" y="6027"/>
                  </a:cubicBezTo>
                  <a:cubicBezTo>
                    <a:pt x="6176" y="6337"/>
                    <a:pt x="6615" y="6531"/>
                    <a:pt x="7118" y="6531"/>
                  </a:cubicBezTo>
                  <a:cubicBezTo>
                    <a:pt x="7119" y="6531"/>
                    <a:pt x="7120" y="6531"/>
                    <a:pt x="7121" y="6531"/>
                  </a:cubicBezTo>
                  <a:cubicBezTo>
                    <a:pt x="8189" y="6531"/>
                    <a:pt x="9056" y="5663"/>
                    <a:pt x="9054" y="4595"/>
                  </a:cubicBezTo>
                  <a:lnTo>
                    <a:pt x="9054" y="680"/>
                  </a:lnTo>
                  <a:cubicBezTo>
                    <a:pt x="9072" y="311"/>
                    <a:pt x="8778" y="1"/>
                    <a:pt x="8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3"/>
            <p:cNvSpPr/>
            <p:nvPr/>
          </p:nvSpPr>
          <p:spPr>
            <a:xfrm>
              <a:off x="2846650" y="1830975"/>
              <a:ext cx="33175" cy="164000"/>
            </a:xfrm>
            <a:custGeom>
              <a:avLst/>
              <a:gdLst/>
              <a:ahLst/>
              <a:cxnLst/>
              <a:rect l="l" t="t" r="r" b="b"/>
              <a:pathLst>
                <a:path w="1327" h="6560" extrusionOk="0">
                  <a:moveTo>
                    <a:pt x="664" y="0"/>
                  </a:moveTo>
                  <a:cubicBezTo>
                    <a:pt x="295" y="0"/>
                    <a:pt x="1" y="309"/>
                    <a:pt x="19" y="678"/>
                  </a:cubicBezTo>
                  <a:lnTo>
                    <a:pt x="19" y="5883"/>
                  </a:lnTo>
                  <a:cubicBezTo>
                    <a:pt x="1" y="6251"/>
                    <a:pt x="295" y="6560"/>
                    <a:pt x="664" y="6560"/>
                  </a:cubicBezTo>
                  <a:cubicBezTo>
                    <a:pt x="1032" y="6560"/>
                    <a:pt x="1327" y="6251"/>
                    <a:pt x="1309" y="5883"/>
                  </a:cubicBezTo>
                  <a:lnTo>
                    <a:pt x="1309" y="678"/>
                  </a:lnTo>
                  <a:cubicBezTo>
                    <a:pt x="1327" y="309"/>
                    <a:pt x="1032" y="0"/>
                    <a:pt x="6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3"/>
            <p:cNvSpPr/>
            <p:nvPr/>
          </p:nvSpPr>
          <p:spPr>
            <a:xfrm>
              <a:off x="2718050" y="1654000"/>
              <a:ext cx="32275" cy="46950"/>
            </a:xfrm>
            <a:custGeom>
              <a:avLst/>
              <a:gdLst/>
              <a:ahLst/>
              <a:cxnLst/>
              <a:rect l="l" t="t" r="r" b="b"/>
              <a:pathLst>
                <a:path w="1291" h="1878" extrusionOk="0">
                  <a:moveTo>
                    <a:pt x="646" y="1"/>
                  </a:moveTo>
                  <a:cubicBezTo>
                    <a:pt x="300" y="1"/>
                    <a:pt x="17" y="272"/>
                    <a:pt x="0" y="616"/>
                  </a:cubicBezTo>
                  <a:lnTo>
                    <a:pt x="0" y="1262"/>
                  </a:lnTo>
                  <a:cubicBezTo>
                    <a:pt x="17" y="1606"/>
                    <a:pt x="300" y="1877"/>
                    <a:pt x="646" y="1877"/>
                  </a:cubicBezTo>
                  <a:cubicBezTo>
                    <a:pt x="990" y="1877"/>
                    <a:pt x="1275" y="1606"/>
                    <a:pt x="1291" y="1262"/>
                  </a:cubicBezTo>
                  <a:lnTo>
                    <a:pt x="1291" y="616"/>
                  </a:lnTo>
                  <a:cubicBezTo>
                    <a:pt x="1275" y="272"/>
                    <a:pt x="990" y="1"/>
                    <a:pt x="6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3"/>
            <p:cNvSpPr/>
            <p:nvPr/>
          </p:nvSpPr>
          <p:spPr>
            <a:xfrm>
              <a:off x="2653475" y="1718525"/>
              <a:ext cx="161425" cy="81025"/>
            </a:xfrm>
            <a:custGeom>
              <a:avLst/>
              <a:gdLst/>
              <a:ahLst/>
              <a:cxnLst/>
              <a:rect l="l" t="t" r="r" b="b"/>
              <a:pathLst>
                <a:path w="6457" h="3241" extrusionOk="0">
                  <a:moveTo>
                    <a:pt x="648" y="1"/>
                  </a:moveTo>
                  <a:cubicBezTo>
                    <a:pt x="302" y="1"/>
                    <a:pt x="19" y="271"/>
                    <a:pt x="2" y="616"/>
                  </a:cubicBezTo>
                  <a:lnTo>
                    <a:pt x="2" y="1304"/>
                  </a:lnTo>
                  <a:cubicBezTo>
                    <a:pt x="1" y="2373"/>
                    <a:pt x="866" y="3240"/>
                    <a:pt x="1935" y="3240"/>
                  </a:cubicBezTo>
                  <a:cubicBezTo>
                    <a:pt x="1936" y="3240"/>
                    <a:pt x="1937" y="3240"/>
                    <a:pt x="1938" y="3240"/>
                  </a:cubicBezTo>
                  <a:cubicBezTo>
                    <a:pt x="2442" y="3240"/>
                    <a:pt x="2880" y="3047"/>
                    <a:pt x="3229" y="2737"/>
                  </a:cubicBezTo>
                  <a:cubicBezTo>
                    <a:pt x="3577" y="3047"/>
                    <a:pt x="4016" y="3240"/>
                    <a:pt x="4519" y="3240"/>
                  </a:cubicBezTo>
                  <a:cubicBezTo>
                    <a:pt x="4520" y="3240"/>
                    <a:pt x="4521" y="3240"/>
                    <a:pt x="4522" y="3240"/>
                  </a:cubicBezTo>
                  <a:cubicBezTo>
                    <a:pt x="5590" y="3240"/>
                    <a:pt x="6457" y="2373"/>
                    <a:pt x="6455" y="1304"/>
                  </a:cubicBezTo>
                  <a:lnTo>
                    <a:pt x="6455" y="616"/>
                  </a:lnTo>
                  <a:cubicBezTo>
                    <a:pt x="6437" y="272"/>
                    <a:pt x="6154" y="2"/>
                    <a:pt x="5810" y="2"/>
                  </a:cubicBezTo>
                  <a:cubicBezTo>
                    <a:pt x="5466" y="2"/>
                    <a:pt x="5182" y="272"/>
                    <a:pt x="5165" y="616"/>
                  </a:cubicBezTo>
                  <a:lnTo>
                    <a:pt x="5165" y="1304"/>
                  </a:lnTo>
                  <a:cubicBezTo>
                    <a:pt x="5182" y="1672"/>
                    <a:pt x="4888" y="1981"/>
                    <a:pt x="4519" y="1981"/>
                  </a:cubicBezTo>
                  <a:cubicBezTo>
                    <a:pt x="4150" y="1981"/>
                    <a:pt x="3856" y="1672"/>
                    <a:pt x="3874" y="1304"/>
                  </a:cubicBezTo>
                  <a:lnTo>
                    <a:pt x="3874" y="616"/>
                  </a:lnTo>
                  <a:cubicBezTo>
                    <a:pt x="3858" y="271"/>
                    <a:pt x="3573" y="1"/>
                    <a:pt x="3229" y="1"/>
                  </a:cubicBezTo>
                  <a:cubicBezTo>
                    <a:pt x="2883" y="1"/>
                    <a:pt x="2600" y="271"/>
                    <a:pt x="2583" y="616"/>
                  </a:cubicBezTo>
                  <a:lnTo>
                    <a:pt x="2583" y="1304"/>
                  </a:lnTo>
                  <a:cubicBezTo>
                    <a:pt x="2601" y="1674"/>
                    <a:pt x="2307" y="1982"/>
                    <a:pt x="1938" y="1982"/>
                  </a:cubicBezTo>
                  <a:cubicBezTo>
                    <a:pt x="1567" y="1982"/>
                    <a:pt x="1274" y="1674"/>
                    <a:pt x="1293" y="1304"/>
                  </a:cubicBezTo>
                  <a:lnTo>
                    <a:pt x="1293" y="616"/>
                  </a:lnTo>
                  <a:cubicBezTo>
                    <a:pt x="1277" y="271"/>
                    <a:pt x="992" y="1"/>
                    <a:pt x="6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3"/>
            <p:cNvSpPr/>
            <p:nvPr/>
          </p:nvSpPr>
          <p:spPr>
            <a:xfrm>
              <a:off x="2734175" y="1653250"/>
              <a:ext cx="16275" cy="48425"/>
            </a:xfrm>
            <a:custGeom>
              <a:avLst/>
              <a:gdLst/>
              <a:ahLst/>
              <a:cxnLst/>
              <a:rect l="l" t="t" r="r" b="b"/>
              <a:pathLst>
                <a:path w="651" h="1937" extrusionOk="0">
                  <a:moveTo>
                    <a:pt x="9" y="1"/>
                  </a:moveTo>
                  <a:cubicBezTo>
                    <a:pt x="6" y="1"/>
                    <a:pt x="3" y="1"/>
                    <a:pt x="1" y="1"/>
                  </a:cubicBezTo>
                  <a:lnTo>
                    <a:pt x="1" y="1937"/>
                  </a:lnTo>
                  <a:cubicBezTo>
                    <a:pt x="2" y="1937"/>
                    <a:pt x="4" y="1937"/>
                    <a:pt x="6" y="1937"/>
                  </a:cubicBezTo>
                  <a:cubicBezTo>
                    <a:pt x="361" y="1937"/>
                    <a:pt x="649" y="1649"/>
                    <a:pt x="647" y="1293"/>
                  </a:cubicBezTo>
                  <a:lnTo>
                    <a:pt x="647" y="646"/>
                  </a:lnTo>
                  <a:cubicBezTo>
                    <a:pt x="650" y="292"/>
                    <a:pt x="364" y="1"/>
                    <a:pt x="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3"/>
            <p:cNvSpPr/>
            <p:nvPr/>
          </p:nvSpPr>
          <p:spPr>
            <a:xfrm>
              <a:off x="2734175" y="1717800"/>
              <a:ext cx="80725" cy="81750"/>
            </a:xfrm>
            <a:custGeom>
              <a:avLst/>
              <a:gdLst/>
              <a:ahLst/>
              <a:cxnLst/>
              <a:rect l="l" t="t" r="r" b="b"/>
              <a:pathLst>
                <a:path w="3229" h="3270" extrusionOk="0">
                  <a:moveTo>
                    <a:pt x="9" y="0"/>
                  </a:moveTo>
                  <a:cubicBezTo>
                    <a:pt x="6" y="0"/>
                    <a:pt x="3" y="0"/>
                    <a:pt x="1" y="0"/>
                  </a:cubicBezTo>
                  <a:lnTo>
                    <a:pt x="1" y="2766"/>
                  </a:lnTo>
                  <a:cubicBezTo>
                    <a:pt x="349" y="3076"/>
                    <a:pt x="788" y="3269"/>
                    <a:pt x="1291" y="3269"/>
                  </a:cubicBezTo>
                  <a:cubicBezTo>
                    <a:pt x="1292" y="3269"/>
                    <a:pt x="1293" y="3269"/>
                    <a:pt x="1294" y="3269"/>
                  </a:cubicBezTo>
                  <a:cubicBezTo>
                    <a:pt x="2362" y="3269"/>
                    <a:pt x="3229" y="2402"/>
                    <a:pt x="3227" y="1333"/>
                  </a:cubicBezTo>
                  <a:lnTo>
                    <a:pt x="3227" y="645"/>
                  </a:lnTo>
                  <a:cubicBezTo>
                    <a:pt x="3209" y="301"/>
                    <a:pt x="2926" y="31"/>
                    <a:pt x="2582" y="31"/>
                  </a:cubicBezTo>
                  <a:cubicBezTo>
                    <a:pt x="2238" y="31"/>
                    <a:pt x="1954" y="301"/>
                    <a:pt x="1937" y="645"/>
                  </a:cubicBezTo>
                  <a:lnTo>
                    <a:pt x="1937" y="1333"/>
                  </a:lnTo>
                  <a:cubicBezTo>
                    <a:pt x="1954" y="1701"/>
                    <a:pt x="1660" y="2010"/>
                    <a:pt x="1291" y="2010"/>
                  </a:cubicBezTo>
                  <a:cubicBezTo>
                    <a:pt x="922" y="2010"/>
                    <a:pt x="628" y="1701"/>
                    <a:pt x="646" y="1333"/>
                  </a:cubicBezTo>
                  <a:lnTo>
                    <a:pt x="646" y="645"/>
                  </a:lnTo>
                  <a:cubicBezTo>
                    <a:pt x="650" y="289"/>
                    <a:pt x="362" y="0"/>
                    <a:pt x="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3"/>
            <p:cNvSpPr/>
            <p:nvPr/>
          </p:nvSpPr>
          <p:spPr>
            <a:xfrm>
              <a:off x="2734175" y="1830925"/>
              <a:ext cx="81175" cy="163275"/>
            </a:xfrm>
            <a:custGeom>
              <a:avLst/>
              <a:gdLst/>
              <a:ahLst/>
              <a:cxnLst/>
              <a:rect l="l" t="t" r="r" b="b"/>
              <a:pathLst>
                <a:path w="3247" h="6531" extrusionOk="0">
                  <a:moveTo>
                    <a:pt x="2582" y="1"/>
                  </a:moveTo>
                  <a:cubicBezTo>
                    <a:pt x="2213" y="1"/>
                    <a:pt x="1919" y="311"/>
                    <a:pt x="1937" y="680"/>
                  </a:cubicBezTo>
                  <a:lnTo>
                    <a:pt x="1937" y="4595"/>
                  </a:lnTo>
                  <a:cubicBezTo>
                    <a:pt x="1954" y="4962"/>
                    <a:pt x="1660" y="5271"/>
                    <a:pt x="1291" y="5271"/>
                  </a:cubicBezTo>
                  <a:cubicBezTo>
                    <a:pt x="922" y="5271"/>
                    <a:pt x="628" y="4962"/>
                    <a:pt x="646" y="4595"/>
                  </a:cubicBezTo>
                  <a:lnTo>
                    <a:pt x="646" y="680"/>
                  </a:lnTo>
                  <a:cubicBezTo>
                    <a:pt x="650" y="324"/>
                    <a:pt x="362" y="35"/>
                    <a:pt x="9" y="35"/>
                  </a:cubicBezTo>
                  <a:cubicBezTo>
                    <a:pt x="6" y="35"/>
                    <a:pt x="3" y="35"/>
                    <a:pt x="1" y="35"/>
                  </a:cubicBezTo>
                  <a:lnTo>
                    <a:pt x="1" y="6027"/>
                  </a:lnTo>
                  <a:cubicBezTo>
                    <a:pt x="349" y="6337"/>
                    <a:pt x="788" y="6531"/>
                    <a:pt x="1291" y="6531"/>
                  </a:cubicBezTo>
                  <a:cubicBezTo>
                    <a:pt x="1292" y="6531"/>
                    <a:pt x="1293" y="6531"/>
                    <a:pt x="1294" y="6531"/>
                  </a:cubicBezTo>
                  <a:cubicBezTo>
                    <a:pt x="2362" y="6531"/>
                    <a:pt x="3229" y="5663"/>
                    <a:pt x="3227" y="4595"/>
                  </a:cubicBezTo>
                  <a:lnTo>
                    <a:pt x="3227" y="680"/>
                  </a:lnTo>
                  <a:cubicBezTo>
                    <a:pt x="3246" y="311"/>
                    <a:pt x="2952" y="1"/>
                    <a:pt x="2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73"/>
          <p:cNvGrpSpPr/>
          <p:nvPr/>
        </p:nvGrpSpPr>
        <p:grpSpPr>
          <a:xfrm>
            <a:off x="2825046" y="1377634"/>
            <a:ext cx="409960" cy="466146"/>
            <a:chOff x="1703100" y="1595200"/>
            <a:chExt cx="484300" cy="550675"/>
          </a:xfrm>
        </p:grpSpPr>
        <p:sp>
          <p:nvSpPr>
            <p:cNvPr id="3160" name="Google Shape;3160;p73"/>
            <p:cNvSpPr/>
            <p:nvPr/>
          </p:nvSpPr>
          <p:spPr>
            <a:xfrm>
              <a:off x="1703100" y="1595200"/>
              <a:ext cx="291025" cy="231775"/>
            </a:xfrm>
            <a:custGeom>
              <a:avLst/>
              <a:gdLst/>
              <a:ahLst/>
              <a:cxnLst/>
              <a:rect l="l" t="t" r="r" b="b"/>
              <a:pathLst>
                <a:path w="11641" h="9271" extrusionOk="0">
                  <a:moveTo>
                    <a:pt x="659" y="0"/>
                  </a:moveTo>
                  <a:cubicBezTo>
                    <a:pt x="477" y="0"/>
                    <a:pt x="310" y="79"/>
                    <a:pt x="180" y="207"/>
                  </a:cubicBezTo>
                  <a:cubicBezTo>
                    <a:pt x="61" y="341"/>
                    <a:pt x="0" y="519"/>
                    <a:pt x="13" y="697"/>
                  </a:cubicBezTo>
                  <a:lnTo>
                    <a:pt x="400" y="6096"/>
                  </a:lnTo>
                  <a:lnTo>
                    <a:pt x="1949" y="9077"/>
                  </a:lnTo>
                  <a:lnTo>
                    <a:pt x="5821" y="9180"/>
                  </a:lnTo>
                  <a:lnTo>
                    <a:pt x="9241" y="9270"/>
                  </a:lnTo>
                  <a:lnTo>
                    <a:pt x="11215" y="6484"/>
                  </a:lnTo>
                  <a:lnTo>
                    <a:pt x="11629" y="699"/>
                  </a:lnTo>
                  <a:cubicBezTo>
                    <a:pt x="11640" y="519"/>
                    <a:pt x="11580" y="341"/>
                    <a:pt x="11460" y="208"/>
                  </a:cubicBezTo>
                  <a:lnTo>
                    <a:pt x="11460" y="207"/>
                  </a:lnTo>
                  <a:cubicBezTo>
                    <a:pt x="11330" y="79"/>
                    <a:pt x="11163" y="0"/>
                    <a:pt x="10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3"/>
            <p:cNvSpPr/>
            <p:nvPr/>
          </p:nvSpPr>
          <p:spPr>
            <a:xfrm>
              <a:off x="1848600" y="1595200"/>
              <a:ext cx="145475" cy="231775"/>
            </a:xfrm>
            <a:custGeom>
              <a:avLst/>
              <a:gdLst/>
              <a:ahLst/>
              <a:cxnLst/>
              <a:rect l="l" t="t" r="r" b="b"/>
              <a:pathLst>
                <a:path w="5819" h="9271" extrusionOk="0">
                  <a:moveTo>
                    <a:pt x="1" y="0"/>
                  </a:moveTo>
                  <a:lnTo>
                    <a:pt x="1" y="9180"/>
                  </a:lnTo>
                  <a:lnTo>
                    <a:pt x="3421" y="9270"/>
                  </a:lnTo>
                  <a:lnTo>
                    <a:pt x="5395" y="6484"/>
                  </a:lnTo>
                  <a:lnTo>
                    <a:pt x="5807" y="697"/>
                  </a:lnTo>
                  <a:cubicBezTo>
                    <a:pt x="5819" y="519"/>
                    <a:pt x="5758" y="341"/>
                    <a:pt x="5640" y="207"/>
                  </a:cubicBezTo>
                  <a:cubicBezTo>
                    <a:pt x="5510" y="79"/>
                    <a:pt x="5343" y="0"/>
                    <a:pt x="5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3"/>
            <p:cNvSpPr/>
            <p:nvPr/>
          </p:nvSpPr>
          <p:spPr>
            <a:xfrm>
              <a:off x="1713100" y="1725325"/>
              <a:ext cx="270400" cy="354925"/>
            </a:xfrm>
            <a:custGeom>
              <a:avLst/>
              <a:gdLst/>
              <a:ahLst/>
              <a:cxnLst/>
              <a:rect l="l" t="t" r="r" b="b"/>
              <a:pathLst>
                <a:path w="10816" h="14197" extrusionOk="0">
                  <a:moveTo>
                    <a:pt x="8001" y="0"/>
                  </a:moveTo>
                  <a:cubicBezTo>
                    <a:pt x="6949" y="0"/>
                    <a:pt x="5972" y="641"/>
                    <a:pt x="5421" y="1084"/>
                  </a:cubicBezTo>
                  <a:cubicBezTo>
                    <a:pt x="5180" y="1278"/>
                    <a:pt x="5012" y="1439"/>
                    <a:pt x="4969" y="1484"/>
                  </a:cubicBezTo>
                  <a:cubicBezTo>
                    <a:pt x="4659" y="1783"/>
                    <a:pt x="3679" y="2581"/>
                    <a:pt x="2840" y="2581"/>
                  </a:cubicBezTo>
                  <a:cubicBezTo>
                    <a:pt x="2013" y="2581"/>
                    <a:pt x="1097" y="1821"/>
                    <a:pt x="812" y="1576"/>
                  </a:cubicBezTo>
                  <a:lnTo>
                    <a:pt x="0" y="891"/>
                  </a:lnTo>
                  <a:lnTo>
                    <a:pt x="0" y="891"/>
                  </a:lnTo>
                  <a:lnTo>
                    <a:pt x="827" y="12402"/>
                  </a:lnTo>
                  <a:cubicBezTo>
                    <a:pt x="891" y="13410"/>
                    <a:pt x="1743" y="14197"/>
                    <a:pt x="2750" y="14197"/>
                  </a:cubicBezTo>
                  <a:lnTo>
                    <a:pt x="8092" y="14197"/>
                  </a:lnTo>
                  <a:cubicBezTo>
                    <a:pt x="9099" y="14197"/>
                    <a:pt x="9951" y="13410"/>
                    <a:pt x="10028" y="12402"/>
                  </a:cubicBezTo>
                  <a:lnTo>
                    <a:pt x="10815" y="1279"/>
                  </a:lnTo>
                  <a:cubicBezTo>
                    <a:pt x="10338" y="852"/>
                    <a:pt x="9214" y="0"/>
                    <a:pt x="80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3"/>
            <p:cNvSpPr/>
            <p:nvPr/>
          </p:nvSpPr>
          <p:spPr>
            <a:xfrm>
              <a:off x="1848600" y="1725325"/>
              <a:ext cx="134900" cy="354925"/>
            </a:xfrm>
            <a:custGeom>
              <a:avLst/>
              <a:gdLst/>
              <a:ahLst/>
              <a:cxnLst/>
              <a:rect l="l" t="t" r="r" b="b"/>
              <a:pathLst>
                <a:path w="5396" h="14197" extrusionOk="0">
                  <a:moveTo>
                    <a:pt x="2581" y="0"/>
                  </a:moveTo>
                  <a:cubicBezTo>
                    <a:pt x="1529" y="0"/>
                    <a:pt x="552" y="641"/>
                    <a:pt x="1" y="1084"/>
                  </a:cubicBezTo>
                  <a:lnTo>
                    <a:pt x="1" y="14197"/>
                  </a:lnTo>
                  <a:lnTo>
                    <a:pt x="2672" y="14197"/>
                  </a:lnTo>
                  <a:cubicBezTo>
                    <a:pt x="3678" y="14197"/>
                    <a:pt x="4530" y="13411"/>
                    <a:pt x="4608" y="12402"/>
                  </a:cubicBezTo>
                  <a:lnTo>
                    <a:pt x="5395" y="1279"/>
                  </a:lnTo>
                  <a:cubicBezTo>
                    <a:pt x="4917" y="852"/>
                    <a:pt x="3794" y="0"/>
                    <a:pt x="2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3"/>
            <p:cNvSpPr/>
            <p:nvPr/>
          </p:nvSpPr>
          <p:spPr>
            <a:xfrm>
              <a:off x="1896975" y="1854375"/>
              <a:ext cx="290425" cy="291500"/>
            </a:xfrm>
            <a:custGeom>
              <a:avLst/>
              <a:gdLst/>
              <a:ahLst/>
              <a:cxnLst/>
              <a:rect l="l" t="t" r="r" b="b"/>
              <a:pathLst>
                <a:path w="11617" h="11660" extrusionOk="0">
                  <a:moveTo>
                    <a:pt x="5808" y="1"/>
                  </a:moveTo>
                  <a:cubicBezTo>
                    <a:pt x="2607" y="1"/>
                    <a:pt x="0" y="2605"/>
                    <a:pt x="0" y="5808"/>
                  </a:cubicBezTo>
                  <a:cubicBezTo>
                    <a:pt x="0" y="9011"/>
                    <a:pt x="2607" y="11660"/>
                    <a:pt x="5808" y="11660"/>
                  </a:cubicBezTo>
                  <a:cubicBezTo>
                    <a:pt x="9011" y="11660"/>
                    <a:pt x="11617" y="9011"/>
                    <a:pt x="11617" y="5808"/>
                  </a:cubicBezTo>
                  <a:cubicBezTo>
                    <a:pt x="11617" y="2605"/>
                    <a:pt x="9011" y="1"/>
                    <a:pt x="5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3"/>
            <p:cNvSpPr/>
            <p:nvPr/>
          </p:nvSpPr>
          <p:spPr>
            <a:xfrm>
              <a:off x="2042200" y="1854375"/>
              <a:ext cx="145200" cy="291475"/>
            </a:xfrm>
            <a:custGeom>
              <a:avLst/>
              <a:gdLst/>
              <a:ahLst/>
              <a:cxnLst/>
              <a:rect l="l" t="t" r="r" b="b"/>
              <a:pathLst>
                <a:path w="5808" h="11659" extrusionOk="0">
                  <a:moveTo>
                    <a:pt x="0" y="1"/>
                  </a:moveTo>
                  <a:lnTo>
                    <a:pt x="0" y="11659"/>
                  </a:lnTo>
                  <a:cubicBezTo>
                    <a:pt x="3202" y="11659"/>
                    <a:pt x="5808" y="9011"/>
                    <a:pt x="5808" y="5808"/>
                  </a:cubicBezTo>
                  <a:cubicBezTo>
                    <a:pt x="5808" y="2605"/>
                    <a:pt x="3202"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3"/>
            <p:cNvSpPr/>
            <p:nvPr/>
          </p:nvSpPr>
          <p:spPr>
            <a:xfrm>
              <a:off x="1979375" y="1937200"/>
              <a:ext cx="127000" cy="124750"/>
            </a:xfrm>
            <a:custGeom>
              <a:avLst/>
              <a:gdLst/>
              <a:ahLst/>
              <a:cxnLst/>
              <a:rect l="l" t="t" r="r" b="b"/>
              <a:pathLst>
                <a:path w="5080" h="4990" extrusionOk="0">
                  <a:moveTo>
                    <a:pt x="4361" y="0"/>
                  </a:moveTo>
                  <a:cubicBezTo>
                    <a:pt x="4185" y="0"/>
                    <a:pt x="4009" y="72"/>
                    <a:pt x="3881" y="214"/>
                  </a:cubicBezTo>
                  <a:lnTo>
                    <a:pt x="2512" y="1583"/>
                  </a:lnTo>
                  <a:lnTo>
                    <a:pt x="1143" y="214"/>
                  </a:lnTo>
                  <a:cubicBezTo>
                    <a:pt x="1020" y="103"/>
                    <a:pt x="866" y="48"/>
                    <a:pt x="711" y="48"/>
                  </a:cubicBezTo>
                  <a:cubicBezTo>
                    <a:pt x="546" y="48"/>
                    <a:pt x="380" y="111"/>
                    <a:pt x="254" y="237"/>
                  </a:cubicBezTo>
                  <a:cubicBezTo>
                    <a:pt x="12" y="481"/>
                    <a:pt x="2" y="871"/>
                    <a:pt x="232" y="1126"/>
                  </a:cubicBezTo>
                  <a:lnTo>
                    <a:pt x="1599" y="2495"/>
                  </a:lnTo>
                  <a:lnTo>
                    <a:pt x="232" y="3865"/>
                  </a:lnTo>
                  <a:cubicBezTo>
                    <a:pt x="0" y="4119"/>
                    <a:pt x="11" y="4511"/>
                    <a:pt x="254" y="4754"/>
                  </a:cubicBezTo>
                  <a:cubicBezTo>
                    <a:pt x="380" y="4881"/>
                    <a:pt x="545" y="4944"/>
                    <a:pt x="711" y="4944"/>
                  </a:cubicBezTo>
                  <a:cubicBezTo>
                    <a:pt x="865" y="4944"/>
                    <a:pt x="1020" y="4889"/>
                    <a:pt x="1143" y="4778"/>
                  </a:cubicBezTo>
                  <a:lnTo>
                    <a:pt x="2512" y="3409"/>
                  </a:lnTo>
                  <a:lnTo>
                    <a:pt x="3881" y="4778"/>
                  </a:lnTo>
                  <a:cubicBezTo>
                    <a:pt x="4009" y="4919"/>
                    <a:pt x="4184" y="4990"/>
                    <a:pt x="4359" y="4990"/>
                  </a:cubicBezTo>
                  <a:cubicBezTo>
                    <a:pt x="4525" y="4990"/>
                    <a:pt x="4690" y="4927"/>
                    <a:pt x="4817" y="4800"/>
                  </a:cubicBezTo>
                  <a:cubicBezTo>
                    <a:pt x="5078" y="4539"/>
                    <a:pt x="5068" y="4112"/>
                    <a:pt x="4793" y="3865"/>
                  </a:cubicBezTo>
                  <a:lnTo>
                    <a:pt x="3424" y="2495"/>
                  </a:lnTo>
                  <a:lnTo>
                    <a:pt x="4793" y="1126"/>
                  </a:lnTo>
                  <a:cubicBezTo>
                    <a:pt x="5068" y="878"/>
                    <a:pt x="5080" y="452"/>
                    <a:pt x="4818" y="190"/>
                  </a:cubicBezTo>
                  <a:cubicBezTo>
                    <a:pt x="4691" y="63"/>
                    <a:pt x="4526" y="0"/>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3"/>
            <p:cNvSpPr/>
            <p:nvPr/>
          </p:nvSpPr>
          <p:spPr>
            <a:xfrm>
              <a:off x="2042150" y="1937200"/>
              <a:ext cx="64225" cy="124125"/>
            </a:xfrm>
            <a:custGeom>
              <a:avLst/>
              <a:gdLst/>
              <a:ahLst/>
              <a:cxnLst/>
              <a:rect l="l" t="t" r="r" b="b"/>
              <a:pathLst>
                <a:path w="2569" h="4965" extrusionOk="0">
                  <a:moveTo>
                    <a:pt x="1850" y="0"/>
                  </a:moveTo>
                  <a:cubicBezTo>
                    <a:pt x="1674" y="0"/>
                    <a:pt x="1498" y="72"/>
                    <a:pt x="1370" y="214"/>
                  </a:cubicBezTo>
                  <a:lnTo>
                    <a:pt x="1" y="1583"/>
                  </a:lnTo>
                  <a:lnTo>
                    <a:pt x="1" y="3408"/>
                  </a:lnTo>
                  <a:lnTo>
                    <a:pt x="1370" y="4777"/>
                  </a:lnTo>
                  <a:cubicBezTo>
                    <a:pt x="1496" y="4902"/>
                    <a:pt x="1661" y="4965"/>
                    <a:pt x="1826" y="4965"/>
                  </a:cubicBezTo>
                  <a:cubicBezTo>
                    <a:pt x="1991" y="4965"/>
                    <a:pt x="2156" y="4902"/>
                    <a:pt x="2282" y="4777"/>
                  </a:cubicBezTo>
                  <a:cubicBezTo>
                    <a:pt x="2533" y="4524"/>
                    <a:pt x="2533" y="4116"/>
                    <a:pt x="2282" y="3864"/>
                  </a:cubicBezTo>
                  <a:lnTo>
                    <a:pt x="913" y="2495"/>
                  </a:lnTo>
                  <a:lnTo>
                    <a:pt x="2282" y="1126"/>
                  </a:lnTo>
                  <a:cubicBezTo>
                    <a:pt x="2557" y="878"/>
                    <a:pt x="2569" y="452"/>
                    <a:pt x="2307" y="190"/>
                  </a:cubicBezTo>
                  <a:cubicBezTo>
                    <a:pt x="2180" y="63"/>
                    <a:pt x="2015" y="0"/>
                    <a:pt x="18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73"/>
          <p:cNvGrpSpPr/>
          <p:nvPr/>
        </p:nvGrpSpPr>
        <p:grpSpPr>
          <a:xfrm>
            <a:off x="2158171" y="1377643"/>
            <a:ext cx="355488" cy="466125"/>
            <a:chOff x="1068625" y="1544625"/>
            <a:chExt cx="419950" cy="550650"/>
          </a:xfrm>
        </p:grpSpPr>
        <p:sp>
          <p:nvSpPr>
            <p:cNvPr id="3169" name="Google Shape;3169;p73"/>
            <p:cNvSpPr/>
            <p:nvPr/>
          </p:nvSpPr>
          <p:spPr>
            <a:xfrm>
              <a:off x="1068625" y="1544625"/>
              <a:ext cx="419950" cy="550650"/>
            </a:xfrm>
            <a:custGeom>
              <a:avLst/>
              <a:gdLst/>
              <a:ahLst/>
              <a:cxnLst/>
              <a:rect l="l" t="t" r="r" b="b"/>
              <a:pathLst>
                <a:path w="16798" h="22026" extrusionOk="0">
                  <a:moveTo>
                    <a:pt x="8261" y="1"/>
                  </a:moveTo>
                  <a:cubicBezTo>
                    <a:pt x="8239" y="1"/>
                    <a:pt x="8216" y="3"/>
                    <a:pt x="8194" y="11"/>
                  </a:cubicBezTo>
                  <a:cubicBezTo>
                    <a:pt x="7859" y="121"/>
                    <a:pt x="0" y="2849"/>
                    <a:pt x="0" y="8418"/>
                  </a:cubicBezTo>
                  <a:cubicBezTo>
                    <a:pt x="0" y="10013"/>
                    <a:pt x="938" y="11527"/>
                    <a:pt x="2585" y="12618"/>
                  </a:cubicBezTo>
                  <a:lnTo>
                    <a:pt x="2585" y="21380"/>
                  </a:lnTo>
                  <a:cubicBezTo>
                    <a:pt x="2585" y="21736"/>
                    <a:pt x="2874" y="22026"/>
                    <a:pt x="3231" y="22026"/>
                  </a:cubicBezTo>
                  <a:lnTo>
                    <a:pt x="13566" y="22026"/>
                  </a:lnTo>
                  <a:cubicBezTo>
                    <a:pt x="13924" y="22026"/>
                    <a:pt x="14213" y="21736"/>
                    <a:pt x="14213" y="21380"/>
                  </a:cubicBezTo>
                  <a:lnTo>
                    <a:pt x="14213" y="12618"/>
                  </a:lnTo>
                  <a:cubicBezTo>
                    <a:pt x="15859" y="11527"/>
                    <a:pt x="16797" y="10013"/>
                    <a:pt x="16797" y="8418"/>
                  </a:cubicBezTo>
                  <a:cubicBezTo>
                    <a:pt x="16797" y="2849"/>
                    <a:pt x="8938" y="123"/>
                    <a:pt x="8603" y="11"/>
                  </a:cubicBezTo>
                  <a:cubicBezTo>
                    <a:pt x="8581" y="3"/>
                    <a:pt x="8559" y="1"/>
                    <a:pt x="8536" y="1"/>
                  </a:cubicBezTo>
                  <a:cubicBezTo>
                    <a:pt x="8491" y="1"/>
                    <a:pt x="8444" y="11"/>
                    <a:pt x="8398" y="11"/>
                  </a:cubicBezTo>
                  <a:cubicBezTo>
                    <a:pt x="8352" y="11"/>
                    <a:pt x="8306" y="1"/>
                    <a:pt x="8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3"/>
            <p:cNvSpPr/>
            <p:nvPr/>
          </p:nvSpPr>
          <p:spPr>
            <a:xfrm>
              <a:off x="1278600" y="1544625"/>
              <a:ext cx="209925" cy="550650"/>
            </a:xfrm>
            <a:custGeom>
              <a:avLst/>
              <a:gdLst/>
              <a:ahLst/>
              <a:cxnLst/>
              <a:rect l="l" t="t" r="r" b="b"/>
              <a:pathLst>
                <a:path w="8397" h="22026" extrusionOk="0">
                  <a:moveTo>
                    <a:pt x="137" y="1"/>
                  </a:moveTo>
                  <a:cubicBezTo>
                    <a:pt x="92" y="1"/>
                    <a:pt x="46" y="11"/>
                    <a:pt x="0" y="11"/>
                  </a:cubicBezTo>
                  <a:lnTo>
                    <a:pt x="0" y="22026"/>
                  </a:lnTo>
                  <a:lnTo>
                    <a:pt x="5169" y="22026"/>
                  </a:lnTo>
                  <a:cubicBezTo>
                    <a:pt x="5525" y="22026"/>
                    <a:pt x="5812" y="21736"/>
                    <a:pt x="5812" y="21380"/>
                  </a:cubicBezTo>
                  <a:lnTo>
                    <a:pt x="5812" y="12618"/>
                  </a:lnTo>
                  <a:cubicBezTo>
                    <a:pt x="7460" y="11527"/>
                    <a:pt x="8397" y="10013"/>
                    <a:pt x="8397" y="8418"/>
                  </a:cubicBezTo>
                  <a:cubicBezTo>
                    <a:pt x="8397" y="2849"/>
                    <a:pt x="538" y="123"/>
                    <a:pt x="204" y="11"/>
                  </a:cubicBezTo>
                  <a:cubicBezTo>
                    <a:pt x="182" y="3"/>
                    <a:pt x="160"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3"/>
            <p:cNvSpPr/>
            <p:nvPr/>
          </p:nvSpPr>
          <p:spPr>
            <a:xfrm>
              <a:off x="1287200" y="1665700"/>
              <a:ext cx="80750" cy="80800"/>
            </a:xfrm>
            <a:custGeom>
              <a:avLst/>
              <a:gdLst/>
              <a:ahLst/>
              <a:cxnLst/>
              <a:rect l="l" t="t" r="r" b="b"/>
              <a:pathLst>
                <a:path w="3230" h="3232" extrusionOk="0">
                  <a:moveTo>
                    <a:pt x="1594" y="1"/>
                  </a:moveTo>
                  <a:cubicBezTo>
                    <a:pt x="1236" y="1"/>
                    <a:pt x="947" y="290"/>
                    <a:pt x="947" y="647"/>
                  </a:cubicBezTo>
                  <a:lnTo>
                    <a:pt x="947" y="993"/>
                  </a:lnTo>
                  <a:lnTo>
                    <a:pt x="646" y="993"/>
                  </a:lnTo>
                  <a:cubicBezTo>
                    <a:pt x="288" y="993"/>
                    <a:pt x="1" y="1281"/>
                    <a:pt x="1" y="1638"/>
                  </a:cubicBezTo>
                  <a:cubicBezTo>
                    <a:pt x="1" y="1996"/>
                    <a:pt x="288" y="2285"/>
                    <a:pt x="646" y="2285"/>
                  </a:cubicBezTo>
                  <a:lnTo>
                    <a:pt x="947" y="2285"/>
                  </a:lnTo>
                  <a:lnTo>
                    <a:pt x="947" y="2586"/>
                  </a:lnTo>
                  <a:cubicBezTo>
                    <a:pt x="947" y="2942"/>
                    <a:pt x="1236" y="3231"/>
                    <a:pt x="1594" y="3231"/>
                  </a:cubicBezTo>
                  <a:cubicBezTo>
                    <a:pt x="1950" y="3231"/>
                    <a:pt x="2239" y="2942"/>
                    <a:pt x="2239" y="2586"/>
                  </a:cubicBezTo>
                  <a:lnTo>
                    <a:pt x="2239" y="2283"/>
                  </a:lnTo>
                  <a:lnTo>
                    <a:pt x="2583" y="2283"/>
                  </a:lnTo>
                  <a:cubicBezTo>
                    <a:pt x="2940" y="2283"/>
                    <a:pt x="3230" y="1994"/>
                    <a:pt x="3230" y="1637"/>
                  </a:cubicBezTo>
                  <a:cubicBezTo>
                    <a:pt x="3230" y="1281"/>
                    <a:pt x="2940" y="991"/>
                    <a:pt x="2583" y="991"/>
                  </a:cubicBezTo>
                  <a:lnTo>
                    <a:pt x="2583" y="993"/>
                  </a:lnTo>
                  <a:lnTo>
                    <a:pt x="2239" y="993"/>
                  </a:lnTo>
                  <a:lnTo>
                    <a:pt x="2239" y="647"/>
                  </a:lnTo>
                  <a:cubicBezTo>
                    <a:pt x="2239" y="290"/>
                    <a:pt x="1950" y="1"/>
                    <a:pt x="1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3"/>
            <p:cNvSpPr/>
            <p:nvPr/>
          </p:nvSpPr>
          <p:spPr>
            <a:xfrm>
              <a:off x="1165525" y="1643750"/>
              <a:ext cx="225275" cy="224375"/>
            </a:xfrm>
            <a:custGeom>
              <a:avLst/>
              <a:gdLst/>
              <a:ahLst/>
              <a:cxnLst/>
              <a:rect l="l" t="t" r="r" b="b"/>
              <a:pathLst>
                <a:path w="9011" h="8975" extrusionOk="0">
                  <a:moveTo>
                    <a:pt x="3832" y="0"/>
                  </a:moveTo>
                  <a:cubicBezTo>
                    <a:pt x="3795" y="0"/>
                    <a:pt x="3757" y="4"/>
                    <a:pt x="3719" y="10"/>
                  </a:cubicBezTo>
                  <a:cubicBezTo>
                    <a:pt x="1567" y="396"/>
                    <a:pt x="1" y="2268"/>
                    <a:pt x="1" y="4453"/>
                  </a:cubicBezTo>
                  <a:cubicBezTo>
                    <a:pt x="1" y="6946"/>
                    <a:pt x="2029" y="8975"/>
                    <a:pt x="4523" y="8975"/>
                  </a:cubicBezTo>
                  <a:cubicBezTo>
                    <a:pt x="6709" y="8975"/>
                    <a:pt x="8580" y="7408"/>
                    <a:pt x="8964" y="5257"/>
                  </a:cubicBezTo>
                  <a:cubicBezTo>
                    <a:pt x="9011" y="4998"/>
                    <a:pt x="8896" y="4737"/>
                    <a:pt x="8674" y="4597"/>
                  </a:cubicBezTo>
                  <a:cubicBezTo>
                    <a:pt x="8569" y="4530"/>
                    <a:pt x="8448" y="4496"/>
                    <a:pt x="8328" y="4496"/>
                  </a:cubicBezTo>
                  <a:cubicBezTo>
                    <a:pt x="8197" y="4496"/>
                    <a:pt x="8066" y="4536"/>
                    <a:pt x="7955" y="4616"/>
                  </a:cubicBezTo>
                  <a:cubicBezTo>
                    <a:pt x="7520" y="4929"/>
                    <a:pt x="6997" y="5099"/>
                    <a:pt x="6461" y="5099"/>
                  </a:cubicBezTo>
                  <a:cubicBezTo>
                    <a:pt x="5686" y="5099"/>
                    <a:pt x="4997" y="4749"/>
                    <a:pt x="4522" y="4207"/>
                  </a:cubicBezTo>
                  <a:cubicBezTo>
                    <a:pt x="4126" y="3752"/>
                    <a:pt x="3877" y="3164"/>
                    <a:pt x="3877" y="2515"/>
                  </a:cubicBezTo>
                  <a:cubicBezTo>
                    <a:pt x="3877" y="1979"/>
                    <a:pt x="4047" y="1456"/>
                    <a:pt x="4360" y="1022"/>
                  </a:cubicBezTo>
                  <a:cubicBezTo>
                    <a:pt x="4512" y="808"/>
                    <a:pt x="4519" y="523"/>
                    <a:pt x="4379" y="301"/>
                  </a:cubicBezTo>
                  <a:cubicBezTo>
                    <a:pt x="4259" y="111"/>
                    <a:pt x="4051" y="0"/>
                    <a:pt x="3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3"/>
            <p:cNvSpPr/>
            <p:nvPr/>
          </p:nvSpPr>
          <p:spPr>
            <a:xfrm>
              <a:off x="1278550" y="1748900"/>
              <a:ext cx="112250" cy="119225"/>
            </a:xfrm>
            <a:custGeom>
              <a:avLst/>
              <a:gdLst/>
              <a:ahLst/>
              <a:cxnLst/>
              <a:rect l="l" t="t" r="r" b="b"/>
              <a:pathLst>
                <a:path w="4490" h="4769" extrusionOk="0">
                  <a:moveTo>
                    <a:pt x="1" y="1"/>
                  </a:moveTo>
                  <a:lnTo>
                    <a:pt x="1" y="4769"/>
                  </a:lnTo>
                  <a:cubicBezTo>
                    <a:pt x="2186" y="4769"/>
                    <a:pt x="4059" y="3202"/>
                    <a:pt x="4443" y="1051"/>
                  </a:cubicBezTo>
                  <a:cubicBezTo>
                    <a:pt x="4490" y="792"/>
                    <a:pt x="4375" y="531"/>
                    <a:pt x="4153" y="391"/>
                  </a:cubicBezTo>
                  <a:cubicBezTo>
                    <a:pt x="4048" y="324"/>
                    <a:pt x="3927" y="290"/>
                    <a:pt x="3807" y="290"/>
                  </a:cubicBezTo>
                  <a:cubicBezTo>
                    <a:pt x="3676" y="290"/>
                    <a:pt x="3545" y="330"/>
                    <a:pt x="3433" y="410"/>
                  </a:cubicBezTo>
                  <a:cubicBezTo>
                    <a:pt x="2997" y="723"/>
                    <a:pt x="2476" y="893"/>
                    <a:pt x="1940" y="893"/>
                  </a:cubicBezTo>
                  <a:cubicBezTo>
                    <a:pt x="1165" y="893"/>
                    <a:pt x="475" y="54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 name="Google Shape;3174;p73"/>
          <p:cNvGrpSpPr/>
          <p:nvPr/>
        </p:nvGrpSpPr>
        <p:grpSpPr>
          <a:xfrm>
            <a:off x="1518595" y="1377642"/>
            <a:ext cx="328188" cy="466125"/>
            <a:chOff x="384325" y="1511925"/>
            <a:chExt cx="387700" cy="550650"/>
          </a:xfrm>
        </p:grpSpPr>
        <p:sp>
          <p:nvSpPr>
            <p:cNvPr id="3175" name="Google Shape;3175;p73"/>
            <p:cNvSpPr/>
            <p:nvPr/>
          </p:nvSpPr>
          <p:spPr>
            <a:xfrm>
              <a:off x="384325" y="1511925"/>
              <a:ext cx="387475" cy="550650"/>
            </a:xfrm>
            <a:custGeom>
              <a:avLst/>
              <a:gdLst/>
              <a:ahLst/>
              <a:cxnLst/>
              <a:rect l="l" t="t" r="r" b="b"/>
              <a:pathLst>
                <a:path w="15499" h="22026" extrusionOk="0">
                  <a:moveTo>
                    <a:pt x="7754" y="0"/>
                  </a:moveTo>
                  <a:cubicBezTo>
                    <a:pt x="6867" y="0"/>
                    <a:pt x="6463" y="5995"/>
                    <a:pt x="6463" y="7786"/>
                  </a:cubicBezTo>
                  <a:lnTo>
                    <a:pt x="6463" y="9077"/>
                  </a:lnTo>
                  <a:cubicBezTo>
                    <a:pt x="6463" y="7286"/>
                    <a:pt x="6059" y="2624"/>
                    <a:pt x="5173" y="2624"/>
                  </a:cubicBezTo>
                  <a:cubicBezTo>
                    <a:pt x="4285" y="2624"/>
                    <a:pt x="3882" y="7286"/>
                    <a:pt x="3882" y="9077"/>
                  </a:cubicBezTo>
                  <a:lnTo>
                    <a:pt x="3882" y="9684"/>
                  </a:lnTo>
                  <a:lnTo>
                    <a:pt x="3882" y="9684"/>
                  </a:lnTo>
                  <a:cubicBezTo>
                    <a:pt x="3872" y="8625"/>
                    <a:pt x="3010" y="7768"/>
                    <a:pt x="1946" y="7768"/>
                  </a:cubicBezTo>
                  <a:cubicBezTo>
                    <a:pt x="870" y="7768"/>
                    <a:pt x="0" y="8646"/>
                    <a:pt x="11" y="9722"/>
                  </a:cubicBezTo>
                  <a:cubicBezTo>
                    <a:pt x="11" y="10001"/>
                    <a:pt x="189" y="10356"/>
                    <a:pt x="454" y="10443"/>
                  </a:cubicBezTo>
                  <a:cubicBezTo>
                    <a:pt x="840" y="10570"/>
                    <a:pt x="1303" y="10886"/>
                    <a:pt x="1303" y="11658"/>
                  </a:cubicBezTo>
                  <a:lnTo>
                    <a:pt x="1303" y="15530"/>
                  </a:lnTo>
                  <a:cubicBezTo>
                    <a:pt x="1303" y="19093"/>
                    <a:pt x="4191" y="22025"/>
                    <a:pt x="7756" y="22025"/>
                  </a:cubicBezTo>
                  <a:cubicBezTo>
                    <a:pt x="11319" y="22025"/>
                    <a:pt x="14207" y="19093"/>
                    <a:pt x="14207" y="15530"/>
                  </a:cubicBezTo>
                  <a:lnTo>
                    <a:pt x="14207" y="11658"/>
                  </a:lnTo>
                  <a:cubicBezTo>
                    <a:pt x="14207" y="10886"/>
                    <a:pt x="14669" y="10570"/>
                    <a:pt x="15056" y="10443"/>
                  </a:cubicBezTo>
                  <a:cubicBezTo>
                    <a:pt x="15320" y="10354"/>
                    <a:pt x="15499" y="10001"/>
                    <a:pt x="15499" y="9722"/>
                  </a:cubicBezTo>
                  <a:cubicBezTo>
                    <a:pt x="15499" y="8653"/>
                    <a:pt x="14631" y="7786"/>
                    <a:pt x="13560" y="7786"/>
                  </a:cubicBezTo>
                  <a:cubicBezTo>
                    <a:pt x="12493" y="7788"/>
                    <a:pt x="11626" y="8653"/>
                    <a:pt x="11624" y="9722"/>
                  </a:cubicBezTo>
                  <a:lnTo>
                    <a:pt x="11624" y="9075"/>
                  </a:lnTo>
                  <a:cubicBezTo>
                    <a:pt x="11624" y="7284"/>
                    <a:pt x="11221" y="2624"/>
                    <a:pt x="10334" y="2624"/>
                  </a:cubicBezTo>
                  <a:cubicBezTo>
                    <a:pt x="9448" y="2624"/>
                    <a:pt x="9045" y="7284"/>
                    <a:pt x="9045" y="9075"/>
                  </a:cubicBezTo>
                  <a:lnTo>
                    <a:pt x="9045" y="7786"/>
                  </a:lnTo>
                  <a:cubicBezTo>
                    <a:pt x="9045" y="5995"/>
                    <a:pt x="8640" y="0"/>
                    <a:pt x="77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3"/>
            <p:cNvSpPr/>
            <p:nvPr/>
          </p:nvSpPr>
          <p:spPr>
            <a:xfrm>
              <a:off x="578175" y="1511925"/>
              <a:ext cx="193850" cy="550650"/>
            </a:xfrm>
            <a:custGeom>
              <a:avLst/>
              <a:gdLst/>
              <a:ahLst/>
              <a:cxnLst/>
              <a:rect l="l" t="t" r="r" b="b"/>
              <a:pathLst>
                <a:path w="7754" h="22026" extrusionOk="0">
                  <a:moveTo>
                    <a:pt x="0" y="0"/>
                  </a:moveTo>
                  <a:lnTo>
                    <a:pt x="0" y="22025"/>
                  </a:lnTo>
                  <a:cubicBezTo>
                    <a:pt x="3563" y="22025"/>
                    <a:pt x="6451" y="19093"/>
                    <a:pt x="6451" y="15530"/>
                  </a:cubicBezTo>
                  <a:lnTo>
                    <a:pt x="6451" y="11658"/>
                  </a:lnTo>
                  <a:cubicBezTo>
                    <a:pt x="6451" y="10886"/>
                    <a:pt x="6914" y="10570"/>
                    <a:pt x="7300" y="10443"/>
                  </a:cubicBezTo>
                  <a:cubicBezTo>
                    <a:pt x="7565" y="10354"/>
                    <a:pt x="7743" y="10001"/>
                    <a:pt x="7743" y="9722"/>
                  </a:cubicBezTo>
                  <a:cubicBezTo>
                    <a:pt x="7754" y="8646"/>
                    <a:pt x="6884" y="7767"/>
                    <a:pt x="5808" y="7767"/>
                  </a:cubicBezTo>
                  <a:cubicBezTo>
                    <a:pt x="4744" y="7767"/>
                    <a:pt x="3882" y="8625"/>
                    <a:pt x="3872" y="9684"/>
                  </a:cubicBezTo>
                  <a:lnTo>
                    <a:pt x="3872" y="9684"/>
                  </a:lnTo>
                  <a:lnTo>
                    <a:pt x="3872" y="9077"/>
                  </a:lnTo>
                  <a:cubicBezTo>
                    <a:pt x="3872" y="7284"/>
                    <a:pt x="3469" y="2624"/>
                    <a:pt x="2581" y="2624"/>
                  </a:cubicBezTo>
                  <a:cubicBezTo>
                    <a:pt x="1695" y="2624"/>
                    <a:pt x="1292" y="7284"/>
                    <a:pt x="1292" y="9077"/>
                  </a:cubicBezTo>
                  <a:lnTo>
                    <a:pt x="1292" y="7786"/>
                  </a:lnTo>
                  <a:cubicBezTo>
                    <a:pt x="1291" y="5995"/>
                    <a:pt x="88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3"/>
            <p:cNvSpPr/>
            <p:nvPr/>
          </p:nvSpPr>
          <p:spPr>
            <a:xfrm>
              <a:off x="464675" y="1835625"/>
              <a:ext cx="227000" cy="161350"/>
            </a:xfrm>
            <a:custGeom>
              <a:avLst/>
              <a:gdLst/>
              <a:ahLst/>
              <a:cxnLst/>
              <a:rect l="l" t="t" r="r" b="b"/>
              <a:pathLst>
                <a:path w="9080" h="6454" extrusionOk="0">
                  <a:moveTo>
                    <a:pt x="4540" y="0"/>
                  </a:moveTo>
                  <a:cubicBezTo>
                    <a:pt x="1594" y="0"/>
                    <a:pt x="152" y="2818"/>
                    <a:pt x="91" y="2937"/>
                  </a:cubicBezTo>
                  <a:cubicBezTo>
                    <a:pt x="1" y="3119"/>
                    <a:pt x="1" y="3333"/>
                    <a:pt x="91" y="3515"/>
                  </a:cubicBezTo>
                  <a:cubicBezTo>
                    <a:pt x="152" y="3634"/>
                    <a:pt x="1594" y="6453"/>
                    <a:pt x="4540" y="6453"/>
                  </a:cubicBezTo>
                  <a:cubicBezTo>
                    <a:pt x="7486" y="6453"/>
                    <a:pt x="8929" y="3634"/>
                    <a:pt x="8988" y="3515"/>
                  </a:cubicBezTo>
                  <a:cubicBezTo>
                    <a:pt x="9079" y="3333"/>
                    <a:pt x="9079" y="3119"/>
                    <a:pt x="8988" y="2937"/>
                  </a:cubicBezTo>
                  <a:cubicBezTo>
                    <a:pt x="8929" y="2818"/>
                    <a:pt x="7486" y="0"/>
                    <a:pt x="45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3"/>
            <p:cNvSpPr/>
            <p:nvPr/>
          </p:nvSpPr>
          <p:spPr>
            <a:xfrm>
              <a:off x="578175" y="1835625"/>
              <a:ext cx="113500" cy="161350"/>
            </a:xfrm>
            <a:custGeom>
              <a:avLst/>
              <a:gdLst/>
              <a:ahLst/>
              <a:cxnLst/>
              <a:rect l="l" t="t" r="r" b="b"/>
              <a:pathLst>
                <a:path w="4540" h="6454" extrusionOk="0">
                  <a:moveTo>
                    <a:pt x="0" y="0"/>
                  </a:moveTo>
                  <a:lnTo>
                    <a:pt x="0" y="6453"/>
                  </a:lnTo>
                  <a:cubicBezTo>
                    <a:pt x="2946" y="6453"/>
                    <a:pt x="4389" y="3634"/>
                    <a:pt x="4448" y="3515"/>
                  </a:cubicBezTo>
                  <a:cubicBezTo>
                    <a:pt x="4539" y="3333"/>
                    <a:pt x="4539" y="3119"/>
                    <a:pt x="4448" y="2937"/>
                  </a:cubicBezTo>
                  <a:cubicBezTo>
                    <a:pt x="4389" y="2818"/>
                    <a:pt x="2946"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3"/>
            <p:cNvSpPr/>
            <p:nvPr/>
          </p:nvSpPr>
          <p:spPr>
            <a:xfrm>
              <a:off x="562025" y="1900150"/>
              <a:ext cx="32300" cy="32300"/>
            </a:xfrm>
            <a:custGeom>
              <a:avLst/>
              <a:gdLst/>
              <a:ahLst/>
              <a:cxnLst/>
              <a:rect l="l" t="t" r="r" b="b"/>
              <a:pathLst>
                <a:path w="1292" h="1292" extrusionOk="0">
                  <a:moveTo>
                    <a:pt x="646" y="1"/>
                  </a:moveTo>
                  <a:cubicBezTo>
                    <a:pt x="289" y="1"/>
                    <a:pt x="1" y="289"/>
                    <a:pt x="1" y="646"/>
                  </a:cubicBezTo>
                  <a:cubicBezTo>
                    <a:pt x="1" y="1002"/>
                    <a:pt x="289" y="1291"/>
                    <a:pt x="646" y="1291"/>
                  </a:cubicBezTo>
                  <a:cubicBezTo>
                    <a:pt x="1002" y="1291"/>
                    <a:pt x="1291" y="1002"/>
                    <a:pt x="1291" y="646"/>
                  </a:cubicBezTo>
                  <a:cubicBezTo>
                    <a:pt x="1291" y="289"/>
                    <a:pt x="1002" y="1"/>
                    <a:pt x="646" y="1"/>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3"/>
            <p:cNvSpPr/>
            <p:nvPr/>
          </p:nvSpPr>
          <p:spPr>
            <a:xfrm>
              <a:off x="578125" y="1900125"/>
              <a:ext cx="16200" cy="32275"/>
            </a:xfrm>
            <a:custGeom>
              <a:avLst/>
              <a:gdLst/>
              <a:ahLst/>
              <a:cxnLst/>
              <a:rect l="l" t="t" r="r" b="b"/>
              <a:pathLst>
                <a:path w="648" h="1291" extrusionOk="0">
                  <a:moveTo>
                    <a:pt x="1" y="0"/>
                  </a:moveTo>
                  <a:lnTo>
                    <a:pt x="1" y="1291"/>
                  </a:lnTo>
                  <a:cubicBezTo>
                    <a:pt x="356" y="1291"/>
                    <a:pt x="646" y="1003"/>
                    <a:pt x="647" y="647"/>
                  </a:cubicBezTo>
                  <a:cubicBezTo>
                    <a:pt x="647" y="290"/>
                    <a:pt x="35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73"/>
          <p:cNvGrpSpPr/>
          <p:nvPr/>
        </p:nvGrpSpPr>
        <p:grpSpPr>
          <a:xfrm>
            <a:off x="1518593" y="2064832"/>
            <a:ext cx="437767" cy="466125"/>
            <a:chOff x="314725" y="2365800"/>
            <a:chExt cx="517150" cy="550650"/>
          </a:xfrm>
        </p:grpSpPr>
        <p:sp>
          <p:nvSpPr>
            <p:cNvPr id="3182" name="Google Shape;3182;p73"/>
            <p:cNvSpPr/>
            <p:nvPr/>
          </p:nvSpPr>
          <p:spPr>
            <a:xfrm>
              <a:off x="537600" y="2365800"/>
              <a:ext cx="100650" cy="96825"/>
            </a:xfrm>
            <a:custGeom>
              <a:avLst/>
              <a:gdLst/>
              <a:ahLst/>
              <a:cxnLst/>
              <a:rect l="l" t="t" r="r" b="b"/>
              <a:pathLst>
                <a:path w="4026" h="3873" extrusionOk="0">
                  <a:moveTo>
                    <a:pt x="2089" y="1289"/>
                  </a:moveTo>
                  <a:cubicBezTo>
                    <a:pt x="2172" y="1289"/>
                    <a:pt x="2256" y="1305"/>
                    <a:pt x="2336" y="1339"/>
                  </a:cubicBezTo>
                  <a:cubicBezTo>
                    <a:pt x="2577" y="1439"/>
                    <a:pt x="2735" y="1674"/>
                    <a:pt x="2735" y="1935"/>
                  </a:cubicBezTo>
                  <a:cubicBezTo>
                    <a:pt x="2739" y="2291"/>
                    <a:pt x="2451" y="2582"/>
                    <a:pt x="2096" y="2582"/>
                  </a:cubicBezTo>
                  <a:cubicBezTo>
                    <a:pt x="2094" y="2582"/>
                    <a:pt x="2091" y="2582"/>
                    <a:pt x="2088" y="2582"/>
                  </a:cubicBezTo>
                  <a:cubicBezTo>
                    <a:pt x="1827" y="2582"/>
                    <a:pt x="1592" y="2424"/>
                    <a:pt x="1492" y="2183"/>
                  </a:cubicBezTo>
                  <a:cubicBezTo>
                    <a:pt x="1391" y="1941"/>
                    <a:pt x="1447" y="1663"/>
                    <a:pt x="1632" y="1479"/>
                  </a:cubicBezTo>
                  <a:cubicBezTo>
                    <a:pt x="1755" y="1355"/>
                    <a:pt x="1921" y="1289"/>
                    <a:pt x="2089" y="1289"/>
                  </a:cubicBezTo>
                  <a:close/>
                  <a:moveTo>
                    <a:pt x="2091" y="1"/>
                  </a:moveTo>
                  <a:cubicBezTo>
                    <a:pt x="2090" y="1"/>
                    <a:pt x="2089" y="1"/>
                    <a:pt x="2088" y="1"/>
                  </a:cubicBezTo>
                  <a:cubicBezTo>
                    <a:pt x="1306" y="1"/>
                    <a:pt x="600" y="472"/>
                    <a:pt x="300" y="1195"/>
                  </a:cubicBezTo>
                  <a:cubicBezTo>
                    <a:pt x="0" y="1919"/>
                    <a:pt x="166" y="2752"/>
                    <a:pt x="719" y="3305"/>
                  </a:cubicBezTo>
                  <a:cubicBezTo>
                    <a:pt x="1090" y="3676"/>
                    <a:pt x="1585" y="3872"/>
                    <a:pt x="2088" y="3872"/>
                  </a:cubicBezTo>
                  <a:cubicBezTo>
                    <a:pt x="2338" y="3872"/>
                    <a:pt x="2590" y="3824"/>
                    <a:pt x="2829" y="3725"/>
                  </a:cubicBezTo>
                  <a:cubicBezTo>
                    <a:pt x="3553" y="3425"/>
                    <a:pt x="4024" y="2719"/>
                    <a:pt x="4024" y="1937"/>
                  </a:cubicBezTo>
                  <a:cubicBezTo>
                    <a:pt x="4026" y="867"/>
                    <a:pt x="3160" y="1"/>
                    <a:pt x="2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3"/>
            <p:cNvSpPr/>
            <p:nvPr/>
          </p:nvSpPr>
          <p:spPr>
            <a:xfrm>
              <a:off x="589800" y="2365800"/>
              <a:ext cx="48900" cy="96825"/>
            </a:xfrm>
            <a:custGeom>
              <a:avLst/>
              <a:gdLst/>
              <a:ahLst/>
              <a:cxnLst/>
              <a:rect l="l" t="t" r="r" b="b"/>
              <a:pathLst>
                <a:path w="1956" h="3873" extrusionOk="0">
                  <a:moveTo>
                    <a:pt x="19" y="1"/>
                  </a:moveTo>
                  <a:cubicBezTo>
                    <a:pt x="13" y="1"/>
                    <a:pt x="7" y="1"/>
                    <a:pt x="0" y="1"/>
                  </a:cubicBezTo>
                  <a:lnTo>
                    <a:pt x="0" y="1291"/>
                  </a:lnTo>
                  <a:cubicBezTo>
                    <a:pt x="12" y="1291"/>
                    <a:pt x="23" y="1290"/>
                    <a:pt x="34" y="1290"/>
                  </a:cubicBezTo>
                  <a:cubicBezTo>
                    <a:pt x="388" y="1290"/>
                    <a:pt x="679" y="1577"/>
                    <a:pt x="679" y="1937"/>
                  </a:cubicBezTo>
                  <a:cubicBezTo>
                    <a:pt x="679" y="2295"/>
                    <a:pt x="387" y="2583"/>
                    <a:pt x="32" y="2583"/>
                  </a:cubicBezTo>
                  <a:cubicBezTo>
                    <a:pt x="21" y="2583"/>
                    <a:pt x="11" y="2582"/>
                    <a:pt x="0" y="2582"/>
                  </a:cubicBezTo>
                  <a:lnTo>
                    <a:pt x="0" y="3872"/>
                  </a:lnTo>
                  <a:cubicBezTo>
                    <a:pt x="7" y="3872"/>
                    <a:pt x="13" y="3872"/>
                    <a:pt x="19" y="3872"/>
                  </a:cubicBezTo>
                  <a:cubicBezTo>
                    <a:pt x="1087" y="3872"/>
                    <a:pt x="1955" y="3007"/>
                    <a:pt x="1955" y="1937"/>
                  </a:cubicBezTo>
                  <a:cubicBezTo>
                    <a:pt x="1955" y="866"/>
                    <a:pt x="1087" y="1"/>
                    <a:pt x="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3"/>
            <p:cNvSpPr/>
            <p:nvPr/>
          </p:nvSpPr>
          <p:spPr>
            <a:xfrm>
              <a:off x="667175" y="2560900"/>
              <a:ext cx="164700" cy="257700"/>
            </a:xfrm>
            <a:custGeom>
              <a:avLst/>
              <a:gdLst/>
              <a:ahLst/>
              <a:cxnLst/>
              <a:rect l="l" t="t" r="r" b="b"/>
              <a:pathLst>
                <a:path w="6588" h="10308" extrusionOk="0">
                  <a:moveTo>
                    <a:pt x="3915" y="1"/>
                  </a:moveTo>
                  <a:cubicBezTo>
                    <a:pt x="2761" y="1"/>
                    <a:pt x="1373" y="569"/>
                    <a:pt x="244" y="1988"/>
                  </a:cubicBezTo>
                  <a:cubicBezTo>
                    <a:pt x="0" y="2266"/>
                    <a:pt x="39" y="2690"/>
                    <a:pt x="327" y="2920"/>
                  </a:cubicBezTo>
                  <a:cubicBezTo>
                    <a:pt x="446" y="3015"/>
                    <a:pt x="588" y="3061"/>
                    <a:pt x="728" y="3061"/>
                  </a:cubicBezTo>
                  <a:cubicBezTo>
                    <a:pt x="929" y="3061"/>
                    <a:pt x="1127" y="2968"/>
                    <a:pt x="1254" y="2791"/>
                  </a:cubicBezTo>
                  <a:cubicBezTo>
                    <a:pt x="2107" y="1719"/>
                    <a:pt x="3127" y="1290"/>
                    <a:pt x="3915" y="1290"/>
                  </a:cubicBezTo>
                  <a:cubicBezTo>
                    <a:pt x="4132" y="1290"/>
                    <a:pt x="4332" y="1322"/>
                    <a:pt x="4505" y="1383"/>
                  </a:cubicBezTo>
                  <a:cubicBezTo>
                    <a:pt x="4864" y="1507"/>
                    <a:pt x="5294" y="1814"/>
                    <a:pt x="5294" y="2564"/>
                  </a:cubicBezTo>
                  <a:cubicBezTo>
                    <a:pt x="5294" y="2964"/>
                    <a:pt x="5112" y="3336"/>
                    <a:pt x="4746" y="3624"/>
                  </a:cubicBezTo>
                  <a:cubicBezTo>
                    <a:pt x="4107" y="4231"/>
                    <a:pt x="2553" y="5721"/>
                    <a:pt x="2553" y="5721"/>
                  </a:cubicBezTo>
                  <a:cubicBezTo>
                    <a:pt x="1833" y="6415"/>
                    <a:pt x="1425" y="7372"/>
                    <a:pt x="1422" y="8372"/>
                  </a:cubicBezTo>
                  <a:cubicBezTo>
                    <a:pt x="1424" y="9439"/>
                    <a:pt x="2290" y="10306"/>
                    <a:pt x="3358" y="10307"/>
                  </a:cubicBezTo>
                  <a:cubicBezTo>
                    <a:pt x="4427" y="10306"/>
                    <a:pt x="5292" y="9441"/>
                    <a:pt x="5294" y="8372"/>
                  </a:cubicBezTo>
                  <a:cubicBezTo>
                    <a:pt x="5312" y="8002"/>
                    <a:pt x="5018" y="7692"/>
                    <a:pt x="4649" y="7692"/>
                  </a:cubicBezTo>
                  <a:cubicBezTo>
                    <a:pt x="4278" y="7692"/>
                    <a:pt x="3984" y="8002"/>
                    <a:pt x="4003" y="8372"/>
                  </a:cubicBezTo>
                  <a:cubicBezTo>
                    <a:pt x="3987" y="8716"/>
                    <a:pt x="3702" y="8987"/>
                    <a:pt x="3358" y="8987"/>
                  </a:cubicBezTo>
                  <a:cubicBezTo>
                    <a:pt x="3012" y="8987"/>
                    <a:pt x="2729" y="8716"/>
                    <a:pt x="2713" y="8372"/>
                  </a:cubicBezTo>
                  <a:cubicBezTo>
                    <a:pt x="2714" y="7723"/>
                    <a:pt x="2979" y="7103"/>
                    <a:pt x="3445" y="6654"/>
                  </a:cubicBezTo>
                  <a:cubicBezTo>
                    <a:pt x="3445" y="6654"/>
                    <a:pt x="4996" y="5167"/>
                    <a:pt x="5586" y="4602"/>
                  </a:cubicBezTo>
                  <a:cubicBezTo>
                    <a:pt x="6218" y="4116"/>
                    <a:pt x="6587" y="3361"/>
                    <a:pt x="6584" y="2564"/>
                  </a:cubicBezTo>
                  <a:cubicBezTo>
                    <a:pt x="6584" y="1423"/>
                    <a:pt x="5966" y="526"/>
                    <a:pt x="4931" y="165"/>
                  </a:cubicBezTo>
                  <a:cubicBezTo>
                    <a:pt x="4626" y="58"/>
                    <a:pt x="4282" y="1"/>
                    <a:pt x="39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3"/>
            <p:cNvSpPr/>
            <p:nvPr/>
          </p:nvSpPr>
          <p:spPr>
            <a:xfrm>
              <a:off x="314725" y="2494825"/>
              <a:ext cx="424775" cy="421625"/>
            </a:xfrm>
            <a:custGeom>
              <a:avLst/>
              <a:gdLst/>
              <a:ahLst/>
              <a:cxnLst/>
              <a:rect l="l" t="t" r="r" b="b"/>
              <a:pathLst>
                <a:path w="16991" h="16865" extrusionOk="0">
                  <a:moveTo>
                    <a:pt x="9709" y="0"/>
                  </a:moveTo>
                  <a:cubicBezTo>
                    <a:pt x="9352" y="0"/>
                    <a:pt x="9063" y="290"/>
                    <a:pt x="9067" y="647"/>
                  </a:cubicBezTo>
                  <a:lnTo>
                    <a:pt x="9067" y="2974"/>
                  </a:lnTo>
                  <a:cubicBezTo>
                    <a:pt x="6886" y="3696"/>
                    <a:pt x="5609" y="5284"/>
                    <a:pt x="5286" y="7710"/>
                  </a:cubicBezTo>
                  <a:cubicBezTo>
                    <a:pt x="4485" y="7465"/>
                    <a:pt x="3905" y="6729"/>
                    <a:pt x="3905" y="5852"/>
                  </a:cubicBezTo>
                  <a:lnTo>
                    <a:pt x="3905" y="4562"/>
                  </a:lnTo>
                  <a:cubicBezTo>
                    <a:pt x="3905" y="2781"/>
                    <a:pt x="2459" y="1335"/>
                    <a:pt x="679" y="1335"/>
                  </a:cubicBezTo>
                  <a:cubicBezTo>
                    <a:pt x="667" y="1335"/>
                    <a:pt x="656" y="1334"/>
                    <a:pt x="644" y="1334"/>
                  </a:cubicBezTo>
                  <a:cubicBezTo>
                    <a:pt x="291" y="1334"/>
                    <a:pt x="1" y="1621"/>
                    <a:pt x="1" y="1981"/>
                  </a:cubicBezTo>
                  <a:cubicBezTo>
                    <a:pt x="1" y="2339"/>
                    <a:pt x="292" y="2627"/>
                    <a:pt x="647" y="2627"/>
                  </a:cubicBezTo>
                  <a:cubicBezTo>
                    <a:pt x="657" y="2627"/>
                    <a:pt x="668" y="2626"/>
                    <a:pt x="679" y="2626"/>
                  </a:cubicBezTo>
                  <a:cubicBezTo>
                    <a:pt x="680" y="2626"/>
                    <a:pt x="680" y="2626"/>
                    <a:pt x="681" y="2626"/>
                  </a:cubicBezTo>
                  <a:cubicBezTo>
                    <a:pt x="1751" y="2626"/>
                    <a:pt x="2616" y="3492"/>
                    <a:pt x="2614" y="4562"/>
                  </a:cubicBezTo>
                  <a:lnTo>
                    <a:pt x="2614" y="8433"/>
                  </a:lnTo>
                  <a:cubicBezTo>
                    <a:pt x="2614" y="10214"/>
                    <a:pt x="4060" y="11660"/>
                    <a:pt x="5841" y="11660"/>
                  </a:cubicBezTo>
                  <a:lnTo>
                    <a:pt x="6911" y="11660"/>
                  </a:lnTo>
                  <a:cubicBezTo>
                    <a:pt x="7195" y="11930"/>
                    <a:pt x="7492" y="12184"/>
                    <a:pt x="7803" y="12422"/>
                  </a:cubicBezTo>
                  <a:cubicBezTo>
                    <a:pt x="8579" y="13002"/>
                    <a:pt x="8629" y="13897"/>
                    <a:pt x="8422" y="14491"/>
                  </a:cubicBezTo>
                  <a:cubicBezTo>
                    <a:pt x="8255" y="14994"/>
                    <a:pt x="7817" y="15574"/>
                    <a:pt x="7131" y="15574"/>
                  </a:cubicBezTo>
                  <a:cubicBezTo>
                    <a:pt x="6787" y="15591"/>
                    <a:pt x="6517" y="15874"/>
                    <a:pt x="6517" y="16220"/>
                  </a:cubicBezTo>
                  <a:cubicBezTo>
                    <a:pt x="6517" y="16564"/>
                    <a:pt x="6787" y="16849"/>
                    <a:pt x="7131" y="16865"/>
                  </a:cubicBezTo>
                  <a:lnTo>
                    <a:pt x="14875" y="16865"/>
                  </a:lnTo>
                  <a:cubicBezTo>
                    <a:pt x="15220" y="16849"/>
                    <a:pt x="15491" y="16564"/>
                    <a:pt x="15491" y="16220"/>
                  </a:cubicBezTo>
                  <a:cubicBezTo>
                    <a:pt x="15491" y="15874"/>
                    <a:pt x="15220" y="15591"/>
                    <a:pt x="14875" y="15574"/>
                  </a:cubicBezTo>
                  <a:cubicBezTo>
                    <a:pt x="14191" y="15574"/>
                    <a:pt x="13753" y="14993"/>
                    <a:pt x="13584" y="14489"/>
                  </a:cubicBezTo>
                  <a:cubicBezTo>
                    <a:pt x="13379" y="13895"/>
                    <a:pt x="13431" y="13001"/>
                    <a:pt x="14204" y="12420"/>
                  </a:cubicBezTo>
                  <a:cubicBezTo>
                    <a:pt x="16772" y="10484"/>
                    <a:pt x="16991" y="8510"/>
                    <a:pt x="16732" y="7195"/>
                  </a:cubicBezTo>
                  <a:cubicBezTo>
                    <a:pt x="16346" y="5232"/>
                    <a:pt x="14578" y="3606"/>
                    <a:pt x="12939" y="2988"/>
                  </a:cubicBezTo>
                  <a:lnTo>
                    <a:pt x="12939" y="647"/>
                  </a:lnTo>
                  <a:cubicBezTo>
                    <a:pt x="12943" y="290"/>
                    <a:pt x="12654" y="0"/>
                    <a:pt x="12298" y="0"/>
                  </a:cubicBezTo>
                  <a:cubicBezTo>
                    <a:pt x="12296" y="0"/>
                    <a:pt x="12294" y="0"/>
                    <a:pt x="12292" y="0"/>
                  </a:cubicBezTo>
                  <a:lnTo>
                    <a:pt x="9714" y="0"/>
                  </a:lnTo>
                  <a:cubicBezTo>
                    <a:pt x="9712" y="0"/>
                    <a:pt x="9710" y="0"/>
                    <a:pt x="97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3"/>
            <p:cNvSpPr/>
            <p:nvPr/>
          </p:nvSpPr>
          <p:spPr>
            <a:xfrm>
              <a:off x="589800" y="2494850"/>
              <a:ext cx="149750" cy="421600"/>
            </a:xfrm>
            <a:custGeom>
              <a:avLst/>
              <a:gdLst/>
              <a:ahLst/>
              <a:cxnLst/>
              <a:rect l="l" t="t" r="r" b="b"/>
              <a:pathLst>
                <a:path w="5990" h="16864" extrusionOk="0">
                  <a:moveTo>
                    <a:pt x="1299" y="1"/>
                  </a:moveTo>
                  <a:cubicBezTo>
                    <a:pt x="1296" y="1"/>
                    <a:pt x="1293" y="1"/>
                    <a:pt x="1291" y="1"/>
                  </a:cubicBezTo>
                  <a:lnTo>
                    <a:pt x="0" y="1"/>
                  </a:lnTo>
                  <a:lnTo>
                    <a:pt x="0" y="16864"/>
                  </a:lnTo>
                  <a:lnTo>
                    <a:pt x="3872" y="16864"/>
                  </a:lnTo>
                  <a:cubicBezTo>
                    <a:pt x="3875" y="16864"/>
                    <a:pt x="3877" y="16864"/>
                    <a:pt x="3880" y="16864"/>
                  </a:cubicBezTo>
                  <a:cubicBezTo>
                    <a:pt x="4234" y="16864"/>
                    <a:pt x="4522" y="16573"/>
                    <a:pt x="4517" y="16219"/>
                  </a:cubicBezTo>
                  <a:lnTo>
                    <a:pt x="4520" y="16219"/>
                  </a:lnTo>
                  <a:cubicBezTo>
                    <a:pt x="4525" y="15864"/>
                    <a:pt x="4237" y="15573"/>
                    <a:pt x="3881" y="15573"/>
                  </a:cubicBezTo>
                  <a:cubicBezTo>
                    <a:pt x="3879" y="15573"/>
                    <a:pt x="3876" y="15573"/>
                    <a:pt x="3873" y="15573"/>
                  </a:cubicBezTo>
                  <a:cubicBezTo>
                    <a:pt x="3190" y="15573"/>
                    <a:pt x="2751" y="14993"/>
                    <a:pt x="2583" y="14490"/>
                  </a:cubicBezTo>
                  <a:cubicBezTo>
                    <a:pt x="2376" y="13896"/>
                    <a:pt x="2428" y="13001"/>
                    <a:pt x="3203" y="12421"/>
                  </a:cubicBezTo>
                  <a:cubicBezTo>
                    <a:pt x="5769" y="10485"/>
                    <a:pt x="5989" y="8511"/>
                    <a:pt x="5731" y="7194"/>
                  </a:cubicBezTo>
                  <a:cubicBezTo>
                    <a:pt x="5344" y="5233"/>
                    <a:pt x="3577" y="3607"/>
                    <a:pt x="1938" y="2987"/>
                  </a:cubicBezTo>
                  <a:lnTo>
                    <a:pt x="1938" y="646"/>
                  </a:lnTo>
                  <a:cubicBezTo>
                    <a:pt x="1942" y="292"/>
                    <a:pt x="1654" y="1"/>
                    <a:pt x="12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3"/>
            <p:cNvSpPr/>
            <p:nvPr/>
          </p:nvSpPr>
          <p:spPr>
            <a:xfrm>
              <a:off x="509050" y="2430325"/>
              <a:ext cx="161575" cy="96825"/>
            </a:xfrm>
            <a:custGeom>
              <a:avLst/>
              <a:gdLst/>
              <a:ahLst/>
              <a:cxnLst/>
              <a:rect l="l" t="t" r="r" b="b"/>
              <a:pathLst>
                <a:path w="6463" h="3873" extrusionOk="0">
                  <a:moveTo>
                    <a:pt x="3230" y="1"/>
                  </a:moveTo>
                  <a:cubicBezTo>
                    <a:pt x="1449" y="1"/>
                    <a:pt x="5" y="1446"/>
                    <a:pt x="5" y="3227"/>
                  </a:cubicBezTo>
                  <a:cubicBezTo>
                    <a:pt x="1" y="3582"/>
                    <a:pt x="287" y="3873"/>
                    <a:pt x="642" y="3873"/>
                  </a:cubicBezTo>
                  <a:cubicBezTo>
                    <a:pt x="645" y="3873"/>
                    <a:pt x="648" y="3873"/>
                    <a:pt x="651" y="3873"/>
                  </a:cubicBezTo>
                  <a:lnTo>
                    <a:pt x="5811" y="3873"/>
                  </a:lnTo>
                  <a:cubicBezTo>
                    <a:pt x="5814" y="3873"/>
                    <a:pt x="5817" y="3873"/>
                    <a:pt x="5819" y="3873"/>
                  </a:cubicBezTo>
                  <a:cubicBezTo>
                    <a:pt x="6174" y="3873"/>
                    <a:pt x="6462" y="3582"/>
                    <a:pt x="6458" y="3227"/>
                  </a:cubicBezTo>
                  <a:cubicBezTo>
                    <a:pt x="6457" y="1446"/>
                    <a:pt x="5012" y="1"/>
                    <a:pt x="3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3"/>
            <p:cNvSpPr/>
            <p:nvPr/>
          </p:nvSpPr>
          <p:spPr>
            <a:xfrm>
              <a:off x="589800" y="2430325"/>
              <a:ext cx="80775" cy="96825"/>
            </a:xfrm>
            <a:custGeom>
              <a:avLst/>
              <a:gdLst/>
              <a:ahLst/>
              <a:cxnLst/>
              <a:rect l="l" t="t" r="r" b="b"/>
              <a:pathLst>
                <a:path w="3231" h="3873" extrusionOk="0">
                  <a:moveTo>
                    <a:pt x="0" y="1"/>
                  </a:moveTo>
                  <a:lnTo>
                    <a:pt x="0" y="3873"/>
                  </a:lnTo>
                  <a:lnTo>
                    <a:pt x="2581" y="3873"/>
                  </a:lnTo>
                  <a:cubicBezTo>
                    <a:pt x="2584" y="3873"/>
                    <a:pt x="2587" y="3873"/>
                    <a:pt x="2589" y="3873"/>
                  </a:cubicBezTo>
                  <a:cubicBezTo>
                    <a:pt x="2944" y="3873"/>
                    <a:pt x="3231" y="3582"/>
                    <a:pt x="3227" y="3227"/>
                  </a:cubicBezTo>
                  <a:cubicBezTo>
                    <a:pt x="3227" y="1446"/>
                    <a:pt x="1782"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73"/>
          <p:cNvGrpSpPr/>
          <p:nvPr/>
        </p:nvGrpSpPr>
        <p:grpSpPr>
          <a:xfrm>
            <a:off x="2162555" y="2064461"/>
            <a:ext cx="466295" cy="466866"/>
            <a:chOff x="1008000" y="2329800"/>
            <a:chExt cx="550850" cy="551525"/>
          </a:xfrm>
        </p:grpSpPr>
        <p:sp>
          <p:nvSpPr>
            <p:cNvPr id="3190" name="Google Shape;3190;p73"/>
            <p:cNvSpPr/>
            <p:nvPr/>
          </p:nvSpPr>
          <p:spPr>
            <a:xfrm>
              <a:off x="1170500" y="2525325"/>
              <a:ext cx="356000" cy="96800"/>
            </a:xfrm>
            <a:custGeom>
              <a:avLst/>
              <a:gdLst/>
              <a:ahLst/>
              <a:cxnLst/>
              <a:rect l="l" t="t" r="r" b="b"/>
              <a:pathLst>
                <a:path w="14240" h="3872" extrusionOk="0">
                  <a:moveTo>
                    <a:pt x="1291" y="0"/>
                  </a:moveTo>
                  <a:lnTo>
                    <a:pt x="1" y="1291"/>
                  </a:lnTo>
                  <a:lnTo>
                    <a:pt x="1" y="2581"/>
                  </a:lnTo>
                  <a:lnTo>
                    <a:pt x="1291" y="3872"/>
                  </a:lnTo>
                  <a:lnTo>
                    <a:pt x="12949" y="3872"/>
                  </a:lnTo>
                  <a:lnTo>
                    <a:pt x="14240" y="2581"/>
                  </a:lnTo>
                  <a:lnTo>
                    <a:pt x="14240" y="1291"/>
                  </a:lnTo>
                  <a:lnTo>
                    <a:pt x="129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3"/>
            <p:cNvSpPr/>
            <p:nvPr/>
          </p:nvSpPr>
          <p:spPr>
            <a:xfrm>
              <a:off x="1170500" y="2573725"/>
              <a:ext cx="356000" cy="48400"/>
            </a:xfrm>
            <a:custGeom>
              <a:avLst/>
              <a:gdLst/>
              <a:ahLst/>
              <a:cxnLst/>
              <a:rect l="l" t="t" r="r" b="b"/>
              <a:pathLst>
                <a:path w="14240" h="1936" extrusionOk="0">
                  <a:moveTo>
                    <a:pt x="1" y="0"/>
                  </a:moveTo>
                  <a:lnTo>
                    <a:pt x="1" y="645"/>
                  </a:lnTo>
                  <a:lnTo>
                    <a:pt x="1291" y="1936"/>
                  </a:lnTo>
                  <a:lnTo>
                    <a:pt x="12949" y="1936"/>
                  </a:lnTo>
                  <a:lnTo>
                    <a:pt x="14240" y="645"/>
                  </a:lnTo>
                  <a:lnTo>
                    <a:pt x="14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3"/>
            <p:cNvSpPr/>
            <p:nvPr/>
          </p:nvSpPr>
          <p:spPr>
            <a:xfrm>
              <a:off x="1008000" y="2525275"/>
              <a:ext cx="194800" cy="96850"/>
            </a:xfrm>
            <a:custGeom>
              <a:avLst/>
              <a:gdLst/>
              <a:ahLst/>
              <a:cxnLst/>
              <a:rect l="l" t="t" r="r" b="b"/>
              <a:pathLst>
                <a:path w="7792" h="3874" extrusionOk="0">
                  <a:moveTo>
                    <a:pt x="645" y="1"/>
                  </a:moveTo>
                  <a:cubicBezTo>
                    <a:pt x="289" y="1"/>
                    <a:pt x="1" y="290"/>
                    <a:pt x="4" y="647"/>
                  </a:cubicBezTo>
                  <a:lnTo>
                    <a:pt x="4" y="3227"/>
                  </a:lnTo>
                  <a:cubicBezTo>
                    <a:pt x="1" y="3584"/>
                    <a:pt x="289" y="3874"/>
                    <a:pt x="645" y="3874"/>
                  </a:cubicBezTo>
                  <a:cubicBezTo>
                    <a:pt x="647" y="3874"/>
                    <a:pt x="649" y="3874"/>
                    <a:pt x="651" y="3874"/>
                  </a:cubicBezTo>
                  <a:lnTo>
                    <a:pt x="7791" y="3874"/>
                  </a:lnTo>
                  <a:lnTo>
                    <a:pt x="7791" y="2"/>
                  </a:lnTo>
                  <a:lnTo>
                    <a:pt x="651" y="1"/>
                  </a:lnTo>
                  <a:cubicBezTo>
                    <a:pt x="649" y="1"/>
                    <a:pt x="647"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3"/>
            <p:cNvSpPr/>
            <p:nvPr/>
          </p:nvSpPr>
          <p:spPr>
            <a:xfrm>
              <a:off x="1008000" y="2573725"/>
              <a:ext cx="194800" cy="48375"/>
            </a:xfrm>
            <a:custGeom>
              <a:avLst/>
              <a:gdLst/>
              <a:ahLst/>
              <a:cxnLst/>
              <a:rect l="l" t="t" r="r" b="b"/>
              <a:pathLst>
                <a:path w="7792" h="1935" extrusionOk="0">
                  <a:moveTo>
                    <a:pt x="5" y="0"/>
                  </a:moveTo>
                  <a:lnTo>
                    <a:pt x="4" y="1289"/>
                  </a:lnTo>
                  <a:cubicBezTo>
                    <a:pt x="1" y="1645"/>
                    <a:pt x="287" y="1934"/>
                    <a:pt x="642" y="1934"/>
                  </a:cubicBezTo>
                  <a:cubicBezTo>
                    <a:pt x="645" y="1934"/>
                    <a:pt x="648" y="1934"/>
                    <a:pt x="651" y="1934"/>
                  </a:cubicBezTo>
                  <a:lnTo>
                    <a:pt x="7791" y="1934"/>
                  </a:lnTo>
                  <a:lnTo>
                    <a:pt x="7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3"/>
            <p:cNvSpPr/>
            <p:nvPr/>
          </p:nvSpPr>
          <p:spPr>
            <a:xfrm>
              <a:off x="1332275" y="2329800"/>
              <a:ext cx="226475" cy="179400"/>
            </a:xfrm>
            <a:custGeom>
              <a:avLst/>
              <a:gdLst/>
              <a:ahLst/>
              <a:cxnLst/>
              <a:rect l="l" t="t" r="r" b="b"/>
              <a:pathLst>
                <a:path w="9059" h="7176" extrusionOk="0">
                  <a:moveTo>
                    <a:pt x="4498" y="1"/>
                  </a:moveTo>
                  <a:cubicBezTo>
                    <a:pt x="4129" y="1"/>
                    <a:pt x="3835" y="310"/>
                    <a:pt x="3853" y="679"/>
                  </a:cubicBezTo>
                  <a:lnTo>
                    <a:pt x="3853" y="937"/>
                  </a:lnTo>
                  <a:cubicBezTo>
                    <a:pt x="3853" y="1151"/>
                    <a:pt x="3680" y="1326"/>
                    <a:pt x="3466" y="1326"/>
                  </a:cubicBezTo>
                  <a:lnTo>
                    <a:pt x="1917" y="1326"/>
                  </a:lnTo>
                  <a:cubicBezTo>
                    <a:pt x="855" y="1336"/>
                    <a:pt x="0" y="2200"/>
                    <a:pt x="0" y="3261"/>
                  </a:cubicBezTo>
                  <a:cubicBezTo>
                    <a:pt x="0" y="4323"/>
                    <a:pt x="855" y="5187"/>
                    <a:pt x="1917" y="5197"/>
                  </a:cubicBezTo>
                  <a:lnTo>
                    <a:pt x="6477" y="5197"/>
                  </a:lnTo>
                  <a:cubicBezTo>
                    <a:pt x="7189" y="5197"/>
                    <a:pt x="7768" y="5819"/>
                    <a:pt x="7768" y="6531"/>
                  </a:cubicBezTo>
                  <a:cubicBezTo>
                    <a:pt x="7768" y="6886"/>
                    <a:pt x="8057" y="7176"/>
                    <a:pt x="8414" y="7176"/>
                  </a:cubicBezTo>
                  <a:cubicBezTo>
                    <a:pt x="8770" y="7176"/>
                    <a:pt x="9058" y="6886"/>
                    <a:pt x="9058" y="6531"/>
                  </a:cubicBezTo>
                  <a:cubicBezTo>
                    <a:pt x="9058" y="5107"/>
                    <a:pt x="7900" y="3907"/>
                    <a:pt x="6477" y="3907"/>
                  </a:cubicBezTo>
                  <a:lnTo>
                    <a:pt x="1919" y="3907"/>
                  </a:lnTo>
                  <a:cubicBezTo>
                    <a:pt x="1573" y="3890"/>
                    <a:pt x="1303" y="3605"/>
                    <a:pt x="1303" y="3261"/>
                  </a:cubicBezTo>
                  <a:cubicBezTo>
                    <a:pt x="1303" y="2916"/>
                    <a:pt x="1573" y="2632"/>
                    <a:pt x="1919" y="2616"/>
                  </a:cubicBezTo>
                  <a:lnTo>
                    <a:pt x="3466" y="2616"/>
                  </a:lnTo>
                  <a:cubicBezTo>
                    <a:pt x="4392" y="2615"/>
                    <a:pt x="5144" y="1864"/>
                    <a:pt x="5144" y="937"/>
                  </a:cubicBezTo>
                  <a:lnTo>
                    <a:pt x="5144" y="679"/>
                  </a:lnTo>
                  <a:cubicBezTo>
                    <a:pt x="5163" y="310"/>
                    <a:pt x="4869" y="1"/>
                    <a:pt x="4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3"/>
            <p:cNvSpPr/>
            <p:nvPr/>
          </p:nvSpPr>
          <p:spPr>
            <a:xfrm>
              <a:off x="1138250" y="2589850"/>
              <a:ext cx="290400" cy="291475"/>
            </a:xfrm>
            <a:custGeom>
              <a:avLst/>
              <a:gdLst/>
              <a:ahLst/>
              <a:cxnLst/>
              <a:rect l="l" t="t" r="r" b="b"/>
              <a:pathLst>
                <a:path w="11616" h="11659" extrusionOk="0">
                  <a:moveTo>
                    <a:pt x="5808" y="0"/>
                  </a:moveTo>
                  <a:cubicBezTo>
                    <a:pt x="2605" y="0"/>
                    <a:pt x="0" y="2605"/>
                    <a:pt x="0" y="5808"/>
                  </a:cubicBezTo>
                  <a:cubicBezTo>
                    <a:pt x="0" y="9009"/>
                    <a:pt x="2605" y="11658"/>
                    <a:pt x="5808" y="11658"/>
                  </a:cubicBezTo>
                  <a:cubicBezTo>
                    <a:pt x="9009" y="11658"/>
                    <a:pt x="11615" y="9011"/>
                    <a:pt x="11615" y="5808"/>
                  </a:cubicBezTo>
                  <a:cubicBezTo>
                    <a:pt x="11615" y="2605"/>
                    <a:pt x="9009" y="0"/>
                    <a:pt x="58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3"/>
            <p:cNvSpPr/>
            <p:nvPr/>
          </p:nvSpPr>
          <p:spPr>
            <a:xfrm>
              <a:off x="1283425" y="2589850"/>
              <a:ext cx="145175" cy="291475"/>
            </a:xfrm>
            <a:custGeom>
              <a:avLst/>
              <a:gdLst/>
              <a:ahLst/>
              <a:cxnLst/>
              <a:rect l="l" t="t" r="r" b="b"/>
              <a:pathLst>
                <a:path w="5807" h="11659" extrusionOk="0">
                  <a:moveTo>
                    <a:pt x="1" y="0"/>
                  </a:moveTo>
                  <a:lnTo>
                    <a:pt x="1" y="11658"/>
                  </a:lnTo>
                  <a:cubicBezTo>
                    <a:pt x="3202" y="11658"/>
                    <a:pt x="5807" y="9009"/>
                    <a:pt x="5807" y="5808"/>
                  </a:cubicBezTo>
                  <a:cubicBezTo>
                    <a:pt x="5807" y="2605"/>
                    <a:pt x="3202"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3"/>
            <p:cNvSpPr/>
            <p:nvPr/>
          </p:nvSpPr>
          <p:spPr>
            <a:xfrm>
              <a:off x="1219250" y="2672650"/>
              <a:ext cx="128375" cy="124750"/>
            </a:xfrm>
            <a:custGeom>
              <a:avLst/>
              <a:gdLst/>
              <a:ahLst/>
              <a:cxnLst/>
              <a:rect l="l" t="t" r="r" b="b"/>
              <a:pathLst>
                <a:path w="5135" h="4990" extrusionOk="0">
                  <a:moveTo>
                    <a:pt x="719" y="0"/>
                  </a:moveTo>
                  <a:cubicBezTo>
                    <a:pt x="554" y="0"/>
                    <a:pt x="389" y="63"/>
                    <a:pt x="261" y="189"/>
                  </a:cubicBezTo>
                  <a:cubicBezTo>
                    <a:pt x="0" y="451"/>
                    <a:pt x="12" y="879"/>
                    <a:pt x="287" y="1126"/>
                  </a:cubicBezTo>
                  <a:lnTo>
                    <a:pt x="1655" y="2494"/>
                  </a:lnTo>
                  <a:lnTo>
                    <a:pt x="287" y="3863"/>
                  </a:lnTo>
                  <a:cubicBezTo>
                    <a:pt x="12" y="4111"/>
                    <a:pt x="0" y="4538"/>
                    <a:pt x="261" y="4801"/>
                  </a:cubicBezTo>
                  <a:cubicBezTo>
                    <a:pt x="388" y="4927"/>
                    <a:pt x="553" y="4990"/>
                    <a:pt x="718" y="4990"/>
                  </a:cubicBezTo>
                  <a:cubicBezTo>
                    <a:pt x="895" y="4990"/>
                    <a:pt x="1071" y="4918"/>
                    <a:pt x="1199" y="4776"/>
                  </a:cubicBezTo>
                  <a:lnTo>
                    <a:pt x="2568" y="3407"/>
                  </a:lnTo>
                  <a:lnTo>
                    <a:pt x="3937" y="4776"/>
                  </a:lnTo>
                  <a:cubicBezTo>
                    <a:pt x="4064" y="4918"/>
                    <a:pt x="4240" y="4990"/>
                    <a:pt x="4417" y="4990"/>
                  </a:cubicBezTo>
                  <a:cubicBezTo>
                    <a:pt x="4582" y="4990"/>
                    <a:pt x="4747" y="4927"/>
                    <a:pt x="4873" y="4801"/>
                  </a:cubicBezTo>
                  <a:cubicBezTo>
                    <a:pt x="5134" y="4538"/>
                    <a:pt x="5124" y="4111"/>
                    <a:pt x="4848" y="3863"/>
                  </a:cubicBezTo>
                  <a:lnTo>
                    <a:pt x="3480" y="2496"/>
                  </a:lnTo>
                  <a:lnTo>
                    <a:pt x="4848" y="1127"/>
                  </a:lnTo>
                  <a:cubicBezTo>
                    <a:pt x="5121" y="879"/>
                    <a:pt x="5131" y="452"/>
                    <a:pt x="4871" y="191"/>
                  </a:cubicBezTo>
                  <a:cubicBezTo>
                    <a:pt x="4745" y="65"/>
                    <a:pt x="4580" y="3"/>
                    <a:pt x="4415" y="3"/>
                  </a:cubicBezTo>
                  <a:cubicBezTo>
                    <a:pt x="4240" y="3"/>
                    <a:pt x="4064" y="74"/>
                    <a:pt x="3935" y="214"/>
                  </a:cubicBezTo>
                  <a:lnTo>
                    <a:pt x="2568" y="1582"/>
                  </a:lnTo>
                  <a:lnTo>
                    <a:pt x="1199" y="214"/>
                  </a:lnTo>
                  <a:cubicBezTo>
                    <a:pt x="1071" y="72"/>
                    <a:pt x="895" y="0"/>
                    <a:pt x="7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3"/>
            <p:cNvSpPr/>
            <p:nvPr/>
          </p:nvSpPr>
          <p:spPr>
            <a:xfrm>
              <a:off x="1283425" y="2672700"/>
              <a:ext cx="64125" cy="124100"/>
            </a:xfrm>
            <a:custGeom>
              <a:avLst/>
              <a:gdLst/>
              <a:ahLst/>
              <a:cxnLst/>
              <a:rect l="l" t="t" r="r" b="b"/>
              <a:pathLst>
                <a:path w="2565" h="4964" extrusionOk="0">
                  <a:moveTo>
                    <a:pt x="1848" y="1"/>
                  </a:moveTo>
                  <a:cubicBezTo>
                    <a:pt x="1673" y="1"/>
                    <a:pt x="1497" y="72"/>
                    <a:pt x="1368" y="212"/>
                  </a:cubicBezTo>
                  <a:lnTo>
                    <a:pt x="1" y="1580"/>
                  </a:lnTo>
                  <a:lnTo>
                    <a:pt x="1" y="3405"/>
                  </a:lnTo>
                  <a:lnTo>
                    <a:pt x="1368" y="4774"/>
                  </a:lnTo>
                  <a:cubicBezTo>
                    <a:pt x="1495" y="4900"/>
                    <a:pt x="1660" y="4963"/>
                    <a:pt x="1825" y="4963"/>
                  </a:cubicBezTo>
                  <a:cubicBezTo>
                    <a:pt x="1990" y="4963"/>
                    <a:pt x="2155" y="4900"/>
                    <a:pt x="2281" y="4774"/>
                  </a:cubicBezTo>
                  <a:cubicBezTo>
                    <a:pt x="2533" y="4523"/>
                    <a:pt x="2533" y="4114"/>
                    <a:pt x="2281" y="3861"/>
                  </a:cubicBezTo>
                  <a:lnTo>
                    <a:pt x="913" y="2494"/>
                  </a:lnTo>
                  <a:lnTo>
                    <a:pt x="2281" y="1125"/>
                  </a:lnTo>
                  <a:cubicBezTo>
                    <a:pt x="2554" y="877"/>
                    <a:pt x="2564" y="450"/>
                    <a:pt x="2304" y="189"/>
                  </a:cubicBezTo>
                  <a:cubicBezTo>
                    <a:pt x="2178" y="63"/>
                    <a:pt x="2013" y="1"/>
                    <a:pt x="1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3"/>
            <p:cNvSpPr/>
            <p:nvPr/>
          </p:nvSpPr>
          <p:spPr>
            <a:xfrm>
              <a:off x="1494225" y="2525325"/>
              <a:ext cx="64625" cy="96800"/>
            </a:xfrm>
            <a:custGeom>
              <a:avLst/>
              <a:gdLst/>
              <a:ahLst/>
              <a:cxnLst/>
              <a:rect l="l" t="t" r="r" b="b"/>
              <a:pathLst>
                <a:path w="2585" h="3872" extrusionOk="0">
                  <a:moveTo>
                    <a:pt x="1944" y="0"/>
                  </a:moveTo>
                  <a:cubicBezTo>
                    <a:pt x="1942" y="0"/>
                    <a:pt x="1939" y="0"/>
                    <a:pt x="1936" y="0"/>
                  </a:cubicBezTo>
                  <a:lnTo>
                    <a:pt x="0" y="0"/>
                  </a:lnTo>
                  <a:lnTo>
                    <a:pt x="0" y="3872"/>
                  </a:lnTo>
                  <a:lnTo>
                    <a:pt x="1935" y="3872"/>
                  </a:lnTo>
                  <a:cubicBezTo>
                    <a:pt x="1937" y="3872"/>
                    <a:pt x="1940" y="3872"/>
                    <a:pt x="1943" y="3872"/>
                  </a:cubicBezTo>
                  <a:cubicBezTo>
                    <a:pt x="2298" y="3872"/>
                    <a:pt x="2584" y="3581"/>
                    <a:pt x="2582" y="3227"/>
                  </a:cubicBezTo>
                  <a:lnTo>
                    <a:pt x="2582" y="645"/>
                  </a:lnTo>
                  <a:cubicBezTo>
                    <a:pt x="2584" y="289"/>
                    <a:pt x="2298" y="0"/>
                    <a:pt x="19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3"/>
            <p:cNvSpPr/>
            <p:nvPr/>
          </p:nvSpPr>
          <p:spPr>
            <a:xfrm>
              <a:off x="1494225" y="2573725"/>
              <a:ext cx="64625" cy="48400"/>
            </a:xfrm>
            <a:custGeom>
              <a:avLst/>
              <a:gdLst/>
              <a:ahLst/>
              <a:cxnLst/>
              <a:rect l="l" t="t" r="r" b="b"/>
              <a:pathLst>
                <a:path w="2585" h="1936" extrusionOk="0">
                  <a:moveTo>
                    <a:pt x="0" y="0"/>
                  </a:moveTo>
                  <a:lnTo>
                    <a:pt x="0" y="1936"/>
                  </a:lnTo>
                  <a:lnTo>
                    <a:pt x="1935" y="1936"/>
                  </a:lnTo>
                  <a:cubicBezTo>
                    <a:pt x="1937" y="1936"/>
                    <a:pt x="1940" y="1936"/>
                    <a:pt x="1943" y="1936"/>
                  </a:cubicBezTo>
                  <a:cubicBezTo>
                    <a:pt x="2298" y="1936"/>
                    <a:pt x="2584" y="1645"/>
                    <a:pt x="2582" y="1289"/>
                  </a:cubicBezTo>
                  <a:lnTo>
                    <a:pt x="25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1" name="Google Shape;3201;p73"/>
          <p:cNvGrpSpPr/>
          <p:nvPr/>
        </p:nvGrpSpPr>
        <p:grpSpPr>
          <a:xfrm>
            <a:off x="2835044" y="2134002"/>
            <a:ext cx="471987" cy="327786"/>
            <a:chOff x="1747750" y="2440425"/>
            <a:chExt cx="557575" cy="387225"/>
          </a:xfrm>
        </p:grpSpPr>
        <p:sp>
          <p:nvSpPr>
            <p:cNvPr id="3202" name="Google Shape;3202;p73"/>
            <p:cNvSpPr/>
            <p:nvPr/>
          </p:nvSpPr>
          <p:spPr>
            <a:xfrm>
              <a:off x="2169150" y="2440425"/>
              <a:ext cx="136175" cy="177175"/>
            </a:xfrm>
            <a:custGeom>
              <a:avLst/>
              <a:gdLst/>
              <a:ahLst/>
              <a:cxnLst/>
              <a:rect l="l" t="t" r="r" b="b"/>
              <a:pathLst>
                <a:path w="5447" h="7087" extrusionOk="0">
                  <a:moveTo>
                    <a:pt x="3758" y="1"/>
                  </a:moveTo>
                  <a:cubicBezTo>
                    <a:pt x="3741" y="1"/>
                    <a:pt x="3723" y="1"/>
                    <a:pt x="3705" y="3"/>
                  </a:cubicBezTo>
                  <a:lnTo>
                    <a:pt x="1080" y="275"/>
                  </a:lnTo>
                  <a:lnTo>
                    <a:pt x="1" y="1363"/>
                  </a:lnTo>
                  <a:lnTo>
                    <a:pt x="847" y="5741"/>
                  </a:lnTo>
                  <a:lnTo>
                    <a:pt x="2397" y="7086"/>
                  </a:lnTo>
                  <a:lnTo>
                    <a:pt x="4931" y="6338"/>
                  </a:lnTo>
                  <a:cubicBezTo>
                    <a:pt x="5253" y="6248"/>
                    <a:pt x="5446" y="5926"/>
                    <a:pt x="5383" y="5590"/>
                  </a:cubicBezTo>
                  <a:lnTo>
                    <a:pt x="4402" y="532"/>
                  </a:lnTo>
                  <a:cubicBezTo>
                    <a:pt x="4341" y="221"/>
                    <a:pt x="4069" y="1"/>
                    <a:pt x="3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3"/>
            <p:cNvSpPr/>
            <p:nvPr/>
          </p:nvSpPr>
          <p:spPr>
            <a:xfrm>
              <a:off x="1747750" y="2544175"/>
              <a:ext cx="114850" cy="129100"/>
            </a:xfrm>
            <a:custGeom>
              <a:avLst/>
              <a:gdLst/>
              <a:ahLst/>
              <a:cxnLst/>
              <a:rect l="l" t="t" r="r" b="b"/>
              <a:pathLst>
                <a:path w="4594" h="5164" extrusionOk="0">
                  <a:moveTo>
                    <a:pt x="2854" y="0"/>
                  </a:moveTo>
                  <a:cubicBezTo>
                    <a:pt x="2689" y="0"/>
                    <a:pt x="2523" y="16"/>
                    <a:pt x="2359" y="48"/>
                  </a:cubicBezTo>
                  <a:cubicBezTo>
                    <a:pt x="962" y="317"/>
                    <a:pt x="1" y="1674"/>
                    <a:pt x="271" y="3071"/>
                  </a:cubicBezTo>
                  <a:cubicBezTo>
                    <a:pt x="510" y="4309"/>
                    <a:pt x="1635" y="5164"/>
                    <a:pt x="2845" y="5164"/>
                  </a:cubicBezTo>
                  <a:cubicBezTo>
                    <a:pt x="3008" y="5164"/>
                    <a:pt x="3173" y="5148"/>
                    <a:pt x="3338" y="5116"/>
                  </a:cubicBezTo>
                  <a:cubicBezTo>
                    <a:pt x="3806" y="5026"/>
                    <a:pt x="4242" y="4807"/>
                    <a:pt x="4593" y="4485"/>
                  </a:cubicBezTo>
                  <a:lnTo>
                    <a:pt x="3759" y="166"/>
                  </a:lnTo>
                  <a:cubicBezTo>
                    <a:pt x="3469" y="56"/>
                    <a:pt x="3162" y="0"/>
                    <a:pt x="2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3"/>
            <p:cNvSpPr/>
            <p:nvPr/>
          </p:nvSpPr>
          <p:spPr>
            <a:xfrm>
              <a:off x="1752550" y="2660225"/>
              <a:ext cx="154700" cy="167425"/>
            </a:xfrm>
            <a:custGeom>
              <a:avLst/>
              <a:gdLst/>
              <a:ahLst/>
              <a:cxnLst/>
              <a:rect l="l" t="t" r="r" b="b"/>
              <a:pathLst>
                <a:path w="6188" h="6697" extrusionOk="0">
                  <a:moveTo>
                    <a:pt x="5465" y="0"/>
                  </a:moveTo>
                  <a:cubicBezTo>
                    <a:pt x="5219" y="0"/>
                    <a:pt x="4986" y="142"/>
                    <a:pt x="4878" y="379"/>
                  </a:cubicBezTo>
                  <a:lnTo>
                    <a:pt x="3029" y="5000"/>
                  </a:lnTo>
                  <a:cubicBezTo>
                    <a:pt x="2932" y="5245"/>
                    <a:pt x="2694" y="5406"/>
                    <a:pt x="2430" y="5406"/>
                  </a:cubicBezTo>
                  <a:lnTo>
                    <a:pt x="680" y="5406"/>
                  </a:lnTo>
                  <a:cubicBezTo>
                    <a:pt x="669" y="5405"/>
                    <a:pt x="657" y="5405"/>
                    <a:pt x="646" y="5405"/>
                  </a:cubicBezTo>
                  <a:cubicBezTo>
                    <a:pt x="291" y="5405"/>
                    <a:pt x="1" y="5692"/>
                    <a:pt x="1" y="6051"/>
                  </a:cubicBezTo>
                  <a:cubicBezTo>
                    <a:pt x="1" y="6409"/>
                    <a:pt x="292" y="6697"/>
                    <a:pt x="648" y="6697"/>
                  </a:cubicBezTo>
                  <a:cubicBezTo>
                    <a:pt x="659" y="6697"/>
                    <a:pt x="669" y="6697"/>
                    <a:pt x="680" y="6696"/>
                  </a:cubicBezTo>
                  <a:lnTo>
                    <a:pt x="2430" y="6696"/>
                  </a:lnTo>
                  <a:cubicBezTo>
                    <a:pt x="2431" y="6696"/>
                    <a:pt x="2432" y="6696"/>
                    <a:pt x="2433" y="6696"/>
                  </a:cubicBezTo>
                  <a:cubicBezTo>
                    <a:pt x="3224" y="6696"/>
                    <a:pt x="3935" y="6214"/>
                    <a:pt x="4227" y="5479"/>
                  </a:cubicBezTo>
                  <a:lnTo>
                    <a:pt x="6076" y="858"/>
                  </a:lnTo>
                  <a:cubicBezTo>
                    <a:pt x="6188" y="531"/>
                    <a:pt x="6025" y="174"/>
                    <a:pt x="5705" y="47"/>
                  </a:cubicBezTo>
                  <a:cubicBezTo>
                    <a:pt x="5626" y="15"/>
                    <a:pt x="5545" y="0"/>
                    <a:pt x="5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3"/>
            <p:cNvSpPr/>
            <p:nvPr/>
          </p:nvSpPr>
          <p:spPr>
            <a:xfrm>
              <a:off x="1806425" y="2447250"/>
              <a:ext cx="422675" cy="252925"/>
            </a:xfrm>
            <a:custGeom>
              <a:avLst/>
              <a:gdLst/>
              <a:ahLst/>
              <a:cxnLst/>
              <a:rect l="l" t="t" r="r" b="b"/>
              <a:pathLst>
                <a:path w="16907" h="10117" extrusionOk="0">
                  <a:moveTo>
                    <a:pt x="15589" y="0"/>
                  </a:moveTo>
                  <a:lnTo>
                    <a:pt x="8891" y="681"/>
                  </a:lnTo>
                  <a:lnTo>
                    <a:pt x="4054" y="1174"/>
                  </a:lnTo>
                  <a:cubicBezTo>
                    <a:pt x="1601" y="1639"/>
                    <a:pt x="0" y="4014"/>
                    <a:pt x="465" y="6465"/>
                  </a:cubicBezTo>
                  <a:cubicBezTo>
                    <a:pt x="879" y="8607"/>
                    <a:pt x="2750" y="10116"/>
                    <a:pt x="4892" y="10116"/>
                  </a:cubicBezTo>
                  <a:lnTo>
                    <a:pt x="5086" y="10116"/>
                  </a:lnTo>
                  <a:cubicBezTo>
                    <a:pt x="5369" y="8259"/>
                    <a:pt x="6957" y="6827"/>
                    <a:pt x="8892" y="6827"/>
                  </a:cubicBezTo>
                  <a:cubicBezTo>
                    <a:pt x="10105" y="6827"/>
                    <a:pt x="11177" y="7394"/>
                    <a:pt x="11886" y="8272"/>
                  </a:cubicBezTo>
                  <a:lnTo>
                    <a:pt x="16906" y="6813"/>
                  </a:lnTo>
                  <a:lnTo>
                    <a:pt x="155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3"/>
            <p:cNvSpPr/>
            <p:nvPr/>
          </p:nvSpPr>
          <p:spPr>
            <a:xfrm>
              <a:off x="2028675" y="2447250"/>
              <a:ext cx="200425" cy="206825"/>
            </a:xfrm>
            <a:custGeom>
              <a:avLst/>
              <a:gdLst/>
              <a:ahLst/>
              <a:cxnLst/>
              <a:rect l="l" t="t" r="r" b="b"/>
              <a:pathLst>
                <a:path w="8017" h="8273" extrusionOk="0">
                  <a:moveTo>
                    <a:pt x="6699" y="0"/>
                  </a:moveTo>
                  <a:lnTo>
                    <a:pt x="1" y="681"/>
                  </a:lnTo>
                  <a:lnTo>
                    <a:pt x="1" y="6827"/>
                  </a:lnTo>
                  <a:cubicBezTo>
                    <a:pt x="1215" y="6827"/>
                    <a:pt x="2285" y="7394"/>
                    <a:pt x="2996" y="8272"/>
                  </a:cubicBezTo>
                  <a:lnTo>
                    <a:pt x="8016" y="6813"/>
                  </a:lnTo>
                  <a:lnTo>
                    <a:pt x="6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3"/>
            <p:cNvSpPr/>
            <p:nvPr/>
          </p:nvSpPr>
          <p:spPr>
            <a:xfrm>
              <a:off x="1936800" y="2617900"/>
              <a:ext cx="183825" cy="193600"/>
            </a:xfrm>
            <a:custGeom>
              <a:avLst/>
              <a:gdLst/>
              <a:ahLst/>
              <a:cxnLst/>
              <a:rect l="l" t="t" r="r" b="b"/>
              <a:pathLst>
                <a:path w="7353" h="7744" extrusionOk="0">
                  <a:moveTo>
                    <a:pt x="3031" y="1"/>
                  </a:moveTo>
                  <a:lnTo>
                    <a:pt x="3031" y="2754"/>
                  </a:lnTo>
                  <a:lnTo>
                    <a:pt x="647" y="1377"/>
                  </a:lnTo>
                  <a:lnTo>
                    <a:pt x="1" y="2495"/>
                  </a:lnTo>
                  <a:lnTo>
                    <a:pt x="2385" y="3872"/>
                  </a:lnTo>
                  <a:lnTo>
                    <a:pt x="1" y="5248"/>
                  </a:lnTo>
                  <a:lnTo>
                    <a:pt x="647" y="6366"/>
                  </a:lnTo>
                  <a:lnTo>
                    <a:pt x="3032" y="4990"/>
                  </a:lnTo>
                  <a:lnTo>
                    <a:pt x="3032" y="7744"/>
                  </a:lnTo>
                  <a:lnTo>
                    <a:pt x="4323" y="7744"/>
                  </a:lnTo>
                  <a:lnTo>
                    <a:pt x="4323" y="4990"/>
                  </a:lnTo>
                  <a:lnTo>
                    <a:pt x="6707" y="6366"/>
                  </a:lnTo>
                  <a:lnTo>
                    <a:pt x="7353" y="5248"/>
                  </a:lnTo>
                  <a:lnTo>
                    <a:pt x="4968" y="3872"/>
                  </a:lnTo>
                  <a:lnTo>
                    <a:pt x="7353" y="2495"/>
                  </a:lnTo>
                  <a:lnTo>
                    <a:pt x="6706" y="1377"/>
                  </a:lnTo>
                  <a:lnTo>
                    <a:pt x="4321" y="2754"/>
                  </a:lnTo>
                  <a:lnTo>
                    <a:pt x="43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3"/>
            <p:cNvSpPr/>
            <p:nvPr/>
          </p:nvSpPr>
          <p:spPr>
            <a:xfrm>
              <a:off x="2028675" y="2617900"/>
              <a:ext cx="91950" cy="193600"/>
            </a:xfrm>
            <a:custGeom>
              <a:avLst/>
              <a:gdLst/>
              <a:ahLst/>
              <a:cxnLst/>
              <a:rect l="l" t="t" r="r" b="b"/>
              <a:pathLst>
                <a:path w="3678" h="7744" extrusionOk="0">
                  <a:moveTo>
                    <a:pt x="1" y="1"/>
                  </a:moveTo>
                  <a:lnTo>
                    <a:pt x="1" y="7744"/>
                  </a:lnTo>
                  <a:lnTo>
                    <a:pt x="646" y="7744"/>
                  </a:lnTo>
                  <a:lnTo>
                    <a:pt x="646" y="4990"/>
                  </a:lnTo>
                  <a:lnTo>
                    <a:pt x="3032" y="6366"/>
                  </a:lnTo>
                  <a:lnTo>
                    <a:pt x="3678" y="5248"/>
                  </a:lnTo>
                  <a:lnTo>
                    <a:pt x="1293" y="3872"/>
                  </a:lnTo>
                  <a:lnTo>
                    <a:pt x="3678" y="2495"/>
                  </a:lnTo>
                  <a:lnTo>
                    <a:pt x="3032" y="1377"/>
                  </a:lnTo>
                  <a:lnTo>
                    <a:pt x="646" y="2754"/>
                  </a:lnTo>
                  <a:lnTo>
                    <a:pt x="6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3"/>
            <p:cNvSpPr/>
            <p:nvPr/>
          </p:nvSpPr>
          <p:spPr>
            <a:xfrm>
              <a:off x="1915800" y="2601775"/>
              <a:ext cx="225825" cy="225875"/>
            </a:xfrm>
            <a:custGeom>
              <a:avLst/>
              <a:gdLst/>
              <a:ahLst/>
              <a:cxnLst/>
              <a:rect l="l" t="t" r="r" b="b"/>
              <a:pathLst>
                <a:path w="9033" h="9035" extrusionOk="0">
                  <a:moveTo>
                    <a:pt x="4516" y="1291"/>
                  </a:moveTo>
                  <a:cubicBezTo>
                    <a:pt x="6295" y="1291"/>
                    <a:pt x="7742" y="2738"/>
                    <a:pt x="7742" y="4517"/>
                  </a:cubicBezTo>
                  <a:cubicBezTo>
                    <a:pt x="7742" y="6295"/>
                    <a:pt x="6295" y="7744"/>
                    <a:pt x="4516" y="7744"/>
                  </a:cubicBezTo>
                  <a:cubicBezTo>
                    <a:pt x="2738" y="7744"/>
                    <a:pt x="1290" y="6295"/>
                    <a:pt x="1290" y="4517"/>
                  </a:cubicBezTo>
                  <a:cubicBezTo>
                    <a:pt x="1290" y="2738"/>
                    <a:pt x="2738" y="1291"/>
                    <a:pt x="4516" y="1291"/>
                  </a:cubicBezTo>
                  <a:close/>
                  <a:moveTo>
                    <a:pt x="4516" y="0"/>
                  </a:moveTo>
                  <a:cubicBezTo>
                    <a:pt x="2026" y="0"/>
                    <a:pt x="0" y="2026"/>
                    <a:pt x="0" y="4517"/>
                  </a:cubicBezTo>
                  <a:cubicBezTo>
                    <a:pt x="0" y="7007"/>
                    <a:pt x="2026" y="9034"/>
                    <a:pt x="4516" y="9034"/>
                  </a:cubicBezTo>
                  <a:cubicBezTo>
                    <a:pt x="7007" y="9034"/>
                    <a:pt x="9033" y="7007"/>
                    <a:pt x="9033" y="4517"/>
                  </a:cubicBezTo>
                  <a:cubicBezTo>
                    <a:pt x="9033" y="2026"/>
                    <a:pt x="7007" y="0"/>
                    <a:pt x="45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3"/>
            <p:cNvSpPr/>
            <p:nvPr/>
          </p:nvSpPr>
          <p:spPr>
            <a:xfrm>
              <a:off x="2028675" y="2601775"/>
              <a:ext cx="112950" cy="225875"/>
            </a:xfrm>
            <a:custGeom>
              <a:avLst/>
              <a:gdLst/>
              <a:ahLst/>
              <a:cxnLst/>
              <a:rect l="l" t="t" r="r" b="b"/>
              <a:pathLst>
                <a:path w="4518" h="9035" extrusionOk="0">
                  <a:moveTo>
                    <a:pt x="1" y="0"/>
                  </a:moveTo>
                  <a:lnTo>
                    <a:pt x="1" y="1291"/>
                  </a:lnTo>
                  <a:cubicBezTo>
                    <a:pt x="1780" y="1291"/>
                    <a:pt x="3227" y="2738"/>
                    <a:pt x="3227" y="4517"/>
                  </a:cubicBezTo>
                  <a:cubicBezTo>
                    <a:pt x="3227" y="6295"/>
                    <a:pt x="1780" y="7744"/>
                    <a:pt x="1" y="7744"/>
                  </a:cubicBezTo>
                  <a:lnTo>
                    <a:pt x="1" y="9034"/>
                  </a:lnTo>
                  <a:cubicBezTo>
                    <a:pt x="2492" y="9034"/>
                    <a:pt x="4518" y="7007"/>
                    <a:pt x="4518" y="4517"/>
                  </a:cubicBezTo>
                  <a:cubicBezTo>
                    <a:pt x="4518" y="2026"/>
                    <a:pt x="2492"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73"/>
          <p:cNvGrpSpPr/>
          <p:nvPr/>
        </p:nvGrpSpPr>
        <p:grpSpPr>
          <a:xfrm>
            <a:off x="3513225" y="2064484"/>
            <a:ext cx="466189" cy="466824"/>
            <a:chOff x="2475700" y="2397950"/>
            <a:chExt cx="550725" cy="551475"/>
          </a:xfrm>
        </p:grpSpPr>
        <p:sp>
          <p:nvSpPr>
            <p:cNvPr id="3212" name="Google Shape;3212;p73"/>
            <p:cNvSpPr/>
            <p:nvPr/>
          </p:nvSpPr>
          <p:spPr>
            <a:xfrm>
              <a:off x="2478550" y="2430225"/>
              <a:ext cx="545025" cy="356000"/>
            </a:xfrm>
            <a:custGeom>
              <a:avLst/>
              <a:gdLst/>
              <a:ahLst/>
              <a:cxnLst/>
              <a:rect l="l" t="t" r="r" b="b"/>
              <a:pathLst>
                <a:path w="21801" h="14240" extrusionOk="0">
                  <a:moveTo>
                    <a:pt x="3114" y="0"/>
                  </a:moveTo>
                  <a:cubicBezTo>
                    <a:pt x="2826" y="0"/>
                    <a:pt x="2572" y="191"/>
                    <a:pt x="2494" y="468"/>
                  </a:cubicBezTo>
                  <a:lnTo>
                    <a:pt x="1685" y="3340"/>
                  </a:lnTo>
                  <a:cubicBezTo>
                    <a:pt x="790" y="6475"/>
                    <a:pt x="225" y="9696"/>
                    <a:pt x="0" y="12949"/>
                  </a:cubicBezTo>
                  <a:lnTo>
                    <a:pt x="1178" y="14239"/>
                  </a:lnTo>
                  <a:lnTo>
                    <a:pt x="20623" y="14239"/>
                  </a:lnTo>
                  <a:lnTo>
                    <a:pt x="21801" y="12949"/>
                  </a:lnTo>
                  <a:cubicBezTo>
                    <a:pt x="21575" y="9696"/>
                    <a:pt x="21011" y="6475"/>
                    <a:pt x="20116" y="3340"/>
                  </a:cubicBezTo>
                  <a:lnTo>
                    <a:pt x="19307" y="468"/>
                  </a:lnTo>
                  <a:cubicBezTo>
                    <a:pt x="19227" y="191"/>
                    <a:pt x="18975" y="0"/>
                    <a:pt x="186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3"/>
            <p:cNvSpPr/>
            <p:nvPr/>
          </p:nvSpPr>
          <p:spPr>
            <a:xfrm>
              <a:off x="2751050" y="2430225"/>
              <a:ext cx="272525" cy="356000"/>
            </a:xfrm>
            <a:custGeom>
              <a:avLst/>
              <a:gdLst/>
              <a:ahLst/>
              <a:cxnLst/>
              <a:rect l="l" t="t" r="r" b="b"/>
              <a:pathLst>
                <a:path w="10901" h="14240" extrusionOk="0">
                  <a:moveTo>
                    <a:pt x="1" y="0"/>
                  </a:moveTo>
                  <a:lnTo>
                    <a:pt x="1" y="14239"/>
                  </a:lnTo>
                  <a:lnTo>
                    <a:pt x="9723" y="14239"/>
                  </a:lnTo>
                  <a:lnTo>
                    <a:pt x="10901" y="12949"/>
                  </a:lnTo>
                  <a:cubicBezTo>
                    <a:pt x="10675" y="9696"/>
                    <a:pt x="10111" y="6475"/>
                    <a:pt x="9216" y="3340"/>
                  </a:cubicBezTo>
                  <a:lnTo>
                    <a:pt x="8407" y="468"/>
                  </a:lnTo>
                  <a:cubicBezTo>
                    <a:pt x="8327" y="191"/>
                    <a:pt x="8075" y="0"/>
                    <a:pt x="77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3"/>
            <p:cNvSpPr/>
            <p:nvPr/>
          </p:nvSpPr>
          <p:spPr>
            <a:xfrm>
              <a:off x="2475700" y="2753925"/>
              <a:ext cx="550725" cy="96825"/>
            </a:xfrm>
            <a:custGeom>
              <a:avLst/>
              <a:gdLst/>
              <a:ahLst/>
              <a:cxnLst/>
              <a:rect l="l" t="t" r="r" b="b"/>
              <a:pathLst>
                <a:path w="22029" h="3873" extrusionOk="0">
                  <a:moveTo>
                    <a:pt x="114" y="1"/>
                  </a:moveTo>
                  <a:cubicBezTo>
                    <a:pt x="40" y="1073"/>
                    <a:pt x="3" y="2148"/>
                    <a:pt x="2" y="3227"/>
                  </a:cubicBezTo>
                  <a:cubicBezTo>
                    <a:pt x="0" y="3583"/>
                    <a:pt x="291" y="3873"/>
                    <a:pt x="647" y="3873"/>
                  </a:cubicBezTo>
                  <a:lnTo>
                    <a:pt x="21382" y="3873"/>
                  </a:lnTo>
                  <a:cubicBezTo>
                    <a:pt x="21738" y="3873"/>
                    <a:pt x="22029" y="3583"/>
                    <a:pt x="22027" y="3227"/>
                  </a:cubicBezTo>
                  <a:cubicBezTo>
                    <a:pt x="22027" y="2149"/>
                    <a:pt x="21989" y="1074"/>
                    <a:pt x="219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3"/>
            <p:cNvSpPr/>
            <p:nvPr/>
          </p:nvSpPr>
          <p:spPr>
            <a:xfrm>
              <a:off x="2751050" y="2753925"/>
              <a:ext cx="275350" cy="96825"/>
            </a:xfrm>
            <a:custGeom>
              <a:avLst/>
              <a:gdLst/>
              <a:ahLst/>
              <a:cxnLst/>
              <a:rect l="l" t="t" r="r" b="b"/>
              <a:pathLst>
                <a:path w="11014" h="3873" extrusionOk="0">
                  <a:moveTo>
                    <a:pt x="1" y="1"/>
                  </a:moveTo>
                  <a:lnTo>
                    <a:pt x="1" y="3873"/>
                  </a:lnTo>
                  <a:lnTo>
                    <a:pt x="10368" y="3873"/>
                  </a:lnTo>
                  <a:cubicBezTo>
                    <a:pt x="10724" y="3873"/>
                    <a:pt x="11013" y="3583"/>
                    <a:pt x="11013" y="3227"/>
                  </a:cubicBezTo>
                  <a:cubicBezTo>
                    <a:pt x="11013" y="2149"/>
                    <a:pt x="10975" y="1074"/>
                    <a:pt x="10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3"/>
            <p:cNvSpPr/>
            <p:nvPr/>
          </p:nvSpPr>
          <p:spPr>
            <a:xfrm>
              <a:off x="2863500" y="2850725"/>
              <a:ext cx="33200" cy="98700"/>
            </a:xfrm>
            <a:custGeom>
              <a:avLst/>
              <a:gdLst/>
              <a:ahLst/>
              <a:cxnLst/>
              <a:rect l="l" t="t" r="r" b="b"/>
              <a:pathLst>
                <a:path w="1328" h="3948" extrusionOk="0">
                  <a:moveTo>
                    <a:pt x="19" y="1"/>
                  </a:moveTo>
                  <a:lnTo>
                    <a:pt x="19" y="3270"/>
                  </a:lnTo>
                  <a:cubicBezTo>
                    <a:pt x="0" y="3639"/>
                    <a:pt x="294" y="3948"/>
                    <a:pt x="665" y="3948"/>
                  </a:cubicBezTo>
                  <a:cubicBezTo>
                    <a:pt x="1034" y="3948"/>
                    <a:pt x="1328" y="3639"/>
                    <a:pt x="1310" y="3270"/>
                  </a:cubicBezTo>
                  <a:lnTo>
                    <a:pt x="1310" y="1291"/>
                  </a:lnTo>
                  <a:lnTo>
                    <a:pt x="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3"/>
            <p:cNvSpPr/>
            <p:nvPr/>
          </p:nvSpPr>
          <p:spPr>
            <a:xfrm>
              <a:off x="2799450" y="2850725"/>
              <a:ext cx="32275" cy="97125"/>
            </a:xfrm>
            <a:custGeom>
              <a:avLst/>
              <a:gdLst/>
              <a:ahLst/>
              <a:cxnLst/>
              <a:rect l="l" t="t" r="r" b="b"/>
              <a:pathLst>
                <a:path w="1291" h="3885" extrusionOk="0">
                  <a:moveTo>
                    <a:pt x="1291" y="1"/>
                  </a:moveTo>
                  <a:lnTo>
                    <a:pt x="0" y="1291"/>
                  </a:lnTo>
                  <a:lnTo>
                    <a:pt x="0" y="3268"/>
                  </a:lnTo>
                  <a:cubicBezTo>
                    <a:pt x="17" y="3614"/>
                    <a:pt x="300" y="3884"/>
                    <a:pt x="646" y="3884"/>
                  </a:cubicBezTo>
                  <a:cubicBezTo>
                    <a:pt x="990" y="3884"/>
                    <a:pt x="1275" y="3614"/>
                    <a:pt x="1291" y="3268"/>
                  </a:cubicBez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3"/>
            <p:cNvSpPr/>
            <p:nvPr/>
          </p:nvSpPr>
          <p:spPr>
            <a:xfrm>
              <a:off x="2831700" y="2593350"/>
              <a:ext cx="32300" cy="95300"/>
            </a:xfrm>
            <a:custGeom>
              <a:avLst/>
              <a:gdLst/>
              <a:ahLst/>
              <a:cxnLst/>
              <a:rect l="l" t="t" r="r" b="b"/>
              <a:pathLst>
                <a:path w="1292" h="3812" extrusionOk="0">
                  <a:moveTo>
                    <a:pt x="646" y="1"/>
                  </a:moveTo>
                  <a:cubicBezTo>
                    <a:pt x="301" y="1"/>
                    <a:pt x="17" y="272"/>
                    <a:pt x="1" y="616"/>
                  </a:cubicBezTo>
                  <a:lnTo>
                    <a:pt x="1" y="3197"/>
                  </a:lnTo>
                  <a:cubicBezTo>
                    <a:pt x="17" y="3541"/>
                    <a:pt x="301" y="3812"/>
                    <a:pt x="646" y="3812"/>
                  </a:cubicBezTo>
                  <a:cubicBezTo>
                    <a:pt x="990" y="3812"/>
                    <a:pt x="1275" y="3541"/>
                    <a:pt x="1291" y="3197"/>
                  </a:cubicBezTo>
                  <a:lnTo>
                    <a:pt x="1291" y="616"/>
                  </a:lnTo>
                  <a:cubicBezTo>
                    <a:pt x="1275" y="272"/>
                    <a:pt x="990"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3"/>
            <p:cNvSpPr/>
            <p:nvPr/>
          </p:nvSpPr>
          <p:spPr>
            <a:xfrm>
              <a:off x="2847800" y="2592600"/>
              <a:ext cx="16275" cy="96825"/>
            </a:xfrm>
            <a:custGeom>
              <a:avLst/>
              <a:gdLst/>
              <a:ahLst/>
              <a:cxnLst/>
              <a:rect l="l" t="t" r="r" b="b"/>
              <a:pathLst>
                <a:path w="651" h="3873" extrusionOk="0">
                  <a:moveTo>
                    <a:pt x="9" y="1"/>
                  </a:moveTo>
                  <a:cubicBezTo>
                    <a:pt x="6" y="1"/>
                    <a:pt x="3" y="1"/>
                    <a:pt x="1" y="1"/>
                  </a:cubicBezTo>
                  <a:lnTo>
                    <a:pt x="1" y="3873"/>
                  </a:lnTo>
                  <a:cubicBezTo>
                    <a:pt x="3" y="3873"/>
                    <a:pt x="6" y="3873"/>
                    <a:pt x="9" y="3873"/>
                  </a:cubicBezTo>
                  <a:cubicBezTo>
                    <a:pt x="364" y="3873"/>
                    <a:pt x="650" y="3582"/>
                    <a:pt x="647" y="3227"/>
                  </a:cubicBezTo>
                  <a:lnTo>
                    <a:pt x="647" y="646"/>
                  </a:lnTo>
                  <a:cubicBezTo>
                    <a:pt x="650" y="290"/>
                    <a:pt x="364"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3"/>
            <p:cNvSpPr/>
            <p:nvPr/>
          </p:nvSpPr>
          <p:spPr>
            <a:xfrm>
              <a:off x="2831700" y="2398700"/>
              <a:ext cx="32300" cy="160900"/>
            </a:xfrm>
            <a:custGeom>
              <a:avLst/>
              <a:gdLst/>
              <a:ahLst/>
              <a:cxnLst/>
              <a:rect l="l" t="t" r="r" b="b"/>
              <a:pathLst>
                <a:path w="1292" h="6436" extrusionOk="0">
                  <a:moveTo>
                    <a:pt x="646" y="0"/>
                  </a:moveTo>
                  <a:cubicBezTo>
                    <a:pt x="301" y="0"/>
                    <a:pt x="17" y="272"/>
                    <a:pt x="1" y="616"/>
                  </a:cubicBezTo>
                  <a:lnTo>
                    <a:pt x="1" y="5821"/>
                  </a:lnTo>
                  <a:cubicBezTo>
                    <a:pt x="17" y="6165"/>
                    <a:pt x="301" y="6435"/>
                    <a:pt x="646" y="6435"/>
                  </a:cubicBezTo>
                  <a:cubicBezTo>
                    <a:pt x="990" y="6435"/>
                    <a:pt x="1275" y="6165"/>
                    <a:pt x="1291" y="5821"/>
                  </a:cubicBezTo>
                  <a:lnTo>
                    <a:pt x="1291" y="616"/>
                  </a:lnTo>
                  <a:cubicBezTo>
                    <a:pt x="1275" y="272"/>
                    <a:pt x="990" y="0"/>
                    <a:pt x="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3"/>
            <p:cNvSpPr/>
            <p:nvPr/>
          </p:nvSpPr>
          <p:spPr>
            <a:xfrm>
              <a:off x="2847800" y="2397950"/>
              <a:ext cx="16275" cy="162425"/>
            </a:xfrm>
            <a:custGeom>
              <a:avLst/>
              <a:gdLst/>
              <a:ahLst/>
              <a:cxnLst/>
              <a:rect l="l" t="t" r="r" b="b"/>
              <a:pathLst>
                <a:path w="651" h="6497" extrusionOk="0">
                  <a:moveTo>
                    <a:pt x="9" y="1"/>
                  </a:moveTo>
                  <a:cubicBezTo>
                    <a:pt x="6" y="1"/>
                    <a:pt x="3" y="1"/>
                    <a:pt x="1" y="1"/>
                  </a:cubicBezTo>
                  <a:lnTo>
                    <a:pt x="1" y="6496"/>
                  </a:lnTo>
                  <a:cubicBezTo>
                    <a:pt x="3" y="6497"/>
                    <a:pt x="6" y="6497"/>
                    <a:pt x="9" y="6497"/>
                  </a:cubicBezTo>
                  <a:cubicBezTo>
                    <a:pt x="364" y="6497"/>
                    <a:pt x="650" y="6207"/>
                    <a:pt x="647" y="5851"/>
                  </a:cubicBezTo>
                  <a:lnTo>
                    <a:pt x="647" y="646"/>
                  </a:lnTo>
                  <a:cubicBezTo>
                    <a:pt x="650" y="290"/>
                    <a:pt x="364"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3"/>
            <p:cNvSpPr/>
            <p:nvPr/>
          </p:nvSpPr>
          <p:spPr>
            <a:xfrm>
              <a:off x="2795650" y="2528075"/>
              <a:ext cx="100625" cy="96825"/>
            </a:xfrm>
            <a:custGeom>
              <a:avLst/>
              <a:gdLst/>
              <a:ahLst/>
              <a:cxnLst/>
              <a:rect l="l" t="t" r="r" b="b"/>
              <a:pathLst>
                <a:path w="4025" h="3873" extrusionOk="0">
                  <a:moveTo>
                    <a:pt x="2091" y="1"/>
                  </a:moveTo>
                  <a:cubicBezTo>
                    <a:pt x="2090" y="1"/>
                    <a:pt x="2089" y="1"/>
                    <a:pt x="2088" y="1"/>
                  </a:cubicBezTo>
                  <a:cubicBezTo>
                    <a:pt x="1304" y="1"/>
                    <a:pt x="598" y="472"/>
                    <a:pt x="299" y="1195"/>
                  </a:cubicBezTo>
                  <a:cubicBezTo>
                    <a:pt x="0" y="1919"/>
                    <a:pt x="166" y="2752"/>
                    <a:pt x="719" y="3306"/>
                  </a:cubicBezTo>
                  <a:cubicBezTo>
                    <a:pt x="1090" y="3676"/>
                    <a:pt x="1585" y="3872"/>
                    <a:pt x="2089" y="3872"/>
                  </a:cubicBezTo>
                  <a:cubicBezTo>
                    <a:pt x="2338" y="3872"/>
                    <a:pt x="2590" y="3824"/>
                    <a:pt x="2829" y="3725"/>
                  </a:cubicBezTo>
                  <a:cubicBezTo>
                    <a:pt x="3552" y="3425"/>
                    <a:pt x="4024" y="2719"/>
                    <a:pt x="4024" y="1937"/>
                  </a:cubicBezTo>
                  <a:cubicBezTo>
                    <a:pt x="4024" y="867"/>
                    <a:pt x="3159" y="1"/>
                    <a:pt x="20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3"/>
            <p:cNvSpPr/>
            <p:nvPr/>
          </p:nvSpPr>
          <p:spPr>
            <a:xfrm>
              <a:off x="2799400" y="2657150"/>
              <a:ext cx="96900" cy="225875"/>
            </a:xfrm>
            <a:custGeom>
              <a:avLst/>
              <a:gdLst/>
              <a:ahLst/>
              <a:cxnLst/>
              <a:rect l="l" t="t" r="r" b="b"/>
              <a:pathLst>
                <a:path w="3876" h="9035" extrusionOk="0">
                  <a:moveTo>
                    <a:pt x="1935" y="0"/>
                  </a:moveTo>
                  <a:cubicBezTo>
                    <a:pt x="866" y="0"/>
                    <a:pt x="1" y="866"/>
                    <a:pt x="2" y="1936"/>
                  </a:cubicBezTo>
                  <a:lnTo>
                    <a:pt x="2" y="9034"/>
                  </a:lnTo>
                  <a:lnTo>
                    <a:pt x="3874" y="9034"/>
                  </a:lnTo>
                  <a:lnTo>
                    <a:pt x="3874" y="1936"/>
                  </a:lnTo>
                  <a:cubicBezTo>
                    <a:pt x="3876" y="866"/>
                    <a:pt x="3009" y="0"/>
                    <a:pt x="1941" y="0"/>
                  </a:cubicBezTo>
                  <a:cubicBezTo>
                    <a:pt x="1940" y="0"/>
                    <a:pt x="1939" y="0"/>
                    <a:pt x="1938" y="0"/>
                  </a:cubicBezTo>
                  <a:cubicBezTo>
                    <a:pt x="1937" y="0"/>
                    <a:pt x="1936" y="0"/>
                    <a:pt x="19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3"/>
            <p:cNvSpPr/>
            <p:nvPr/>
          </p:nvSpPr>
          <p:spPr>
            <a:xfrm>
              <a:off x="2847850" y="2528075"/>
              <a:ext cx="47925" cy="96825"/>
            </a:xfrm>
            <a:custGeom>
              <a:avLst/>
              <a:gdLst/>
              <a:ahLst/>
              <a:cxnLst/>
              <a:rect l="l" t="t" r="r" b="b"/>
              <a:pathLst>
                <a:path w="1917" h="3873" extrusionOk="0">
                  <a:moveTo>
                    <a:pt x="0" y="1"/>
                  </a:moveTo>
                  <a:lnTo>
                    <a:pt x="0" y="3873"/>
                  </a:lnTo>
                  <a:cubicBezTo>
                    <a:pt x="1062" y="3862"/>
                    <a:pt x="1917" y="2998"/>
                    <a:pt x="1917" y="1937"/>
                  </a:cubicBezTo>
                  <a:cubicBezTo>
                    <a:pt x="1917" y="875"/>
                    <a:pt x="1062" y="1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3"/>
            <p:cNvSpPr/>
            <p:nvPr/>
          </p:nvSpPr>
          <p:spPr>
            <a:xfrm>
              <a:off x="2847850" y="2657150"/>
              <a:ext cx="48450" cy="225875"/>
            </a:xfrm>
            <a:custGeom>
              <a:avLst/>
              <a:gdLst/>
              <a:ahLst/>
              <a:cxnLst/>
              <a:rect l="l" t="t" r="r" b="b"/>
              <a:pathLst>
                <a:path w="1938" h="9035" extrusionOk="0">
                  <a:moveTo>
                    <a:pt x="3" y="0"/>
                  </a:moveTo>
                  <a:cubicBezTo>
                    <a:pt x="2" y="0"/>
                    <a:pt x="1" y="0"/>
                    <a:pt x="0" y="0"/>
                  </a:cubicBezTo>
                  <a:lnTo>
                    <a:pt x="0" y="9034"/>
                  </a:lnTo>
                  <a:lnTo>
                    <a:pt x="1936" y="9034"/>
                  </a:lnTo>
                  <a:lnTo>
                    <a:pt x="1936" y="1936"/>
                  </a:lnTo>
                  <a:cubicBezTo>
                    <a:pt x="1938" y="866"/>
                    <a:pt x="1071"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73"/>
          <p:cNvGrpSpPr/>
          <p:nvPr/>
        </p:nvGrpSpPr>
        <p:grpSpPr>
          <a:xfrm>
            <a:off x="4185606" y="2064822"/>
            <a:ext cx="300423" cy="466146"/>
            <a:chOff x="3137325" y="2397950"/>
            <a:chExt cx="354900" cy="550675"/>
          </a:xfrm>
        </p:grpSpPr>
        <p:sp>
          <p:nvSpPr>
            <p:cNvPr id="3227" name="Google Shape;3227;p73"/>
            <p:cNvSpPr/>
            <p:nvPr/>
          </p:nvSpPr>
          <p:spPr>
            <a:xfrm>
              <a:off x="3137325" y="2397950"/>
              <a:ext cx="354900" cy="485350"/>
            </a:xfrm>
            <a:custGeom>
              <a:avLst/>
              <a:gdLst/>
              <a:ahLst/>
              <a:cxnLst/>
              <a:rect l="l" t="t" r="r" b="b"/>
              <a:pathLst>
                <a:path w="14196" h="19414" extrusionOk="0">
                  <a:moveTo>
                    <a:pt x="7098" y="1"/>
                  </a:moveTo>
                  <a:cubicBezTo>
                    <a:pt x="3184" y="1"/>
                    <a:pt x="1" y="3184"/>
                    <a:pt x="1" y="7099"/>
                  </a:cubicBezTo>
                  <a:cubicBezTo>
                    <a:pt x="1" y="10290"/>
                    <a:pt x="1827" y="11935"/>
                    <a:pt x="3440" y="13385"/>
                  </a:cubicBezTo>
                  <a:cubicBezTo>
                    <a:pt x="4989" y="14780"/>
                    <a:pt x="6452" y="16183"/>
                    <a:pt x="6452" y="18800"/>
                  </a:cubicBezTo>
                  <a:cubicBezTo>
                    <a:pt x="6470" y="19144"/>
                    <a:pt x="6753" y="19414"/>
                    <a:pt x="7098" y="19414"/>
                  </a:cubicBezTo>
                  <a:cubicBezTo>
                    <a:pt x="7443" y="19414"/>
                    <a:pt x="7727" y="19144"/>
                    <a:pt x="7743" y="18800"/>
                  </a:cubicBezTo>
                  <a:cubicBezTo>
                    <a:pt x="7743" y="16183"/>
                    <a:pt x="9206" y="14780"/>
                    <a:pt x="10757" y="13385"/>
                  </a:cubicBezTo>
                  <a:cubicBezTo>
                    <a:pt x="12369" y="11935"/>
                    <a:pt x="14196" y="10290"/>
                    <a:pt x="14196" y="7099"/>
                  </a:cubicBezTo>
                  <a:cubicBezTo>
                    <a:pt x="14196" y="3184"/>
                    <a:pt x="11012" y="1"/>
                    <a:pt x="7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3"/>
            <p:cNvSpPr/>
            <p:nvPr/>
          </p:nvSpPr>
          <p:spPr>
            <a:xfrm>
              <a:off x="3314750" y="2397950"/>
              <a:ext cx="177475" cy="486125"/>
            </a:xfrm>
            <a:custGeom>
              <a:avLst/>
              <a:gdLst/>
              <a:ahLst/>
              <a:cxnLst/>
              <a:rect l="l" t="t" r="r" b="b"/>
              <a:pathLst>
                <a:path w="7099" h="19445" extrusionOk="0">
                  <a:moveTo>
                    <a:pt x="1" y="1"/>
                  </a:moveTo>
                  <a:lnTo>
                    <a:pt x="1" y="19445"/>
                  </a:lnTo>
                  <a:cubicBezTo>
                    <a:pt x="358" y="19445"/>
                    <a:pt x="647" y="19156"/>
                    <a:pt x="646" y="18800"/>
                  </a:cubicBezTo>
                  <a:cubicBezTo>
                    <a:pt x="646" y="16183"/>
                    <a:pt x="2109" y="14780"/>
                    <a:pt x="3660" y="13385"/>
                  </a:cubicBezTo>
                  <a:cubicBezTo>
                    <a:pt x="5272" y="11935"/>
                    <a:pt x="7099" y="10290"/>
                    <a:pt x="7099" y="7099"/>
                  </a:cubicBezTo>
                  <a:cubicBezTo>
                    <a:pt x="7099" y="3186"/>
                    <a:pt x="391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3"/>
            <p:cNvSpPr/>
            <p:nvPr/>
          </p:nvSpPr>
          <p:spPr>
            <a:xfrm>
              <a:off x="3322575" y="2486875"/>
              <a:ext cx="80725" cy="79175"/>
            </a:xfrm>
            <a:custGeom>
              <a:avLst/>
              <a:gdLst/>
              <a:ahLst/>
              <a:cxnLst/>
              <a:rect l="l" t="t" r="r" b="b"/>
              <a:pathLst>
                <a:path w="3229" h="3167" extrusionOk="0">
                  <a:moveTo>
                    <a:pt x="1623" y="1"/>
                  </a:moveTo>
                  <a:cubicBezTo>
                    <a:pt x="1279" y="1"/>
                    <a:pt x="994" y="273"/>
                    <a:pt x="978" y="617"/>
                  </a:cubicBezTo>
                  <a:lnTo>
                    <a:pt x="978" y="961"/>
                  </a:lnTo>
                  <a:lnTo>
                    <a:pt x="678" y="961"/>
                  </a:lnTo>
                  <a:cubicBezTo>
                    <a:pt x="668" y="960"/>
                    <a:pt x="657" y="960"/>
                    <a:pt x="647" y="960"/>
                  </a:cubicBezTo>
                  <a:cubicBezTo>
                    <a:pt x="292" y="960"/>
                    <a:pt x="1" y="1248"/>
                    <a:pt x="1" y="1606"/>
                  </a:cubicBezTo>
                  <a:cubicBezTo>
                    <a:pt x="1" y="1965"/>
                    <a:pt x="292" y="2252"/>
                    <a:pt x="647" y="2252"/>
                  </a:cubicBezTo>
                  <a:cubicBezTo>
                    <a:pt x="657" y="2252"/>
                    <a:pt x="668" y="2252"/>
                    <a:pt x="678" y="2251"/>
                  </a:cubicBezTo>
                  <a:lnTo>
                    <a:pt x="978" y="2251"/>
                  </a:lnTo>
                  <a:lnTo>
                    <a:pt x="978" y="2553"/>
                  </a:lnTo>
                  <a:cubicBezTo>
                    <a:pt x="996" y="2897"/>
                    <a:pt x="1279" y="3167"/>
                    <a:pt x="1623" y="3167"/>
                  </a:cubicBezTo>
                  <a:cubicBezTo>
                    <a:pt x="1969" y="3167"/>
                    <a:pt x="2252" y="2897"/>
                    <a:pt x="2269" y="2553"/>
                  </a:cubicBezTo>
                  <a:lnTo>
                    <a:pt x="2269" y="2251"/>
                  </a:lnTo>
                  <a:lnTo>
                    <a:pt x="2613" y="2251"/>
                  </a:lnTo>
                  <a:cubicBezTo>
                    <a:pt x="2958" y="2235"/>
                    <a:pt x="3228" y="1950"/>
                    <a:pt x="3228" y="1606"/>
                  </a:cubicBezTo>
                  <a:cubicBezTo>
                    <a:pt x="3228" y="1261"/>
                    <a:pt x="2958" y="977"/>
                    <a:pt x="2613" y="961"/>
                  </a:cubicBezTo>
                  <a:lnTo>
                    <a:pt x="2269" y="961"/>
                  </a:lnTo>
                  <a:lnTo>
                    <a:pt x="2269" y="617"/>
                  </a:lnTo>
                  <a:cubicBezTo>
                    <a:pt x="2252" y="273"/>
                    <a:pt x="1967" y="1"/>
                    <a:pt x="16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3"/>
            <p:cNvSpPr/>
            <p:nvPr/>
          </p:nvSpPr>
          <p:spPr>
            <a:xfrm>
              <a:off x="3201825" y="2464225"/>
              <a:ext cx="225025" cy="224125"/>
            </a:xfrm>
            <a:custGeom>
              <a:avLst/>
              <a:gdLst/>
              <a:ahLst/>
              <a:cxnLst/>
              <a:rect l="l" t="t" r="r" b="b"/>
              <a:pathLst>
                <a:path w="9001" h="8965" extrusionOk="0">
                  <a:moveTo>
                    <a:pt x="3828" y="1"/>
                  </a:moveTo>
                  <a:cubicBezTo>
                    <a:pt x="3790" y="1"/>
                    <a:pt x="3752" y="4"/>
                    <a:pt x="3714" y="11"/>
                  </a:cubicBezTo>
                  <a:cubicBezTo>
                    <a:pt x="1566" y="395"/>
                    <a:pt x="1" y="2264"/>
                    <a:pt x="1" y="4448"/>
                  </a:cubicBezTo>
                  <a:cubicBezTo>
                    <a:pt x="1" y="6938"/>
                    <a:pt x="2026" y="8965"/>
                    <a:pt x="4518" y="8965"/>
                  </a:cubicBezTo>
                  <a:cubicBezTo>
                    <a:pt x="6700" y="8965"/>
                    <a:pt x="8571" y="7400"/>
                    <a:pt x="8955" y="5250"/>
                  </a:cubicBezTo>
                  <a:cubicBezTo>
                    <a:pt x="9001" y="4991"/>
                    <a:pt x="8887" y="4731"/>
                    <a:pt x="8665" y="4591"/>
                  </a:cubicBezTo>
                  <a:cubicBezTo>
                    <a:pt x="8560" y="4523"/>
                    <a:pt x="8439" y="4490"/>
                    <a:pt x="8319" y="4490"/>
                  </a:cubicBezTo>
                  <a:cubicBezTo>
                    <a:pt x="8188" y="4490"/>
                    <a:pt x="8057" y="4530"/>
                    <a:pt x="7946" y="4610"/>
                  </a:cubicBezTo>
                  <a:cubicBezTo>
                    <a:pt x="7511" y="4923"/>
                    <a:pt x="6989" y="5092"/>
                    <a:pt x="6453" y="5093"/>
                  </a:cubicBezTo>
                  <a:cubicBezTo>
                    <a:pt x="5678" y="5093"/>
                    <a:pt x="4992" y="4742"/>
                    <a:pt x="4518" y="4201"/>
                  </a:cubicBezTo>
                  <a:cubicBezTo>
                    <a:pt x="4122" y="3747"/>
                    <a:pt x="3872" y="3160"/>
                    <a:pt x="3872" y="2512"/>
                  </a:cubicBezTo>
                  <a:cubicBezTo>
                    <a:pt x="3872" y="1976"/>
                    <a:pt x="4042" y="1455"/>
                    <a:pt x="4355" y="1019"/>
                  </a:cubicBezTo>
                  <a:cubicBezTo>
                    <a:pt x="4506" y="805"/>
                    <a:pt x="4513" y="522"/>
                    <a:pt x="4373" y="300"/>
                  </a:cubicBezTo>
                  <a:cubicBezTo>
                    <a:pt x="4253" y="111"/>
                    <a:pt x="4046" y="1"/>
                    <a:pt x="3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3"/>
            <p:cNvSpPr/>
            <p:nvPr/>
          </p:nvSpPr>
          <p:spPr>
            <a:xfrm>
              <a:off x="3314750" y="2569250"/>
              <a:ext cx="112150" cy="119100"/>
            </a:xfrm>
            <a:custGeom>
              <a:avLst/>
              <a:gdLst/>
              <a:ahLst/>
              <a:cxnLst/>
              <a:rect l="l" t="t" r="r" b="b"/>
              <a:pathLst>
                <a:path w="4486" h="4764" extrusionOk="0">
                  <a:moveTo>
                    <a:pt x="1" y="0"/>
                  </a:moveTo>
                  <a:lnTo>
                    <a:pt x="1" y="4764"/>
                  </a:lnTo>
                  <a:cubicBezTo>
                    <a:pt x="2184" y="4764"/>
                    <a:pt x="4054" y="3199"/>
                    <a:pt x="4439" y="1049"/>
                  </a:cubicBezTo>
                  <a:cubicBezTo>
                    <a:pt x="4485" y="792"/>
                    <a:pt x="4370" y="530"/>
                    <a:pt x="4148" y="390"/>
                  </a:cubicBezTo>
                  <a:cubicBezTo>
                    <a:pt x="4043" y="323"/>
                    <a:pt x="3923" y="290"/>
                    <a:pt x="3803" y="290"/>
                  </a:cubicBezTo>
                  <a:cubicBezTo>
                    <a:pt x="3672" y="290"/>
                    <a:pt x="3541" y="330"/>
                    <a:pt x="3429" y="409"/>
                  </a:cubicBezTo>
                  <a:cubicBezTo>
                    <a:pt x="2995" y="722"/>
                    <a:pt x="2472" y="891"/>
                    <a:pt x="1936" y="892"/>
                  </a:cubicBezTo>
                  <a:cubicBezTo>
                    <a:pt x="1161" y="892"/>
                    <a:pt x="475" y="5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3"/>
            <p:cNvSpPr/>
            <p:nvPr/>
          </p:nvSpPr>
          <p:spPr>
            <a:xfrm>
              <a:off x="3201050" y="2916300"/>
              <a:ext cx="227450" cy="32325"/>
            </a:xfrm>
            <a:custGeom>
              <a:avLst/>
              <a:gdLst/>
              <a:ahLst/>
              <a:cxnLst/>
              <a:rect l="l" t="t" r="r" b="b"/>
              <a:pathLst>
                <a:path w="9098" h="1293" extrusionOk="0">
                  <a:moveTo>
                    <a:pt x="647" y="1"/>
                  </a:moveTo>
                  <a:cubicBezTo>
                    <a:pt x="292" y="1"/>
                    <a:pt x="1" y="288"/>
                    <a:pt x="1" y="647"/>
                  </a:cubicBezTo>
                  <a:cubicBezTo>
                    <a:pt x="1" y="1005"/>
                    <a:pt x="293" y="1293"/>
                    <a:pt x="649" y="1293"/>
                  </a:cubicBezTo>
                  <a:cubicBezTo>
                    <a:pt x="659" y="1293"/>
                    <a:pt x="669" y="1293"/>
                    <a:pt x="678" y="1292"/>
                  </a:cubicBezTo>
                  <a:lnTo>
                    <a:pt x="8420" y="1292"/>
                  </a:lnTo>
                  <a:cubicBezTo>
                    <a:pt x="8430" y="1293"/>
                    <a:pt x="8440" y="1293"/>
                    <a:pt x="8449" y="1293"/>
                  </a:cubicBezTo>
                  <a:cubicBezTo>
                    <a:pt x="8805" y="1293"/>
                    <a:pt x="9098" y="1005"/>
                    <a:pt x="9098" y="647"/>
                  </a:cubicBezTo>
                  <a:cubicBezTo>
                    <a:pt x="9098" y="288"/>
                    <a:pt x="8807" y="1"/>
                    <a:pt x="8452" y="1"/>
                  </a:cubicBezTo>
                  <a:cubicBezTo>
                    <a:pt x="8441" y="1"/>
                    <a:pt x="8431" y="1"/>
                    <a:pt x="8420" y="2"/>
                  </a:cubicBezTo>
                  <a:lnTo>
                    <a:pt x="678" y="2"/>
                  </a:lnTo>
                  <a:cubicBezTo>
                    <a:pt x="668" y="1"/>
                    <a:pt x="657" y="1"/>
                    <a:pt x="6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3"/>
            <p:cNvSpPr/>
            <p:nvPr/>
          </p:nvSpPr>
          <p:spPr>
            <a:xfrm>
              <a:off x="3314750" y="2916300"/>
              <a:ext cx="112975" cy="32275"/>
            </a:xfrm>
            <a:custGeom>
              <a:avLst/>
              <a:gdLst/>
              <a:ahLst/>
              <a:cxnLst/>
              <a:rect l="l" t="t" r="r" b="b"/>
              <a:pathLst>
                <a:path w="4519" h="1291" extrusionOk="0">
                  <a:moveTo>
                    <a:pt x="1" y="0"/>
                  </a:moveTo>
                  <a:lnTo>
                    <a:pt x="1" y="1291"/>
                  </a:lnTo>
                  <a:lnTo>
                    <a:pt x="3872" y="1291"/>
                  </a:lnTo>
                  <a:cubicBezTo>
                    <a:pt x="4228" y="1291"/>
                    <a:pt x="4518" y="1003"/>
                    <a:pt x="4518" y="647"/>
                  </a:cubicBezTo>
                  <a:cubicBezTo>
                    <a:pt x="4519" y="289"/>
                    <a:pt x="4230" y="0"/>
                    <a:pt x="3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73"/>
          <p:cNvGrpSpPr/>
          <p:nvPr/>
        </p:nvGrpSpPr>
        <p:grpSpPr>
          <a:xfrm>
            <a:off x="4692224" y="2064812"/>
            <a:ext cx="468665" cy="466168"/>
            <a:chOff x="3716975" y="2397925"/>
            <a:chExt cx="553650" cy="550700"/>
          </a:xfrm>
        </p:grpSpPr>
        <p:sp>
          <p:nvSpPr>
            <p:cNvPr id="3235" name="Google Shape;3235;p73"/>
            <p:cNvSpPr/>
            <p:nvPr/>
          </p:nvSpPr>
          <p:spPr>
            <a:xfrm>
              <a:off x="3913150" y="2657150"/>
              <a:ext cx="161350" cy="96800"/>
            </a:xfrm>
            <a:custGeom>
              <a:avLst/>
              <a:gdLst/>
              <a:ahLst/>
              <a:cxnLst/>
              <a:rect l="l" t="t" r="r" b="b"/>
              <a:pathLst>
                <a:path w="6454" h="3872" extrusionOk="0">
                  <a:moveTo>
                    <a:pt x="1291" y="0"/>
                  </a:moveTo>
                  <a:lnTo>
                    <a:pt x="1" y="1291"/>
                  </a:lnTo>
                  <a:lnTo>
                    <a:pt x="1" y="3872"/>
                  </a:lnTo>
                  <a:lnTo>
                    <a:pt x="6453" y="3872"/>
                  </a:lnTo>
                  <a:lnTo>
                    <a:pt x="6453" y="1291"/>
                  </a:lnTo>
                  <a:lnTo>
                    <a:pt x="51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3"/>
            <p:cNvSpPr/>
            <p:nvPr/>
          </p:nvSpPr>
          <p:spPr>
            <a:xfrm>
              <a:off x="3993800" y="2657150"/>
              <a:ext cx="80700" cy="96800"/>
            </a:xfrm>
            <a:custGeom>
              <a:avLst/>
              <a:gdLst/>
              <a:ahLst/>
              <a:cxnLst/>
              <a:rect l="l" t="t" r="r" b="b"/>
              <a:pathLst>
                <a:path w="3228" h="3872" extrusionOk="0">
                  <a:moveTo>
                    <a:pt x="1" y="0"/>
                  </a:moveTo>
                  <a:lnTo>
                    <a:pt x="1" y="3872"/>
                  </a:lnTo>
                  <a:lnTo>
                    <a:pt x="3227" y="3872"/>
                  </a:lnTo>
                  <a:lnTo>
                    <a:pt x="3227" y="1291"/>
                  </a:lnTo>
                  <a:lnTo>
                    <a:pt x="19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3"/>
            <p:cNvSpPr/>
            <p:nvPr/>
          </p:nvSpPr>
          <p:spPr>
            <a:xfrm>
              <a:off x="3945425" y="2397950"/>
              <a:ext cx="95675" cy="129900"/>
            </a:xfrm>
            <a:custGeom>
              <a:avLst/>
              <a:gdLst/>
              <a:ahLst/>
              <a:cxnLst/>
              <a:rect l="l" t="t" r="r" b="b"/>
              <a:pathLst>
                <a:path w="3827" h="5196" extrusionOk="0">
                  <a:moveTo>
                    <a:pt x="1968" y="0"/>
                  </a:moveTo>
                  <a:cubicBezTo>
                    <a:pt x="1957" y="0"/>
                    <a:pt x="1947" y="0"/>
                    <a:pt x="1936" y="1"/>
                  </a:cubicBezTo>
                  <a:cubicBezTo>
                    <a:pt x="867" y="1"/>
                    <a:pt x="2" y="868"/>
                    <a:pt x="0" y="1937"/>
                  </a:cubicBezTo>
                  <a:cubicBezTo>
                    <a:pt x="0" y="2777"/>
                    <a:pt x="541" y="3487"/>
                    <a:pt x="1291" y="3753"/>
                  </a:cubicBezTo>
                  <a:lnTo>
                    <a:pt x="1291" y="4516"/>
                  </a:lnTo>
                  <a:cubicBezTo>
                    <a:pt x="1272" y="4885"/>
                    <a:pt x="1565" y="5196"/>
                    <a:pt x="1936" y="5196"/>
                  </a:cubicBezTo>
                  <a:cubicBezTo>
                    <a:pt x="2305" y="5196"/>
                    <a:pt x="2599" y="4885"/>
                    <a:pt x="2581" y="4516"/>
                  </a:cubicBezTo>
                  <a:lnTo>
                    <a:pt x="2581" y="3748"/>
                  </a:lnTo>
                  <a:cubicBezTo>
                    <a:pt x="3043" y="3585"/>
                    <a:pt x="3438" y="3260"/>
                    <a:pt x="3667" y="2802"/>
                  </a:cubicBezTo>
                  <a:cubicBezTo>
                    <a:pt x="3826" y="2483"/>
                    <a:pt x="3698" y="2096"/>
                    <a:pt x="3379" y="1937"/>
                  </a:cubicBezTo>
                  <a:cubicBezTo>
                    <a:pt x="3286" y="1890"/>
                    <a:pt x="3187" y="1868"/>
                    <a:pt x="3090" y="1868"/>
                  </a:cubicBezTo>
                  <a:cubicBezTo>
                    <a:pt x="2854" y="1868"/>
                    <a:pt x="2626" y="1999"/>
                    <a:pt x="2513" y="2225"/>
                  </a:cubicBezTo>
                  <a:cubicBezTo>
                    <a:pt x="2395" y="2462"/>
                    <a:pt x="2165" y="2583"/>
                    <a:pt x="1934" y="2583"/>
                  </a:cubicBezTo>
                  <a:cubicBezTo>
                    <a:pt x="1723" y="2583"/>
                    <a:pt x="1512" y="2482"/>
                    <a:pt x="1385" y="2276"/>
                  </a:cubicBezTo>
                  <a:cubicBezTo>
                    <a:pt x="1120" y="1846"/>
                    <a:pt x="1429" y="1291"/>
                    <a:pt x="1934" y="1291"/>
                  </a:cubicBezTo>
                  <a:cubicBezTo>
                    <a:pt x="1935" y="1291"/>
                    <a:pt x="1935" y="1291"/>
                    <a:pt x="1936" y="1291"/>
                  </a:cubicBezTo>
                  <a:cubicBezTo>
                    <a:pt x="1946" y="1292"/>
                    <a:pt x="1955" y="1292"/>
                    <a:pt x="1965" y="1292"/>
                  </a:cubicBezTo>
                  <a:cubicBezTo>
                    <a:pt x="2320" y="1292"/>
                    <a:pt x="2612" y="1004"/>
                    <a:pt x="2612" y="646"/>
                  </a:cubicBezTo>
                  <a:cubicBezTo>
                    <a:pt x="2612" y="288"/>
                    <a:pt x="2321" y="0"/>
                    <a:pt x="1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3"/>
            <p:cNvSpPr/>
            <p:nvPr/>
          </p:nvSpPr>
          <p:spPr>
            <a:xfrm>
              <a:off x="3993775" y="2397925"/>
              <a:ext cx="16200" cy="32275"/>
            </a:xfrm>
            <a:custGeom>
              <a:avLst/>
              <a:gdLst/>
              <a:ahLst/>
              <a:cxnLst/>
              <a:rect l="l" t="t" r="r" b="b"/>
              <a:pathLst>
                <a:path w="648" h="1291" extrusionOk="0">
                  <a:moveTo>
                    <a:pt x="1" y="0"/>
                  </a:moveTo>
                  <a:lnTo>
                    <a:pt x="1" y="1291"/>
                  </a:lnTo>
                  <a:cubicBezTo>
                    <a:pt x="1" y="1291"/>
                    <a:pt x="2" y="1291"/>
                    <a:pt x="3" y="1291"/>
                  </a:cubicBezTo>
                  <a:cubicBezTo>
                    <a:pt x="359" y="1291"/>
                    <a:pt x="647" y="1002"/>
                    <a:pt x="647" y="647"/>
                  </a:cubicBezTo>
                  <a:cubicBezTo>
                    <a:pt x="647" y="290"/>
                    <a:pt x="358" y="0"/>
                    <a:pt x="1" y="0"/>
                  </a:cubicBezTo>
                  <a:close/>
                </a:path>
              </a:pathLst>
            </a:custGeom>
            <a:solidFill>
              <a:srgbClr val="FABE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3"/>
            <p:cNvSpPr/>
            <p:nvPr/>
          </p:nvSpPr>
          <p:spPr>
            <a:xfrm>
              <a:off x="3993800" y="2443950"/>
              <a:ext cx="47800" cy="83100"/>
            </a:xfrm>
            <a:custGeom>
              <a:avLst/>
              <a:gdLst/>
              <a:ahLst/>
              <a:cxnLst/>
              <a:rect l="l" t="t" r="r" b="b"/>
              <a:pathLst>
                <a:path w="1912" h="3324" extrusionOk="0">
                  <a:moveTo>
                    <a:pt x="1169" y="0"/>
                  </a:moveTo>
                  <a:cubicBezTo>
                    <a:pt x="922" y="0"/>
                    <a:pt x="685" y="143"/>
                    <a:pt x="578" y="385"/>
                  </a:cubicBezTo>
                  <a:cubicBezTo>
                    <a:pt x="469" y="605"/>
                    <a:pt x="245" y="742"/>
                    <a:pt x="1" y="742"/>
                  </a:cubicBezTo>
                  <a:lnTo>
                    <a:pt x="1" y="3323"/>
                  </a:lnTo>
                  <a:cubicBezTo>
                    <a:pt x="357" y="3323"/>
                    <a:pt x="648" y="3034"/>
                    <a:pt x="646" y="2676"/>
                  </a:cubicBezTo>
                  <a:lnTo>
                    <a:pt x="646" y="2676"/>
                  </a:lnTo>
                  <a:lnTo>
                    <a:pt x="646" y="1910"/>
                  </a:lnTo>
                  <a:cubicBezTo>
                    <a:pt x="1108" y="1746"/>
                    <a:pt x="1503" y="1420"/>
                    <a:pt x="1732" y="962"/>
                  </a:cubicBezTo>
                  <a:cubicBezTo>
                    <a:pt x="1912" y="640"/>
                    <a:pt x="1788" y="234"/>
                    <a:pt x="1457" y="69"/>
                  </a:cubicBezTo>
                  <a:cubicBezTo>
                    <a:pt x="1364" y="22"/>
                    <a:pt x="1266" y="0"/>
                    <a:pt x="1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3"/>
            <p:cNvSpPr/>
            <p:nvPr/>
          </p:nvSpPr>
          <p:spPr>
            <a:xfrm>
              <a:off x="3880875" y="2721675"/>
              <a:ext cx="225875" cy="96800"/>
            </a:xfrm>
            <a:custGeom>
              <a:avLst/>
              <a:gdLst/>
              <a:ahLst/>
              <a:cxnLst/>
              <a:rect l="l" t="t" r="r" b="b"/>
              <a:pathLst>
                <a:path w="9035" h="3872" extrusionOk="0">
                  <a:moveTo>
                    <a:pt x="646" y="0"/>
                  </a:moveTo>
                  <a:cubicBezTo>
                    <a:pt x="290" y="0"/>
                    <a:pt x="1" y="290"/>
                    <a:pt x="1" y="646"/>
                  </a:cubicBezTo>
                  <a:lnTo>
                    <a:pt x="1" y="3872"/>
                  </a:lnTo>
                  <a:lnTo>
                    <a:pt x="9035" y="3872"/>
                  </a:lnTo>
                  <a:lnTo>
                    <a:pt x="9035" y="646"/>
                  </a:lnTo>
                  <a:cubicBezTo>
                    <a:pt x="9033" y="288"/>
                    <a:pt x="8746" y="0"/>
                    <a:pt x="8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3"/>
            <p:cNvSpPr/>
            <p:nvPr/>
          </p:nvSpPr>
          <p:spPr>
            <a:xfrm>
              <a:off x="3993800" y="2721625"/>
              <a:ext cx="112950" cy="96850"/>
            </a:xfrm>
            <a:custGeom>
              <a:avLst/>
              <a:gdLst/>
              <a:ahLst/>
              <a:cxnLst/>
              <a:rect l="l" t="t" r="r" b="b"/>
              <a:pathLst>
                <a:path w="4518" h="3874" extrusionOk="0">
                  <a:moveTo>
                    <a:pt x="1" y="1"/>
                  </a:moveTo>
                  <a:lnTo>
                    <a:pt x="1" y="3874"/>
                  </a:lnTo>
                  <a:lnTo>
                    <a:pt x="4516" y="3874"/>
                  </a:lnTo>
                  <a:lnTo>
                    <a:pt x="4518" y="648"/>
                  </a:lnTo>
                  <a:cubicBezTo>
                    <a:pt x="4518" y="290"/>
                    <a:pt x="4229" y="1"/>
                    <a:pt x="3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3"/>
            <p:cNvSpPr/>
            <p:nvPr/>
          </p:nvSpPr>
          <p:spPr>
            <a:xfrm>
              <a:off x="3880875" y="2494750"/>
              <a:ext cx="225875" cy="194675"/>
            </a:xfrm>
            <a:custGeom>
              <a:avLst/>
              <a:gdLst/>
              <a:ahLst/>
              <a:cxnLst/>
              <a:rect l="l" t="t" r="r" b="b"/>
              <a:pathLst>
                <a:path w="9035" h="7787" extrusionOk="0">
                  <a:moveTo>
                    <a:pt x="4517" y="1"/>
                  </a:moveTo>
                  <a:cubicBezTo>
                    <a:pt x="4399" y="1"/>
                    <a:pt x="4281" y="33"/>
                    <a:pt x="4177" y="98"/>
                  </a:cubicBezTo>
                  <a:cubicBezTo>
                    <a:pt x="3478" y="532"/>
                    <a:pt x="1" y="2846"/>
                    <a:pt x="1" y="4882"/>
                  </a:cubicBezTo>
                  <a:cubicBezTo>
                    <a:pt x="1" y="5972"/>
                    <a:pt x="249" y="7009"/>
                    <a:pt x="1292" y="7787"/>
                  </a:cubicBezTo>
                  <a:lnTo>
                    <a:pt x="7744" y="7787"/>
                  </a:lnTo>
                  <a:cubicBezTo>
                    <a:pt x="8787" y="7009"/>
                    <a:pt x="9035" y="5972"/>
                    <a:pt x="9035" y="4882"/>
                  </a:cubicBezTo>
                  <a:cubicBezTo>
                    <a:pt x="9035" y="2846"/>
                    <a:pt x="5556" y="532"/>
                    <a:pt x="4859" y="98"/>
                  </a:cubicBezTo>
                  <a:cubicBezTo>
                    <a:pt x="4754" y="33"/>
                    <a:pt x="4636" y="1"/>
                    <a:pt x="45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3"/>
            <p:cNvSpPr/>
            <p:nvPr/>
          </p:nvSpPr>
          <p:spPr>
            <a:xfrm>
              <a:off x="3993800" y="2494750"/>
              <a:ext cx="112950" cy="194675"/>
            </a:xfrm>
            <a:custGeom>
              <a:avLst/>
              <a:gdLst/>
              <a:ahLst/>
              <a:cxnLst/>
              <a:rect l="l" t="t" r="r" b="b"/>
              <a:pathLst>
                <a:path w="4518" h="7787" extrusionOk="0">
                  <a:moveTo>
                    <a:pt x="1" y="1"/>
                  </a:moveTo>
                  <a:lnTo>
                    <a:pt x="1" y="7787"/>
                  </a:lnTo>
                  <a:lnTo>
                    <a:pt x="3227" y="7787"/>
                  </a:lnTo>
                  <a:cubicBezTo>
                    <a:pt x="4270" y="7009"/>
                    <a:pt x="4518" y="5972"/>
                    <a:pt x="4518" y="4882"/>
                  </a:cubicBezTo>
                  <a:cubicBezTo>
                    <a:pt x="4518" y="2846"/>
                    <a:pt x="1039" y="532"/>
                    <a:pt x="342" y="98"/>
                  </a:cubicBezTo>
                  <a:cubicBezTo>
                    <a:pt x="239" y="34"/>
                    <a:pt x="12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3"/>
            <p:cNvSpPr/>
            <p:nvPr/>
          </p:nvSpPr>
          <p:spPr>
            <a:xfrm>
              <a:off x="3800225" y="2786200"/>
              <a:ext cx="387225" cy="162425"/>
            </a:xfrm>
            <a:custGeom>
              <a:avLst/>
              <a:gdLst/>
              <a:ahLst/>
              <a:cxnLst/>
              <a:rect l="l" t="t" r="r" b="b"/>
              <a:pathLst>
                <a:path w="15489" h="6497" extrusionOk="0">
                  <a:moveTo>
                    <a:pt x="1" y="0"/>
                  </a:moveTo>
                  <a:lnTo>
                    <a:pt x="1" y="5135"/>
                  </a:lnTo>
                  <a:lnTo>
                    <a:pt x="1291" y="6495"/>
                  </a:lnTo>
                  <a:lnTo>
                    <a:pt x="2582" y="6495"/>
                  </a:lnTo>
                  <a:lnTo>
                    <a:pt x="3227" y="5161"/>
                  </a:lnTo>
                  <a:lnTo>
                    <a:pt x="3872" y="6496"/>
                  </a:lnTo>
                  <a:lnTo>
                    <a:pt x="5163" y="6496"/>
                  </a:lnTo>
                  <a:lnTo>
                    <a:pt x="6453" y="5849"/>
                  </a:lnTo>
                  <a:lnTo>
                    <a:pt x="9035" y="5849"/>
                  </a:lnTo>
                  <a:lnTo>
                    <a:pt x="10325" y="6496"/>
                  </a:lnTo>
                  <a:lnTo>
                    <a:pt x="11616" y="6496"/>
                  </a:lnTo>
                  <a:lnTo>
                    <a:pt x="12261" y="5161"/>
                  </a:lnTo>
                  <a:lnTo>
                    <a:pt x="12908" y="6496"/>
                  </a:lnTo>
                  <a:lnTo>
                    <a:pt x="14198" y="6496"/>
                  </a:lnTo>
                  <a:lnTo>
                    <a:pt x="15489" y="5161"/>
                  </a:lnTo>
                  <a:lnTo>
                    <a:pt x="154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3"/>
            <p:cNvSpPr/>
            <p:nvPr/>
          </p:nvSpPr>
          <p:spPr>
            <a:xfrm>
              <a:off x="3993850" y="2786200"/>
              <a:ext cx="193575" cy="162425"/>
            </a:xfrm>
            <a:custGeom>
              <a:avLst/>
              <a:gdLst/>
              <a:ahLst/>
              <a:cxnLst/>
              <a:rect l="l" t="t" r="r" b="b"/>
              <a:pathLst>
                <a:path w="7743" h="6497" extrusionOk="0">
                  <a:moveTo>
                    <a:pt x="0" y="0"/>
                  </a:moveTo>
                  <a:lnTo>
                    <a:pt x="0" y="5851"/>
                  </a:lnTo>
                  <a:lnTo>
                    <a:pt x="1291" y="5851"/>
                  </a:lnTo>
                  <a:lnTo>
                    <a:pt x="2580" y="6496"/>
                  </a:lnTo>
                  <a:lnTo>
                    <a:pt x="3871" y="6496"/>
                  </a:lnTo>
                  <a:lnTo>
                    <a:pt x="4516" y="5161"/>
                  </a:lnTo>
                  <a:lnTo>
                    <a:pt x="5163" y="6496"/>
                  </a:lnTo>
                  <a:lnTo>
                    <a:pt x="6453" y="6496"/>
                  </a:lnTo>
                  <a:lnTo>
                    <a:pt x="7742" y="5161"/>
                  </a:lnTo>
                  <a:lnTo>
                    <a:pt x="77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3"/>
            <p:cNvSpPr/>
            <p:nvPr/>
          </p:nvSpPr>
          <p:spPr>
            <a:xfrm>
              <a:off x="3864725" y="2850725"/>
              <a:ext cx="32325" cy="97900"/>
            </a:xfrm>
            <a:custGeom>
              <a:avLst/>
              <a:gdLst/>
              <a:ahLst/>
              <a:cxnLst/>
              <a:rect l="l" t="t" r="r" b="b"/>
              <a:pathLst>
                <a:path w="1293" h="3916" extrusionOk="0">
                  <a:moveTo>
                    <a:pt x="650" y="1"/>
                  </a:moveTo>
                  <a:cubicBezTo>
                    <a:pt x="649" y="1"/>
                    <a:pt x="648" y="1"/>
                    <a:pt x="647" y="1"/>
                  </a:cubicBezTo>
                  <a:cubicBezTo>
                    <a:pt x="290" y="1"/>
                    <a:pt x="0" y="288"/>
                    <a:pt x="0" y="646"/>
                  </a:cubicBezTo>
                  <a:lnTo>
                    <a:pt x="0" y="3915"/>
                  </a:lnTo>
                  <a:lnTo>
                    <a:pt x="1292" y="3915"/>
                  </a:lnTo>
                  <a:lnTo>
                    <a:pt x="1292" y="646"/>
                  </a:lnTo>
                  <a:cubicBezTo>
                    <a:pt x="1292" y="289"/>
                    <a:pt x="1004" y="1"/>
                    <a:pt x="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3"/>
            <p:cNvSpPr/>
            <p:nvPr/>
          </p:nvSpPr>
          <p:spPr>
            <a:xfrm>
              <a:off x="4090575" y="2850725"/>
              <a:ext cx="32275" cy="97900"/>
            </a:xfrm>
            <a:custGeom>
              <a:avLst/>
              <a:gdLst/>
              <a:ahLst/>
              <a:cxnLst/>
              <a:rect l="l" t="t" r="r" b="b"/>
              <a:pathLst>
                <a:path w="1291" h="3916" extrusionOk="0">
                  <a:moveTo>
                    <a:pt x="647" y="1"/>
                  </a:moveTo>
                  <a:cubicBezTo>
                    <a:pt x="290" y="1"/>
                    <a:pt x="0" y="288"/>
                    <a:pt x="0" y="646"/>
                  </a:cubicBezTo>
                  <a:lnTo>
                    <a:pt x="0" y="3915"/>
                  </a:lnTo>
                  <a:lnTo>
                    <a:pt x="1291" y="3915"/>
                  </a:lnTo>
                  <a:lnTo>
                    <a:pt x="1291" y="646"/>
                  </a:lnTo>
                  <a:cubicBezTo>
                    <a:pt x="1291" y="288"/>
                    <a:pt x="1003"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3"/>
            <p:cNvSpPr/>
            <p:nvPr/>
          </p:nvSpPr>
          <p:spPr>
            <a:xfrm>
              <a:off x="3929275" y="2850725"/>
              <a:ext cx="129100" cy="97850"/>
            </a:xfrm>
            <a:custGeom>
              <a:avLst/>
              <a:gdLst/>
              <a:ahLst/>
              <a:cxnLst/>
              <a:rect l="l" t="t" r="r" b="b"/>
              <a:pathLst>
                <a:path w="5164" h="3914" extrusionOk="0">
                  <a:moveTo>
                    <a:pt x="1934" y="1"/>
                  </a:moveTo>
                  <a:cubicBezTo>
                    <a:pt x="866" y="1"/>
                    <a:pt x="1" y="867"/>
                    <a:pt x="1" y="1936"/>
                  </a:cubicBezTo>
                  <a:lnTo>
                    <a:pt x="1" y="3914"/>
                  </a:lnTo>
                  <a:lnTo>
                    <a:pt x="5163" y="3914"/>
                  </a:lnTo>
                  <a:lnTo>
                    <a:pt x="5163" y="1936"/>
                  </a:lnTo>
                  <a:cubicBezTo>
                    <a:pt x="5163" y="866"/>
                    <a:pt x="4296" y="1"/>
                    <a:pt x="3227" y="1"/>
                  </a:cubicBezTo>
                  <a:lnTo>
                    <a:pt x="1937" y="1"/>
                  </a:lnTo>
                  <a:cubicBezTo>
                    <a:pt x="1936" y="1"/>
                    <a:pt x="1935"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3"/>
            <p:cNvSpPr/>
            <p:nvPr/>
          </p:nvSpPr>
          <p:spPr>
            <a:xfrm>
              <a:off x="3993775" y="2850725"/>
              <a:ext cx="64600" cy="97900"/>
            </a:xfrm>
            <a:custGeom>
              <a:avLst/>
              <a:gdLst/>
              <a:ahLst/>
              <a:cxnLst/>
              <a:rect l="l" t="t" r="r" b="b"/>
              <a:pathLst>
                <a:path w="2584" h="3916" extrusionOk="0">
                  <a:moveTo>
                    <a:pt x="1" y="1"/>
                  </a:moveTo>
                  <a:lnTo>
                    <a:pt x="1" y="3915"/>
                  </a:lnTo>
                  <a:lnTo>
                    <a:pt x="2582" y="3915"/>
                  </a:lnTo>
                  <a:lnTo>
                    <a:pt x="2583" y="1936"/>
                  </a:lnTo>
                  <a:cubicBezTo>
                    <a:pt x="2583" y="866"/>
                    <a:pt x="1716"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3"/>
            <p:cNvSpPr/>
            <p:nvPr/>
          </p:nvSpPr>
          <p:spPr>
            <a:xfrm>
              <a:off x="3767475" y="2527225"/>
              <a:ext cx="33225" cy="65425"/>
            </a:xfrm>
            <a:custGeom>
              <a:avLst/>
              <a:gdLst/>
              <a:ahLst/>
              <a:cxnLst/>
              <a:rect l="l" t="t" r="r" b="b"/>
              <a:pathLst>
                <a:path w="1329" h="2617" extrusionOk="0">
                  <a:moveTo>
                    <a:pt x="664" y="1"/>
                  </a:moveTo>
                  <a:cubicBezTo>
                    <a:pt x="295" y="1"/>
                    <a:pt x="1" y="310"/>
                    <a:pt x="20" y="680"/>
                  </a:cubicBezTo>
                  <a:lnTo>
                    <a:pt x="20" y="1971"/>
                  </a:lnTo>
                  <a:cubicBezTo>
                    <a:pt x="19" y="2327"/>
                    <a:pt x="308" y="2616"/>
                    <a:pt x="665" y="2616"/>
                  </a:cubicBezTo>
                  <a:cubicBezTo>
                    <a:pt x="1021" y="2616"/>
                    <a:pt x="1311" y="2327"/>
                    <a:pt x="1309" y="1971"/>
                  </a:cubicBezTo>
                  <a:lnTo>
                    <a:pt x="1309" y="680"/>
                  </a:lnTo>
                  <a:cubicBezTo>
                    <a:pt x="1328" y="310"/>
                    <a:pt x="1034" y="1"/>
                    <a:pt x="6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3"/>
            <p:cNvSpPr/>
            <p:nvPr/>
          </p:nvSpPr>
          <p:spPr>
            <a:xfrm>
              <a:off x="3734625" y="2657150"/>
              <a:ext cx="97900" cy="291475"/>
            </a:xfrm>
            <a:custGeom>
              <a:avLst/>
              <a:gdLst/>
              <a:ahLst/>
              <a:cxnLst/>
              <a:rect l="l" t="t" r="r" b="b"/>
              <a:pathLst>
                <a:path w="3916" h="11659" extrusionOk="0">
                  <a:moveTo>
                    <a:pt x="1334" y="0"/>
                  </a:moveTo>
                  <a:lnTo>
                    <a:pt x="1" y="1291"/>
                  </a:lnTo>
                  <a:lnTo>
                    <a:pt x="1" y="11013"/>
                  </a:lnTo>
                  <a:cubicBezTo>
                    <a:pt x="1" y="11369"/>
                    <a:pt x="290" y="11658"/>
                    <a:pt x="646" y="11658"/>
                  </a:cubicBezTo>
                  <a:lnTo>
                    <a:pt x="3915" y="11658"/>
                  </a:lnTo>
                  <a:lnTo>
                    <a:pt x="3915" y="1291"/>
                  </a:lnTo>
                  <a:lnTo>
                    <a:pt x="26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3"/>
            <p:cNvSpPr/>
            <p:nvPr/>
          </p:nvSpPr>
          <p:spPr>
            <a:xfrm>
              <a:off x="3716975" y="2560375"/>
              <a:ext cx="133150" cy="129050"/>
            </a:xfrm>
            <a:custGeom>
              <a:avLst/>
              <a:gdLst/>
              <a:ahLst/>
              <a:cxnLst/>
              <a:rect l="l" t="t" r="r" b="b"/>
              <a:pathLst>
                <a:path w="5326" h="5162" extrusionOk="0">
                  <a:moveTo>
                    <a:pt x="2685" y="0"/>
                  </a:moveTo>
                  <a:cubicBezTo>
                    <a:pt x="2568" y="0"/>
                    <a:pt x="2451" y="32"/>
                    <a:pt x="2347" y="95"/>
                  </a:cubicBezTo>
                  <a:cubicBezTo>
                    <a:pt x="965" y="946"/>
                    <a:pt x="174" y="1898"/>
                    <a:pt x="82" y="2928"/>
                  </a:cubicBezTo>
                  <a:cubicBezTo>
                    <a:pt x="1" y="3828"/>
                    <a:pt x="247" y="4751"/>
                    <a:pt x="707" y="5162"/>
                  </a:cubicBezTo>
                  <a:lnTo>
                    <a:pt x="4621" y="5162"/>
                  </a:lnTo>
                  <a:cubicBezTo>
                    <a:pt x="5079" y="4753"/>
                    <a:pt x="5325" y="3828"/>
                    <a:pt x="5244" y="2926"/>
                  </a:cubicBezTo>
                  <a:cubicBezTo>
                    <a:pt x="5153" y="1895"/>
                    <a:pt x="4406" y="943"/>
                    <a:pt x="3023" y="95"/>
                  </a:cubicBezTo>
                  <a:cubicBezTo>
                    <a:pt x="2919" y="32"/>
                    <a:pt x="2802" y="0"/>
                    <a:pt x="2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3"/>
            <p:cNvSpPr/>
            <p:nvPr/>
          </p:nvSpPr>
          <p:spPr>
            <a:xfrm>
              <a:off x="4186925" y="2527275"/>
              <a:ext cx="33175" cy="65375"/>
            </a:xfrm>
            <a:custGeom>
              <a:avLst/>
              <a:gdLst/>
              <a:ahLst/>
              <a:cxnLst/>
              <a:rect l="l" t="t" r="r" b="b"/>
              <a:pathLst>
                <a:path w="1327" h="2615" extrusionOk="0">
                  <a:moveTo>
                    <a:pt x="663" y="0"/>
                  </a:moveTo>
                  <a:cubicBezTo>
                    <a:pt x="294" y="0"/>
                    <a:pt x="0" y="309"/>
                    <a:pt x="18" y="678"/>
                  </a:cubicBezTo>
                  <a:lnTo>
                    <a:pt x="18" y="1969"/>
                  </a:lnTo>
                  <a:cubicBezTo>
                    <a:pt x="16" y="2325"/>
                    <a:pt x="307" y="2614"/>
                    <a:pt x="663" y="2614"/>
                  </a:cubicBezTo>
                  <a:cubicBezTo>
                    <a:pt x="1021" y="2614"/>
                    <a:pt x="1308" y="2325"/>
                    <a:pt x="1308" y="1969"/>
                  </a:cubicBezTo>
                  <a:lnTo>
                    <a:pt x="1308" y="678"/>
                  </a:lnTo>
                  <a:cubicBezTo>
                    <a:pt x="1326" y="309"/>
                    <a:pt x="1032" y="0"/>
                    <a:pt x="6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3"/>
            <p:cNvSpPr/>
            <p:nvPr/>
          </p:nvSpPr>
          <p:spPr>
            <a:xfrm>
              <a:off x="4155125" y="2657150"/>
              <a:ext cx="97900" cy="291475"/>
            </a:xfrm>
            <a:custGeom>
              <a:avLst/>
              <a:gdLst/>
              <a:ahLst/>
              <a:cxnLst/>
              <a:rect l="l" t="t" r="r" b="b"/>
              <a:pathLst>
                <a:path w="3916" h="11659" extrusionOk="0">
                  <a:moveTo>
                    <a:pt x="1290" y="0"/>
                  </a:moveTo>
                  <a:lnTo>
                    <a:pt x="1" y="1291"/>
                  </a:lnTo>
                  <a:lnTo>
                    <a:pt x="1" y="11658"/>
                  </a:lnTo>
                  <a:lnTo>
                    <a:pt x="3270" y="11658"/>
                  </a:lnTo>
                  <a:cubicBezTo>
                    <a:pt x="3626" y="11658"/>
                    <a:pt x="3915" y="11369"/>
                    <a:pt x="3915" y="11011"/>
                  </a:cubicBezTo>
                  <a:lnTo>
                    <a:pt x="3915" y="1289"/>
                  </a:lnTo>
                  <a:lnTo>
                    <a:pt x="25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3"/>
            <p:cNvSpPr/>
            <p:nvPr/>
          </p:nvSpPr>
          <p:spPr>
            <a:xfrm>
              <a:off x="4137450" y="2560375"/>
              <a:ext cx="133175" cy="129050"/>
            </a:xfrm>
            <a:custGeom>
              <a:avLst/>
              <a:gdLst/>
              <a:ahLst/>
              <a:cxnLst/>
              <a:rect l="l" t="t" r="r" b="b"/>
              <a:pathLst>
                <a:path w="5327" h="5162" extrusionOk="0">
                  <a:moveTo>
                    <a:pt x="2643" y="0"/>
                  </a:moveTo>
                  <a:cubicBezTo>
                    <a:pt x="2526" y="0"/>
                    <a:pt x="2409" y="32"/>
                    <a:pt x="2306" y="95"/>
                  </a:cubicBezTo>
                  <a:cubicBezTo>
                    <a:pt x="922" y="946"/>
                    <a:pt x="175" y="1898"/>
                    <a:pt x="82" y="2928"/>
                  </a:cubicBezTo>
                  <a:cubicBezTo>
                    <a:pt x="1" y="3828"/>
                    <a:pt x="249" y="4751"/>
                    <a:pt x="708" y="5162"/>
                  </a:cubicBezTo>
                  <a:lnTo>
                    <a:pt x="4622" y="5162"/>
                  </a:lnTo>
                  <a:cubicBezTo>
                    <a:pt x="5080" y="4753"/>
                    <a:pt x="5327" y="3828"/>
                    <a:pt x="5245" y="2926"/>
                  </a:cubicBezTo>
                  <a:cubicBezTo>
                    <a:pt x="5152" y="1895"/>
                    <a:pt x="4362" y="943"/>
                    <a:pt x="2980" y="95"/>
                  </a:cubicBezTo>
                  <a:cubicBezTo>
                    <a:pt x="2877" y="32"/>
                    <a:pt x="2760" y="0"/>
                    <a:pt x="26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6" name="Google Shape;3256;p73"/>
          <p:cNvGrpSpPr/>
          <p:nvPr/>
        </p:nvGrpSpPr>
        <p:grpSpPr>
          <a:xfrm>
            <a:off x="5367082" y="2064822"/>
            <a:ext cx="472580" cy="466146"/>
            <a:chOff x="4414675" y="2400925"/>
            <a:chExt cx="558275" cy="550675"/>
          </a:xfrm>
        </p:grpSpPr>
        <p:sp>
          <p:nvSpPr>
            <p:cNvPr id="3257" name="Google Shape;3257;p73"/>
            <p:cNvSpPr/>
            <p:nvPr/>
          </p:nvSpPr>
          <p:spPr>
            <a:xfrm>
              <a:off x="4871700" y="2507900"/>
              <a:ext cx="55075" cy="64125"/>
            </a:xfrm>
            <a:custGeom>
              <a:avLst/>
              <a:gdLst/>
              <a:ahLst/>
              <a:cxnLst/>
              <a:rect l="l" t="t" r="r" b="b"/>
              <a:pathLst>
                <a:path w="2203" h="2565" extrusionOk="0">
                  <a:moveTo>
                    <a:pt x="735" y="0"/>
                  </a:moveTo>
                  <a:cubicBezTo>
                    <a:pt x="604" y="0"/>
                    <a:pt x="472" y="40"/>
                    <a:pt x="358" y="121"/>
                  </a:cubicBezTo>
                  <a:cubicBezTo>
                    <a:pt x="68" y="329"/>
                    <a:pt x="1" y="731"/>
                    <a:pt x="207" y="1022"/>
                  </a:cubicBezTo>
                  <a:cubicBezTo>
                    <a:pt x="469" y="1388"/>
                    <a:pt x="695" y="1778"/>
                    <a:pt x="881" y="2187"/>
                  </a:cubicBezTo>
                  <a:cubicBezTo>
                    <a:pt x="989" y="2424"/>
                    <a:pt x="1223" y="2564"/>
                    <a:pt x="1468" y="2564"/>
                  </a:cubicBezTo>
                  <a:cubicBezTo>
                    <a:pt x="1558" y="2564"/>
                    <a:pt x="1649" y="2546"/>
                    <a:pt x="1736" y="2506"/>
                  </a:cubicBezTo>
                  <a:cubicBezTo>
                    <a:pt x="2059" y="2358"/>
                    <a:pt x="2202" y="1974"/>
                    <a:pt x="2055" y="1651"/>
                  </a:cubicBezTo>
                  <a:cubicBezTo>
                    <a:pt x="1833" y="1167"/>
                    <a:pt x="1567" y="706"/>
                    <a:pt x="1259" y="272"/>
                  </a:cubicBezTo>
                  <a:cubicBezTo>
                    <a:pt x="1134" y="94"/>
                    <a:pt x="936" y="0"/>
                    <a:pt x="735" y="0"/>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3"/>
            <p:cNvSpPr/>
            <p:nvPr/>
          </p:nvSpPr>
          <p:spPr>
            <a:xfrm>
              <a:off x="4908100" y="2601850"/>
              <a:ext cx="34200" cy="68975"/>
            </a:xfrm>
            <a:custGeom>
              <a:avLst/>
              <a:gdLst/>
              <a:ahLst/>
              <a:cxnLst/>
              <a:rect l="l" t="t" r="r" b="b"/>
              <a:pathLst>
                <a:path w="1368" h="2759" extrusionOk="0">
                  <a:moveTo>
                    <a:pt x="677" y="0"/>
                  </a:moveTo>
                  <a:cubicBezTo>
                    <a:pt x="656" y="0"/>
                    <a:pt x="636" y="1"/>
                    <a:pt x="615" y="3"/>
                  </a:cubicBezTo>
                  <a:cubicBezTo>
                    <a:pt x="260" y="37"/>
                    <a:pt x="0" y="352"/>
                    <a:pt x="33" y="706"/>
                  </a:cubicBezTo>
                  <a:cubicBezTo>
                    <a:pt x="76" y="1155"/>
                    <a:pt x="76" y="1605"/>
                    <a:pt x="33" y="2053"/>
                  </a:cubicBezTo>
                  <a:cubicBezTo>
                    <a:pt x="0" y="2407"/>
                    <a:pt x="260" y="2722"/>
                    <a:pt x="615" y="2756"/>
                  </a:cubicBezTo>
                  <a:cubicBezTo>
                    <a:pt x="636" y="2758"/>
                    <a:pt x="656" y="2759"/>
                    <a:pt x="677" y="2759"/>
                  </a:cubicBezTo>
                  <a:cubicBezTo>
                    <a:pt x="1005" y="2759"/>
                    <a:pt x="1286" y="2509"/>
                    <a:pt x="1318" y="2175"/>
                  </a:cubicBezTo>
                  <a:cubicBezTo>
                    <a:pt x="1368" y="1647"/>
                    <a:pt x="1368" y="1114"/>
                    <a:pt x="1318" y="585"/>
                  </a:cubicBezTo>
                  <a:cubicBezTo>
                    <a:pt x="1286" y="250"/>
                    <a:pt x="1005" y="0"/>
                    <a:pt x="677" y="0"/>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3"/>
            <p:cNvSpPr/>
            <p:nvPr/>
          </p:nvSpPr>
          <p:spPr>
            <a:xfrm>
              <a:off x="4872300" y="2700675"/>
              <a:ext cx="54475" cy="64075"/>
            </a:xfrm>
            <a:custGeom>
              <a:avLst/>
              <a:gdLst/>
              <a:ahLst/>
              <a:cxnLst/>
              <a:rect l="l" t="t" r="r" b="b"/>
              <a:pathLst>
                <a:path w="2179" h="2563" extrusionOk="0">
                  <a:moveTo>
                    <a:pt x="1443" y="0"/>
                  </a:moveTo>
                  <a:cubicBezTo>
                    <a:pt x="1198" y="0"/>
                    <a:pt x="965" y="141"/>
                    <a:pt x="857" y="378"/>
                  </a:cubicBezTo>
                  <a:cubicBezTo>
                    <a:pt x="671" y="786"/>
                    <a:pt x="445" y="1177"/>
                    <a:pt x="183" y="1542"/>
                  </a:cubicBezTo>
                  <a:cubicBezTo>
                    <a:pt x="0" y="1799"/>
                    <a:pt x="30" y="2150"/>
                    <a:pt x="253" y="2373"/>
                  </a:cubicBezTo>
                  <a:cubicBezTo>
                    <a:pt x="278" y="2398"/>
                    <a:pt x="304" y="2422"/>
                    <a:pt x="334" y="2442"/>
                  </a:cubicBezTo>
                  <a:cubicBezTo>
                    <a:pt x="447" y="2523"/>
                    <a:pt x="578" y="2562"/>
                    <a:pt x="707" y="2562"/>
                  </a:cubicBezTo>
                  <a:cubicBezTo>
                    <a:pt x="909" y="2562"/>
                    <a:pt x="1108" y="2468"/>
                    <a:pt x="1235" y="2292"/>
                  </a:cubicBezTo>
                  <a:cubicBezTo>
                    <a:pt x="1543" y="1858"/>
                    <a:pt x="1809" y="1397"/>
                    <a:pt x="2031" y="913"/>
                  </a:cubicBezTo>
                  <a:cubicBezTo>
                    <a:pt x="2178" y="589"/>
                    <a:pt x="2035" y="207"/>
                    <a:pt x="1712" y="59"/>
                  </a:cubicBezTo>
                  <a:cubicBezTo>
                    <a:pt x="1624" y="19"/>
                    <a:pt x="1533" y="0"/>
                    <a:pt x="1443" y="0"/>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3"/>
            <p:cNvSpPr/>
            <p:nvPr/>
          </p:nvSpPr>
          <p:spPr>
            <a:xfrm>
              <a:off x="4794375" y="2777900"/>
              <a:ext cx="68500" cy="50700"/>
            </a:xfrm>
            <a:custGeom>
              <a:avLst/>
              <a:gdLst/>
              <a:ahLst/>
              <a:cxnLst/>
              <a:rect l="l" t="t" r="r" b="b"/>
              <a:pathLst>
                <a:path w="2740" h="2028" extrusionOk="0">
                  <a:moveTo>
                    <a:pt x="2009" y="0"/>
                  </a:moveTo>
                  <a:cubicBezTo>
                    <a:pt x="1878" y="0"/>
                    <a:pt x="1746" y="40"/>
                    <a:pt x="1632" y="121"/>
                  </a:cubicBezTo>
                  <a:cubicBezTo>
                    <a:pt x="1265" y="383"/>
                    <a:pt x="876" y="609"/>
                    <a:pt x="468" y="796"/>
                  </a:cubicBezTo>
                  <a:cubicBezTo>
                    <a:pt x="143" y="942"/>
                    <a:pt x="0" y="1326"/>
                    <a:pt x="148" y="1650"/>
                  </a:cubicBezTo>
                  <a:cubicBezTo>
                    <a:pt x="256" y="1887"/>
                    <a:pt x="490" y="2028"/>
                    <a:pt x="735" y="2028"/>
                  </a:cubicBezTo>
                  <a:cubicBezTo>
                    <a:pt x="824" y="2028"/>
                    <a:pt x="916" y="2009"/>
                    <a:pt x="1003" y="1969"/>
                  </a:cubicBezTo>
                  <a:cubicBezTo>
                    <a:pt x="1487" y="1749"/>
                    <a:pt x="1948" y="1481"/>
                    <a:pt x="2382" y="1173"/>
                  </a:cubicBezTo>
                  <a:cubicBezTo>
                    <a:pt x="2671" y="964"/>
                    <a:pt x="2739" y="563"/>
                    <a:pt x="2532" y="272"/>
                  </a:cubicBezTo>
                  <a:cubicBezTo>
                    <a:pt x="2409" y="94"/>
                    <a:pt x="2211" y="0"/>
                    <a:pt x="2009" y="0"/>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3"/>
            <p:cNvSpPr/>
            <p:nvPr/>
          </p:nvSpPr>
          <p:spPr>
            <a:xfrm>
              <a:off x="4697025" y="2812925"/>
              <a:ext cx="70525" cy="33125"/>
            </a:xfrm>
            <a:custGeom>
              <a:avLst/>
              <a:gdLst/>
              <a:ahLst/>
              <a:cxnLst/>
              <a:rect l="l" t="t" r="r" b="b"/>
              <a:pathLst>
                <a:path w="2821" h="1325" extrusionOk="0">
                  <a:moveTo>
                    <a:pt x="675" y="0"/>
                  </a:moveTo>
                  <a:cubicBezTo>
                    <a:pt x="346" y="0"/>
                    <a:pt x="65" y="250"/>
                    <a:pt x="34" y="584"/>
                  </a:cubicBezTo>
                  <a:cubicBezTo>
                    <a:pt x="0" y="938"/>
                    <a:pt x="260" y="1254"/>
                    <a:pt x="614" y="1287"/>
                  </a:cubicBezTo>
                  <a:cubicBezTo>
                    <a:pt x="879" y="1312"/>
                    <a:pt x="1145" y="1324"/>
                    <a:pt x="1410" y="1324"/>
                  </a:cubicBezTo>
                  <a:cubicBezTo>
                    <a:pt x="1676" y="1324"/>
                    <a:pt x="1941" y="1312"/>
                    <a:pt x="2206" y="1287"/>
                  </a:cubicBezTo>
                  <a:cubicBezTo>
                    <a:pt x="2561" y="1253"/>
                    <a:pt x="2821" y="938"/>
                    <a:pt x="2787" y="584"/>
                  </a:cubicBezTo>
                  <a:cubicBezTo>
                    <a:pt x="2755" y="250"/>
                    <a:pt x="2474" y="0"/>
                    <a:pt x="2146" y="0"/>
                  </a:cubicBezTo>
                  <a:cubicBezTo>
                    <a:pt x="2125" y="0"/>
                    <a:pt x="2105" y="1"/>
                    <a:pt x="2084" y="3"/>
                  </a:cubicBezTo>
                  <a:cubicBezTo>
                    <a:pt x="1860" y="24"/>
                    <a:pt x="1635" y="34"/>
                    <a:pt x="1410" y="34"/>
                  </a:cubicBezTo>
                  <a:cubicBezTo>
                    <a:pt x="1186" y="34"/>
                    <a:pt x="961" y="24"/>
                    <a:pt x="737" y="3"/>
                  </a:cubicBezTo>
                  <a:cubicBezTo>
                    <a:pt x="716" y="1"/>
                    <a:pt x="695" y="0"/>
                    <a:pt x="675" y="0"/>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3"/>
            <p:cNvSpPr/>
            <p:nvPr/>
          </p:nvSpPr>
          <p:spPr>
            <a:xfrm>
              <a:off x="4601700" y="2777925"/>
              <a:ext cx="68500" cy="50650"/>
            </a:xfrm>
            <a:custGeom>
              <a:avLst/>
              <a:gdLst/>
              <a:ahLst/>
              <a:cxnLst/>
              <a:rect l="l" t="t" r="r" b="b"/>
              <a:pathLst>
                <a:path w="2740" h="2026" extrusionOk="0">
                  <a:moveTo>
                    <a:pt x="734" y="1"/>
                  </a:moveTo>
                  <a:cubicBezTo>
                    <a:pt x="532" y="1"/>
                    <a:pt x="333" y="95"/>
                    <a:pt x="207" y="271"/>
                  </a:cubicBezTo>
                  <a:cubicBezTo>
                    <a:pt x="1" y="562"/>
                    <a:pt x="68" y="965"/>
                    <a:pt x="358" y="1172"/>
                  </a:cubicBezTo>
                  <a:cubicBezTo>
                    <a:pt x="792" y="1480"/>
                    <a:pt x="1253" y="1748"/>
                    <a:pt x="1737" y="1968"/>
                  </a:cubicBezTo>
                  <a:cubicBezTo>
                    <a:pt x="1824" y="2007"/>
                    <a:pt x="1915" y="2026"/>
                    <a:pt x="2005" y="2026"/>
                  </a:cubicBezTo>
                  <a:cubicBezTo>
                    <a:pt x="2249" y="2026"/>
                    <a:pt x="2484" y="1886"/>
                    <a:pt x="2592" y="1649"/>
                  </a:cubicBezTo>
                  <a:cubicBezTo>
                    <a:pt x="2740" y="1325"/>
                    <a:pt x="2596" y="943"/>
                    <a:pt x="2273" y="795"/>
                  </a:cubicBezTo>
                  <a:cubicBezTo>
                    <a:pt x="1864" y="608"/>
                    <a:pt x="1474" y="382"/>
                    <a:pt x="1108" y="120"/>
                  </a:cubicBezTo>
                  <a:cubicBezTo>
                    <a:pt x="994" y="39"/>
                    <a:pt x="863" y="1"/>
                    <a:pt x="734" y="1"/>
                  </a:cubicBezTo>
                  <a:close/>
                </a:path>
              </a:pathLst>
            </a:custGeom>
            <a:solidFill>
              <a:srgbClr val="351B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3"/>
            <p:cNvSpPr/>
            <p:nvPr/>
          </p:nvSpPr>
          <p:spPr>
            <a:xfrm>
              <a:off x="4522250" y="2601850"/>
              <a:ext cx="34225" cy="68975"/>
            </a:xfrm>
            <a:custGeom>
              <a:avLst/>
              <a:gdLst/>
              <a:ahLst/>
              <a:cxnLst/>
              <a:rect l="l" t="t" r="r" b="b"/>
              <a:pathLst>
                <a:path w="1369" h="2759" extrusionOk="0">
                  <a:moveTo>
                    <a:pt x="692" y="0"/>
                  </a:moveTo>
                  <a:cubicBezTo>
                    <a:pt x="363" y="0"/>
                    <a:pt x="83" y="250"/>
                    <a:pt x="51" y="585"/>
                  </a:cubicBezTo>
                  <a:cubicBezTo>
                    <a:pt x="1" y="1114"/>
                    <a:pt x="1" y="1647"/>
                    <a:pt x="51" y="2175"/>
                  </a:cubicBezTo>
                  <a:cubicBezTo>
                    <a:pt x="83" y="2509"/>
                    <a:pt x="363" y="2759"/>
                    <a:pt x="692" y="2759"/>
                  </a:cubicBezTo>
                  <a:cubicBezTo>
                    <a:pt x="712" y="2759"/>
                    <a:pt x="733" y="2758"/>
                    <a:pt x="754" y="2756"/>
                  </a:cubicBezTo>
                  <a:cubicBezTo>
                    <a:pt x="1108" y="2722"/>
                    <a:pt x="1368" y="2407"/>
                    <a:pt x="1336" y="2053"/>
                  </a:cubicBezTo>
                  <a:cubicBezTo>
                    <a:pt x="1293" y="1605"/>
                    <a:pt x="1293" y="1155"/>
                    <a:pt x="1336" y="706"/>
                  </a:cubicBezTo>
                  <a:cubicBezTo>
                    <a:pt x="1368" y="352"/>
                    <a:pt x="1108" y="37"/>
                    <a:pt x="754" y="3"/>
                  </a:cubicBezTo>
                  <a:cubicBezTo>
                    <a:pt x="733" y="1"/>
                    <a:pt x="712" y="0"/>
                    <a:pt x="692" y="0"/>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3"/>
            <p:cNvSpPr/>
            <p:nvPr/>
          </p:nvSpPr>
          <p:spPr>
            <a:xfrm>
              <a:off x="4537975" y="2508525"/>
              <a:ext cx="54400" cy="63250"/>
            </a:xfrm>
            <a:custGeom>
              <a:avLst/>
              <a:gdLst/>
              <a:ahLst/>
              <a:cxnLst/>
              <a:rect l="l" t="t" r="r" b="b"/>
              <a:pathLst>
                <a:path w="2176" h="2530" extrusionOk="0">
                  <a:moveTo>
                    <a:pt x="1445" y="1"/>
                  </a:moveTo>
                  <a:cubicBezTo>
                    <a:pt x="1254" y="1"/>
                    <a:pt x="1065" y="86"/>
                    <a:pt x="937" y="247"/>
                  </a:cubicBezTo>
                  <a:cubicBezTo>
                    <a:pt x="628" y="681"/>
                    <a:pt x="363" y="1142"/>
                    <a:pt x="141" y="1626"/>
                  </a:cubicBezTo>
                  <a:cubicBezTo>
                    <a:pt x="1" y="1949"/>
                    <a:pt x="144" y="2326"/>
                    <a:pt x="465" y="2471"/>
                  </a:cubicBezTo>
                  <a:cubicBezTo>
                    <a:pt x="551" y="2510"/>
                    <a:pt x="643" y="2529"/>
                    <a:pt x="732" y="2529"/>
                  </a:cubicBezTo>
                  <a:cubicBezTo>
                    <a:pt x="973" y="2529"/>
                    <a:pt x="1204" y="2393"/>
                    <a:pt x="1315" y="2162"/>
                  </a:cubicBezTo>
                  <a:cubicBezTo>
                    <a:pt x="1501" y="1753"/>
                    <a:pt x="1727" y="1363"/>
                    <a:pt x="1988" y="997"/>
                  </a:cubicBezTo>
                  <a:cubicBezTo>
                    <a:pt x="2176" y="706"/>
                    <a:pt x="2102" y="321"/>
                    <a:pt x="1820" y="121"/>
                  </a:cubicBezTo>
                  <a:cubicBezTo>
                    <a:pt x="1707" y="40"/>
                    <a:pt x="1576" y="1"/>
                    <a:pt x="1445" y="1"/>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3"/>
            <p:cNvSpPr/>
            <p:nvPr/>
          </p:nvSpPr>
          <p:spPr>
            <a:xfrm>
              <a:off x="4601700" y="2444200"/>
              <a:ext cx="68200" cy="50550"/>
            </a:xfrm>
            <a:custGeom>
              <a:avLst/>
              <a:gdLst/>
              <a:ahLst/>
              <a:cxnLst/>
              <a:rect l="l" t="t" r="r" b="b"/>
              <a:pathLst>
                <a:path w="2728" h="2022" extrusionOk="0">
                  <a:moveTo>
                    <a:pt x="1994" y="0"/>
                  </a:moveTo>
                  <a:cubicBezTo>
                    <a:pt x="1908" y="0"/>
                    <a:pt x="1821" y="18"/>
                    <a:pt x="1737" y="54"/>
                  </a:cubicBezTo>
                  <a:cubicBezTo>
                    <a:pt x="1253" y="276"/>
                    <a:pt x="791" y="543"/>
                    <a:pt x="358" y="852"/>
                  </a:cubicBezTo>
                  <a:cubicBezTo>
                    <a:pt x="68" y="1058"/>
                    <a:pt x="1" y="1461"/>
                    <a:pt x="207" y="1751"/>
                  </a:cubicBezTo>
                  <a:cubicBezTo>
                    <a:pt x="333" y="1928"/>
                    <a:pt x="531" y="2022"/>
                    <a:pt x="733" y="2022"/>
                  </a:cubicBezTo>
                  <a:cubicBezTo>
                    <a:pt x="863" y="2022"/>
                    <a:pt x="994" y="1982"/>
                    <a:pt x="1108" y="1901"/>
                  </a:cubicBezTo>
                  <a:cubicBezTo>
                    <a:pt x="1473" y="1640"/>
                    <a:pt x="1863" y="1416"/>
                    <a:pt x="2272" y="1228"/>
                  </a:cubicBezTo>
                  <a:cubicBezTo>
                    <a:pt x="2591" y="1076"/>
                    <a:pt x="2728" y="698"/>
                    <a:pt x="2582" y="378"/>
                  </a:cubicBezTo>
                  <a:cubicBezTo>
                    <a:pt x="2473" y="140"/>
                    <a:pt x="2239" y="0"/>
                    <a:pt x="1994" y="0"/>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3"/>
            <p:cNvSpPr/>
            <p:nvPr/>
          </p:nvSpPr>
          <p:spPr>
            <a:xfrm>
              <a:off x="4697025" y="2426625"/>
              <a:ext cx="70525" cy="33150"/>
            </a:xfrm>
            <a:custGeom>
              <a:avLst/>
              <a:gdLst/>
              <a:ahLst/>
              <a:cxnLst/>
              <a:rect l="l" t="t" r="r" b="b"/>
              <a:pathLst>
                <a:path w="2821" h="1326" extrusionOk="0">
                  <a:moveTo>
                    <a:pt x="1410" y="0"/>
                  </a:moveTo>
                  <a:cubicBezTo>
                    <a:pt x="1145" y="0"/>
                    <a:pt x="879" y="13"/>
                    <a:pt x="614" y="38"/>
                  </a:cubicBezTo>
                  <a:cubicBezTo>
                    <a:pt x="260" y="72"/>
                    <a:pt x="0" y="387"/>
                    <a:pt x="34" y="741"/>
                  </a:cubicBezTo>
                  <a:cubicBezTo>
                    <a:pt x="65" y="1076"/>
                    <a:pt x="346" y="1326"/>
                    <a:pt x="675" y="1326"/>
                  </a:cubicBezTo>
                  <a:cubicBezTo>
                    <a:pt x="695" y="1326"/>
                    <a:pt x="716" y="1325"/>
                    <a:pt x="737" y="1323"/>
                  </a:cubicBezTo>
                  <a:cubicBezTo>
                    <a:pt x="961" y="1301"/>
                    <a:pt x="1186" y="1291"/>
                    <a:pt x="1410" y="1291"/>
                  </a:cubicBezTo>
                  <a:cubicBezTo>
                    <a:pt x="1635" y="1291"/>
                    <a:pt x="1860" y="1301"/>
                    <a:pt x="2084" y="1323"/>
                  </a:cubicBezTo>
                  <a:cubicBezTo>
                    <a:pt x="2104" y="1325"/>
                    <a:pt x="2125" y="1326"/>
                    <a:pt x="2146" y="1326"/>
                  </a:cubicBezTo>
                  <a:cubicBezTo>
                    <a:pt x="2474" y="1326"/>
                    <a:pt x="2755" y="1075"/>
                    <a:pt x="2787" y="741"/>
                  </a:cubicBezTo>
                  <a:cubicBezTo>
                    <a:pt x="2821" y="387"/>
                    <a:pt x="2561" y="72"/>
                    <a:pt x="2206" y="38"/>
                  </a:cubicBezTo>
                  <a:cubicBezTo>
                    <a:pt x="1941" y="13"/>
                    <a:pt x="1676" y="0"/>
                    <a:pt x="1410" y="0"/>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3"/>
            <p:cNvSpPr/>
            <p:nvPr/>
          </p:nvSpPr>
          <p:spPr>
            <a:xfrm>
              <a:off x="4794375" y="2444100"/>
              <a:ext cx="68500" cy="50650"/>
            </a:xfrm>
            <a:custGeom>
              <a:avLst/>
              <a:gdLst/>
              <a:ahLst/>
              <a:cxnLst/>
              <a:rect l="l" t="t" r="r" b="b"/>
              <a:pathLst>
                <a:path w="2740" h="2026" extrusionOk="0">
                  <a:moveTo>
                    <a:pt x="736" y="0"/>
                  </a:moveTo>
                  <a:cubicBezTo>
                    <a:pt x="491" y="0"/>
                    <a:pt x="256" y="140"/>
                    <a:pt x="148" y="377"/>
                  </a:cubicBezTo>
                  <a:cubicBezTo>
                    <a:pt x="0" y="702"/>
                    <a:pt x="143" y="1084"/>
                    <a:pt x="467" y="1232"/>
                  </a:cubicBezTo>
                  <a:cubicBezTo>
                    <a:pt x="876" y="1420"/>
                    <a:pt x="1265" y="1644"/>
                    <a:pt x="1632" y="1905"/>
                  </a:cubicBezTo>
                  <a:cubicBezTo>
                    <a:pt x="1745" y="1986"/>
                    <a:pt x="1876" y="2025"/>
                    <a:pt x="2006" y="2025"/>
                  </a:cubicBezTo>
                  <a:cubicBezTo>
                    <a:pt x="2207" y="2025"/>
                    <a:pt x="2406" y="1931"/>
                    <a:pt x="2532" y="1755"/>
                  </a:cubicBezTo>
                  <a:cubicBezTo>
                    <a:pt x="2739" y="1464"/>
                    <a:pt x="2673" y="1058"/>
                    <a:pt x="2382" y="856"/>
                  </a:cubicBezTo>
                  <a:cubicBezTo>
                    <a:pt x="1948" y="547"/>
                    <a:pt x="1487" y="280"/>
                    <a:pt x="1003" y="58"/>
                  </a:cubicBezTo>
                  <a:cubicBezTo>
                    <a:pt x="916" y="19"/>
                    <a:pt x="825" y="0"/>
                    <a:pt x="736" y="0"/>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3"/>
            <p:cNvSpPr/>
            <p:nvPr/>
          </p:nvSpPr>
          <p:spPr>
            <a:xfrm>
              <a:off x="4537975" y="2700900"/>
              <a:ext cx="54400" cy="63275"/>
            </a:xfrm>
            <a:custGeom>
              <a:avLst/>
              <a:gdLst/>
              <a:ahLst/>
              <a:cxnLst/>
              <a:rect l="l" t="t" r="r" b="b"/>
              <a:pathLst>
                <a:path w="2176" h="2531" extrusionOk="0">
                  <a:moveTo>
                    <a:pt x="731" y="1"/>
                  </a:moveTo>
                  <a:cubicBezTo>
                    <a:pt x="642" y="1"/>
                    <a:pt x="551" y="20"/>
                    <a:pt x="465" y="59"/>
                  </a:cubicBezTo>
                  <a:cubicBezTo>
                    <a:pt x="144" y="205"/>
                    <a:pt x="1" y="582"/>
                    <a:pt x="141" y="904"/>
                  </a:cubicBezTo>
                  <a:cubicBezTo>
                    <a:pt x="363" y="1388"/>
                    <a:pt x="628" y="1850"/>
                    <a:pt x="937" y="2283"/>
                  </a:cubicBezTo>
                  <a:cubicBezTo>
                    <a:pt x="1065" y="2445"/>
                    <a:pt x="1254" y="2530"/>
                    <a:pt x="1446" y="2530"/>
                  </a:cubicBezTo>
                  <a:cubicBezTo>
                    <a:pt x="1576" y="2530"/>
                    <a:pt x="1707" y="2491"/>
                    <a:pt x="1820" y="2410"/>
                  </a:cubicBezTo>
                  <a:cubicBezTo>
                    <a:pt x="2102" y="2209"/>
                    <a:pt x="2176" y="1824"/>
                    <a:pt x="1988" y="1534"/>
                  </a:cubicBezTo>
                  <a:cubicBezTo>
                    <a:pt x="1727" y="1168"/>
                    <a:pt x="1501" y="778"/>
                    <a:pt x="1315" y="369"/>
                  </a:cubicBezTo>
                  <a:cubicBezTo>
                    <a:pt x="1204" y="137"/>
                    <a:pt x="973" y="1"/>
                    <a:pt x="731" y="1"/>
                  </a:cubicBezTo>
                  <a:close/>
                </a:path>
              </a:pathLst>
            </a:custGeom>
            <a:solidFill>
              <a:srgbClr val="4B27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3"/>
            <p:cNvSpPr/>
            <p:nvPr/>
          </p:nvSpPr>
          <p:spPr>
            <a:xfrm>
              <a:off x="4820750" y="2451050"/>
              <a:ext cx="96825" cy="96800"/>
            </a:xfrm>
            <a:custGeom>
              <a:avLst/>
              <a:gdLst/>
              <a:ahLst/>
              <a:cxnLst/>
              <a:rect l="l" t="t" r="r" b="b"/>
              <a:pathLst>
                <a:path w="3873" h="3872" extrusionOk="0">
                  <a:moveTo>
                    <a:pt x="1937" y="0"/>
                  </a:moveTo>
                  <a:cubicBezTo>
                    <a:pt x="868" y="0"/>
                    <a:pt x="1" y="867"/>
                    <a:pt x="1" y="1936"/>
                  </a:cubicBezTo>
                  <a:cubicBezTo>
                    <a:pt x="1" y="3005"/>
                    <a:pt x="868" y="3872"/>
                    <a:pt x="1937" y="3872"/>
                  </a:cubicBezTo>
                  <a:cubicBezTo>
                    <a:pt x="3006" y="3872"/>
                    <a:pt x="3873" y="3005"/>
                    <a:pt x="3873" y="1936"/>
                  </a:cubicBezTo>
                  <a:cubicBezTo>
                    <a:pt x="3873" y="867"/>
                    <a:pt x="3006" y="0"/>
                    <a:pt x="1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3"/>
            <p:cNvSpPr/>
            <p:nvPr/>
          </p:nvSpPr>
          <p:spPr>
            <a:xfrm>
              <a:off x="4547000" y="2724800"/>
              <a:ext cx="96800" cy="96825"/>
            </a:xfrm>
            <a:custGeom>
              <a:avLst/>
              <a:gdLst/>
              <a:ahLst/>
              <a:cxnLst/>
              <a:rect l="l" t="t" r="r" b="b"/>
              <a:pathLst>
                <a:path w="3872" h="3873" extrusionOk="0">
                  <a:moveTo>
                    <a:pt x="1936" y="1"/>
                  </a:moveTo>
                  <a:cubicBezTo>
                    <a:pt x="867" y="1"/>
                    <a:pt x="0" y="868"/>
                    <a:pt x="0" y="1937"/>
                  </a:cubicBezTo>
                  <a:cubicBezTo>
                    <a:pt x="0" y="3006"/>
                    <a:pt x="867" y="3873"/>
                    <a:pt x="1936" y="3873"/>
                  </a:cubicBezTo>
                  <a:cubicBezTo>
                    <a:pt x="3005" y="3873"/>
                    <a:pt x="3872" y="3006"/>
                    <a:pt x="3872" y="1937"/>
                  </a:cubicBezTo>
                  <a:cubicBezTo>
                    <a:pt x="3872" y="868"/>
                    <a:pt x="3005" y="1"/>
                    <a:pt x="1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3"/>
            <p:cNvSpPr/>
            <p:nvPr/>
          </p:nvSpPr>
          <p:spPr>
            <a:xfrm>
              <a:off x="4834925" y="2465225"/>
              <a:ext cx="87350" cy="82600"/>
            </a:xfrm>
            <a:custGeom>
              <a:avLst/>
              <a:gdLst/>
              <a:ahLst/>
              <a:cxnLst/>
              <a:rect l="l" t="t" r="r" b="b"/>
              <a:pathLst>
                <a:path w="3494" h="3304" extrusionOk="0">
                  <a:moveTo>
                    <a:pt x="2738" y="0"/>
                  </a:moveTo>
                  <a:lnTo>
                    <a:pt x="1" y="2738"/>
                  </a:lnTo>
                  <a:cubicBezTo>
                    <a:pt x="379" y="3115"/>
                    <a:pt x="874" y="3304"/>
                    <a:pt x="1370" y="3304"/>
                  </a:cubicBezTo>
                  <a:cubicBezTo>
                    <a:pt x="1865" y="3304"/>
                    <a:pt x="2360" y="3115"/>
                    <a:pt x="2738" y="2738"/>
                  </a:cubicBezTo>
                  <a:cubicBezTo>
                    <a:pt x="3493" y="1982"/>
                    <a:pt x="3493" y="758"/>
                    <a:pt x="2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3"/>
            <p:cNvSpPr/>
            <p:nvPr/>
          </p:nvSpPr>
          <p:spPr>
            <a:xfrm>
              <a:off x="4561175" y="2738975"/>
              <a:ext cx="87325" cy="82625"/>
            </a:xfrm>
            <a:custGeom>
              <a:avLst/>
              <a:gdLst/>
              <a:ahLst/>
              <a:cxnLst/>
              <a:rect l="l" t="t" r="r" b="b"/>
              <a:pathLst>
                <a:path w="3493" h="3305" extrusionOk="0">
                  <a:moveTo>
                    <a:pt x="2738" y="1"/>
                  </a:moveTo>
                  <a:lnTo>
                    <a:pt x="0" y="2738"/>
                  </a:lnTo>
                  <a:cubicBezTo>
                    <a:pt x="378" y="3116"/>
                    <a:pt x="874" y="3304"/>
                    <a:pt x="1369" y="3304"/>
                  </a:cubicBezTo>
                  <a:cubicBezTo>
                    <a:pt x="1864" y="3304"/>
                    <a:pt x="2360" y="3116"/>
                    <a:pt x="2738" y="2738"/>
                  </a:cubicBezTo>
                  <a:cubicBezTo>
                    <a:pt x="3492" y="1982"/>
                    <a:pt x="3492" y="757"/>
                    <a:pt x="2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3"/>
            <p:cNvSpPr/>
            <p:nvPr/>
          </p:nvSpPr>
          <p:spPr>
            <a:xfrm>
              <a:off x="4414675" y="2788550"/>
              <a:ext cx="171700" cy="163050"/>
            </a:xfrm>
            <a:custGeom>
              <a:avLst/>
              <a:gdLst/>
              <a:ahLst/>
              <a:cxnLst/>
              <a:rect l="l" t="t" r="r" b="b"/>
              <a:pathLst>
                <a:path w="6868" h="6522" extrusionOk="0">
                  <a:moveTo>
                    <a:pt x="4035" y="0"/>
                  </a:moveTo>
                  <a:cubicBezTo>
                    <a:pt x="3374" y="0"/>
                    <a:pt x="2714" y="252"/>
                    <a:pt x="2210" y="755"/>
                  </a:cubicBezTo>
                  <a:cubicBezTo>
                    <a:pt x="1377" y="1588"/>
                    <a:pt x="305" y="5038"/>
                    <a:pt x="119" y="5701"/>
                  </a:cubicBezTo>
                  <a:cubicBezTo>
                    <a:pt x="0" y="6126"/>
                    <a:pt x="328" y="6522"/>
                    <a:pt x="737" y="6522"/>
                  </a:cubicBezTo>
                  <a:cubicBezTo>
                    <a:pt x="795" y="6522"/>
                    <a:pt x="855" y="6514"/>
                    <a:pt x="915" y="6497"/>
                  </a:cubicBezTo>
                  <a:cubicBezTo>
                    <a:pt x="1578" y="6311"/>
                    <a:pt x="5027" y="5238"/>
                    <a:pt x="5860" y="4406"/>
                  </a:cubicBezTo>
                  <a:cubicBezTo>
                    <a:pt x="6867" y="3399"/>
                    <a:pt x="6867" y="1763"/>
                    <a:pt x="5860" y="755"/>
                  </a:cubicBezTo>
                  <a:cubicBezTo>
                    <a:pt x="5357" y="252"/>
                    <a:pt x="4696" y="0"/>
                    <a:pt x="40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3"/>
            <p:cNvSpPr/>
            <p:nvPr/>
          </p:nvSpPr>
          <p:spPr>
            <a:xfrm>
              <a:off x="4421775" y="2807425"/>
              <a:ext cx="164600" cy="144150"/>
            </a:xfrm>
            <a:custGeom>
              <a:avLst/>
              <a:gdLst/>
              <a:ahLst/>
              <a:cxnLst/>
              <a:rect l="l" t="t" r="r" b="b"/>
              <a:pathLst>
                <a:path w="6584" h="5766" extrusionOk="0">
                  <a:moveTo>
                    <a:pt x="5576" y="0"/>
                  </a:moveTo>
                  <a:lnTo>
                    <a:pt x="0" y="5578"/>
                  </a:lnTo>
                  <a:cubicBezTo>
                    <a:pt x="123" y="5699"/>
                    <a:pt x="288" y="5766"/>
                    <a:pt x="456" y="5766"/>
                  </a:cubicBezTo>
                  <a:cubicBezTo>
                    <a:pt x="515" y="5766"/>
                    <a:pt x="573" y="5758"/>
                    <a:pt x="631" y="5742"/>
                  </a:cubicBezTo>
                  <a:cubicBezTo>
                    <a:pt x="1294" y="5556"/>
                    <a:pt x="4743" y="4483"/>
                    <a:pt x="5576" y="3651"/>
                  </a:cubicBezTo>
                  <a:cubicBezTo>
                    <a:pt x="6583" y="2644"/>
                    <a:pt x="6583" y="1008"/>
                    <a:pt x="5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3"/>
            <p:cNvSpPr/>
            <p:nvPr/>
          </p:nvSpPr>
          <p:spPr>
            <a:xfrm>
              <a:off x="4865575" y="2638025"/>
              <a:ext cx="107375" cy="96850"/>
            </a:xfrm>
            <a:custGeom>
              <a:avLst/>
              <a:gdLst/>
              <a:ahLst/>
              <a:cxnLst/>
              <a:rect l="l" t="t" r="r" b="b"/>
              <a:pathLst>
                <a:path w="4295" h="3874" extrusionOk="0">
                  <a:moveTo>
                    <a:pt x="2148" y="1"/>
                  </a:moveTo>
                  <a:cubicBezTo>
                    <a:pt x="1292" y="1"/>
                    <a:pt x="509" y="571"/>
                    <a:pt x="278" y="1436"/>
                  </a:cubicBezTo>
                  <a:cubicBezTo>
                    <a:pt x="0" y="2475"/>
                    <a:pt x="624" y="3532"/>
                    <a:pt x="1647" y="3807"/>
                  </a:cubicBezTo>
                  <a:cubicBezTo>
                    <a:pt x="1814" y="3852"/>
                    <a:pt x="1982" y="3873"/>
                    <a:pt x="2148" y="3873"/>
                  </a:cubicBezTo>
                  <a:cubicBezTo>
                    <a:pt x="3003" y="3873"/>
                    <a:pt x="3787" y="3302"/>
                    <a:pt x="4017" y="2438"/>
                  </a:cubicBezTo>
                  <a:cubicBezTo>
                    <a:pt x="4294" y="1406"/>
                    <a:pt x="3682" y="344"/>
                    <a:pt x="2649" y="67"/>
                  </a:cubicBezTo>
                  <a:cubicBezTo>
                    <a:pt x="2482" y="22"/>
                    <a:pt x="2313" y="1"/>
                    <a:pt x="2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3"/>
            <p:cNvSpPr/>
            <p:nvPr/>
          </p:nvSpPr>
          <p:spPr>
            <a:xfrm>
              <a:off x="4628575" y="2774875"/>
              <a:ext cx="105300" cy="96850"/>
            </a:xfrm>
            <a:custGeom>
              <a:avLst/>
              <a:gdLst/>
              <a:ahLst/>
              <a:cxnLst/>
              <a:rect l="l" t="t" r="r" b="b"/>
              <a:pathLst>
                <a:path w="4212" h="3874" extrusionOk="0">
                  <a:moveTo>
                    <a:pt x="2146" y="1"/>
                  </a:moveTo>
                  <a:cubicBezTo>
                    <a:pt x="2061" y="1"/>
                    <a:pt x="1976" y="6"/>
                    <a:pt x="1891" y="18"/>
                  </a:cubicBezTo>
                  <a:cubicBezTo>
                    <a:pt x="1114" y="120"/>
                    <a:pt x="476" y="681"/>
                    <a:pt x="274" y="1437"/>
                  </a:cubicBezTo>
                  <a:cubicBezTo>
                    <a:pt x="1" y="2466"/>
                    <a:pt x="612" y="3532"/>
                    <a:pt x="1643" y="3807"/>
                  </a:cubicBezTo>
                  <a:cubicBezTo>
                    <a:pt x="1809" y="3852"/>
                    <a:pt x="1978" y="3873"/>
                    <a:pt x="2145" y="3873"/>
                  </a:cubicBezTo>
                  <a:cubicBezTo>
                    <a:pt x="2738" y="3873"/>
                    <a:pt x="3308" y="3601"/>
                    <a:pt x="3680" y="3116"/>
                  </a:cubicBezTo>
                  <a:cubicBezTo>
                    <a:pt x="4157" y="2494"/>
                    <a:pt x="4212" y="1647"/>
                    <a:pt x="3821" y="969"/>
                  </a:cubicBezTo>
                  <a:cubicBezTo>
                    <a:pt x="3472" y="366"/>
                    <a:pt x="2830" y="1"/>
                    <a:pt x="2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3"/>
            <p:cNvSpPr/>
            <p:nvPr/>
          </p:nvSpPr>
          <p:spPr>
            <a:xfrm>
              <a:off x="4728725" y="2774900"/>
              <a:ext cx="107350" cy="96875"/>
            </a:xfrm>
            <a:custGeom>
              <a:avLst/>
              <a:gdLst/>
              <a:ahLst/>
              <a:cxnLst/>
              <a:rect l="l" t="t" r="r" b="b"/>
              <a:pathLst>
                <a:path w="4294" h="3875" extrusionOk="0">
                  <a:moveTo>
                    <a:pt x="2146" y="1"/>
                  </a:moveTo>
                  <a:cubicBezTo>
                    <a:pt x="1980" y="1"/>
                    <a:pt x="1813" y="22"/>
                    <a:pt x="1646" y="67"/>
                  </a:cubicBezTo>
                  <a:cubicBezTo>
                    <a:pt x="613" y="345"/>
                    <a:pt x="1" y="1406"/>
                    <a:pt x="277" y="2438"/>
                  </a:cubicBezTo>
                  <a:lnTo>
                    <a:pt x="275" y="2438"/>
                  </a:lnTo>
                  <a:cubicBezTo>
                    <a:pt x="508" y="3303"/>
                    <a:pt x="1290" y="3874"/>
                    <a:pt x="2144" y="3874"/>
                  </a:cubicBezTo>
                  <a:cubicBezTo>
                    <a:pt x="2310" y="3874"/>
                    <a:pt x="2479" y="3852"/>
                    <a:pt x="2647" y="3807"/>
                  </a:cubicBezTo>
                  <a:cubicBezTo>
                    <a:pt x="3680" y="3531"/>
                    <a:pt x="4293" y="2469"/>
                    <a:pt x="4016" y="1436"/>
                  </a:cubicBezTo>
                  <a:cubicBezTo>
                    <a:pt x="3785" y="572"/>
                    <a:pt x="3001" y="1"/>
                    <a:pt x="2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3"/>
            <p:cNvSpPr/>
            <p:nvPr/>
          </p:nvSpPr>
          <p:spPr>
            <a:xfrm>
              <a:off x="4865600" y="2537850"/>
              <a:ext cx="107350" cy="96800"/>
            </a:xfrm>
            <a:custGeom>
              <a:avLst/>
              <a:gdLst/>
              <a:ahLst/>
              <a:cxnLst/>
              <a:rect l="l" t="t" r="r" b="b"/>
              <a:pathLst>
                <a:path w="4294" h="3872" extrusionOk="0">
                  <a:moveTo>
                    <a:pt x="2144" y="0"/>
                  </a:moveTo>
                  <a:cubicBezTo>
                    <a:pt x="1979" y="0"/>
                    <a:pt x="1811" y="22"/>
                    <a:pt x="1644" y="66"/>
                  </a:cubicBezTo>
                  <a:cubicBezTo>
                    <a:pt x="614" y="344"/>
                    <a:pt x="1" y="1405"/>
                    <a:pt x="277" y="2438"/>
                  </a:cubicBezTo>
                  <a:cubicBezTo>
                    <a:pt x="510" y="3301"/>
                    <a:pt x="1294" y="3871"/>
                    <a:pt x="2148" y="3871"/>
                  </a:cubicBezTo>
                  <a:cubicBezTo>
                    <a:pt x="2313" y="3871"/>
                    <a:pt x="2481" y="3850"/>
                    <a:pt x="2648" y="3805"/>
                  </a:cubicBezTo>
                  <a:cubicBezTo>
                    <a:pt x="3681" y="3529"/>
                    <a:pt x="4293" y="2467"/>
                    <a:pt x="4016" y="1435"/>
                  </a:cubicBezTo>
                  <a:cubicBezTo>
                    <a:pt x="3786" y="573"/>
                    <a:pt x="3000" y="0"/>
                    <a:pt x="2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3"/>
            <p:cNvSpPr/>
            <p:nvPr/>
          </p:nvSpPr>
          <p:spPr>
            <a:xfrm>
              <a:off x="4816950" y="2724800"/>
              <a:ext cx="104425" cy="96800"/>
            </a:xfrm>
            <a:custGeom>
              <a:avLst/>
              <a:gdLst/>
              <a:ahLst/>
              <a:cxnLst/>
              <a:rect l="l" t="t" r="r" b="b"/>
              <a:pathLst>
                <a:path w="4177" h="3872" extrusionOk="0">
                  <a:moveTo>
                    <a:pt x="2089" y="1"/>
                  </a:moveTo>
                  <a:cubicBezTo>
                    <a:pt x="1306" y="1"/>
                    <a:pt x="600" y="473"/>
                    <a:pt x="300" y="1195"/>
                  </a:cubicBezTo>
                  <a:cubicBezTo>
                    <a:pt x="1" y="1919"/>
                    <a:pt x="166" y="2752"/>
                    <a:pt x="720" y="3305"/>
                  </a:cubicBezTo>
                  <a:cubicBezTo>
                    <a:pt x="1098" y="3683"/>
                    <a:pt x="1593" y="3871"/>
                    <a:pt x="2089" y="3871"/>
                  </a:cubicBezTo>
                  <a:cubicBezTo>
                    <a:pt x="2584" y="3871"/>
                    <a:pt x="3079" y="3683"/>
                    <a:pt x="3457" y="3305"/>
                  </a:cubicBezTo>
                  <a:cubicBezTo>
                    <a:pt x="4011" y="2752"/>
                    <a:pt x="4177" y="1919"/>
                    <a:pt x="3877" y="1195"/>
                  </a:cubicBezTo>
                  <a:cubicBezTo>
                    <a:pt x="3577" y="473"/>
                    <a:pt x="2871" y="1"/>
                    <a:pt x="2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3"/>
            <p:cNvSpPr/>
            <p:nvPr/>
          </p:nvSpPr>
          <p:spPr>
            <a:xfrm>
              <a:off x="4490850" y="2537825"/>
              <a:ext cx="108075" cy="98000"/>
            </a:xfrm>
            <a:custGeom>
              <a:avLst/>
              <a:gdLst/>
              <a:ahLst/>
              <a:cxnLst/>
              <a:rect l="l" t="t" r="r" b="b"/>
              <a:pathLst>
                <a:path w="4323" h="3920" extrusionOk="0">
                  <a:moveTo>
                    <a:pt x="2181" y="0"/>
                  </a:moveTo>
                  <a:cubicBezTo>
                    <a:pt x="1325" y="0"/>
                    <a:pt x="539" y="572"/>
                    <a:pt x="309" y="1436"/>
                  </a:cubicBezTo>
                  <a:cubicBezTo>
                    <a:pt x="0" y="2478"/>
                    <a:pt x="613" y="3571"/>
                    <a:pt x="1664" y="3853"/>
                  </a:cubicBezTo>
                  <a:cubicBezTo>
                    <a:pt x="1832" y="3898"/>
                    <a:pt x="2001" y="3920"/>
                    <a:pt x="2167" y="3920"/>
                  </a:cubicBezTo>
                  <a:cubicBezTo>
                    <a:pt x="3039" y="3920"/>
                    <a:pt x="3833" y="3325"/>
                    <a:pt x="4048" y="2437"/>
                  </a:cubicBezTo>
                  <a:cubicBezTo>
                    <a:pt x="4322" y="1405"/>
                    <a:pt x="3710" y="340"/>
                    <a:pt x="2679" y="66"/>
                  </a:cubicBezTo>
                  <a:cubicBezTo>
                    <a:pt x="2512" y="21"/>
                    <a:pt x="2345"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3"/>
            <p:cNvSpPr/>
            <p:nvPr/>
          </p:nvSpPr>
          <p:spPr>
            <a:xfrm>
              <a:off x="4729025" y="2400925"/>
              <a:ext cx="107050" cy="96425"/>
            </a:xfrm>
            <a:custGeom>
              <a:avLst/>
              <a:gdLst/>
              <a:ahLst/>
              <a:cxnLst/>
              <a:rect l="l" t="t" r="r" b="b"/>
              <a:pathLst>
                <a:path w="4282" h="3857" extrusionOk="0">
                  <a:moveTo>
                    <a:pt x="2134" y="0"/>
                  </a:moveTo>
                  <a:cubicBezTo>
                    <a:pt x="1279" y="0"/>
                    <a:pt x="496" y="571"/>
                    <a:pt x="265" y="1437"/>
                  </a:cubicBezTo>
                  <a:cubicBezTo>
                    <a:pt x="0" y="2464"/>
                    <a:pt x="613" y="3514"/>
                    <a:pt x="1638" y="3790"/>
                  </a:cubicBezTo>
                  <a:cubicBezTo>
                    <a:pt x="1806" y="3835"/>
                    <a:pt x="1974" y="3857"/>
                    <a:pt x="2140" y="3857"/>
                  </a:cubicBezTo>
                  <a:cubicBezTo>
                    <a:pt x="2989" y="3857"/>
                    <a:pt x="3767" y="3295"/>
                    <a:pt x="4005" y="2439"/>
                  </a:cubicBezTo>
                  <a:lnTo>
                    <a:pt x="4005" y="2438"/>
                  </a:lnTo>
                  <a:cubicBezTo>
                    <a:pt x="4281" y="1406"/>
                    <a:pt x="3668" y="344"/>
                    <a:pt x="2636" y="66"/>
                  </a:cubicBezTo>
                  <a:cubicBezTo>
                    <a:pt x="2468" y="22"/>
                    <a:pt x="2300" y="0"/>
                    <a:pt x="2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3"/>
            <p:cNvSpPr/>
            <p:nvPr/>
          </p:nvSpPr>
          <p:spPr>
            <a:xfrm>
              <a:off x="4630350" y="2400925"/>
              <a:ext cx="102400" cy="96825"/>
            </a:xfrm>
            <a:custGeom>
              <a:avLst/>
              <a:gdLst/>
              <a:ahLst/>
              <a:cxnLst/>
              <a:rect l="l" t="t" r="r" b="b"/>
              <a:pathLst>
                <a:path w="4096" h="3873" extrusionOk="0">
                  <a:moveTo>
                    <a:pt x="2074" y="1"/>
                  </a:moveTo>
                  <a:cubicBezTo>
                    <a:pt x="1656" y="1"/>
                    <a:pt x="1240" y="136"/>
                    <a:pt x="894" y="402"/>
                  </a:cubicBezTo>
                  <a:cubicBezTo>
                    <a:pt x="274" y="879"/>
                    <a:pt x="0" y="1683"/>
                    <a:pt x="204" y="2439"/>
                  </a:cubicBezTo>
                  <a:cubicBezTo>
                    <a:pt x="437" y="3303"/>
                    <a:pt x="1218" y="3873"/>
                    <a:pt x="2074" y="3873"/>
                  </a:cubicBezTo>
                  <a:cubicBezTo>
                    <a:pt x="2239" y="3873"/>
                    <a:pt x="2408" y="3851"/>
                    <a:pt x="2576" y="3807"/>
                  </a:cubicBezTo>
                  <a:cubicBezTo>
                    <a:pt x="3332" y="3604"/>
                    <a:pt x="3891" y="2965"/>
                    <a:pt x="3993" y="2188"/>
                  </a:cubicBezTo>
                  <a:cubicBezTo>
                    <a:pt x="4095" y="1413"/>
                    <a:pt x="3719" y="651"/>
                    <a:pt x="3041" y="260"/>
                  </a:cubicBezTo>
                  <a:cubicBezTo>
                    <a:pt x="2740" y="86"/>
                    <a:pt x="2406"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3"/>
            <p:cNvSpPr/>
            <p:nvPr/>
          </p:nvSpPr>
          <p:spPr>
            <a:xfrm>
              <a:off x="4493475" y="2638050"/>
              <a:ext cx="102375" cy="96800"/>
            </a:xfrm>
            <a:custGeom>
              <a:avLst/>
              <a:gdLst/>
              <a:ahLst/>
              <a:cxnLst/>
              <a:rect l="l" t="t" r="r" b="b"/>
              <a:pathLst>
                <a:path w="4095" h="3872" extrusionOk="0">
                  <a:moveTo>
                    <a:pt x="2074" y="0"/>
                  </a:moveTo>
                  <a:cubicBezTo>
                    <a:pt x="1656" y="0"/>
                    <a:pt x="1240" y="135"/>
                    <a:pt x="895" y="401"/>
                  </a:cubicBezTo>
                  <a:cubicBezTo>
                    <a:pt x="273" y="876"/>
                    <a:pt x="0" y="1681"/>
                    <a:pt x="204" y="2437"/>
                  </a:cubicBezTo>
                  <a:cubicBezTo>
                    <a:pt x="437" y="3301"/>
                    <a:pt x="1219" y="3872"/>
                    <a:pt x="2075" y="3872"/>
                  </a:cubicBezTo>
                  <a:cubicBezTo>
                    <a:pt x="2240" y="3872"/>
                    <a:pt x="2408" y="3850"/>
                    <a:pt x="2575" y="3806"/>
                  </a:cubicBezTo>
                  <a:cubicBezTo>
                    <a:pt x="3331" y="3602"/>
                    <a:pt x="3891" y="2964"/>
                    <a:pt x="3993" y="2188"/>
                  </a:cubicBezTo>
                  <a:cubicBezTo>
                    <a:pt x="4095" y="1412"/>
                    <a:pt x="3718" y="650"/>
                    <a:pt x="3040" y="259"/>
                  </a:cubicBezTo>
                  <a:cubicBezTo>
                    <a:pt x="2740" y="86"/>
                    <a:pt x="2406"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3"/>
            <p:cNvSpPr/>
            <p:nvPr/>
          </p:nvSpPr>
          <p:spPr>
            <a:xfrm>
              <a:off x="4543200" y="2451075"/>
              <a:ext cx="104400" cy="96750"/>
            </a:xfrm>
            <a:custGeom>
              <a:avLst/>
              <a:gdLst/>
              <a:ahLst/>
              <a:cxnLst/>
              <a:rect l="l" t="t" r="r" b="b"/>
              <a:pathLst>
                <a:path w="4176" h="3870" extrusionOk="0">
                  <a:moveTo>
                    <a:pt x="2088" y="1"/>
                  </a:moveTo>
                  <a:cubicBezTo>
                    <a:pt x="1305" y="1"/>
                    <a:pt x="600" y="472"/>
                    <a:pt x="300" y="1195"/>
                  </a:cubicBezTo>
                  <a:cubicBezTo>
                    <a:pt x="0" y="1919"/>
                    <a:pt x="165" y="2750"/>
                    <a:pt x="719" y="3304"/>
                  </a:cubicBezTo>
                  <a:cubicBezTo>
                    <a:pt x="1097" y="3681"/>
                    <a:pt x="1593" y="3870"/>
                    <a:pt x="2088" y="3870"/>
                  </a:cubicBezTo>
                  <a:cubicBezTo>
                    <a:pt x="2583" y="3870"/>
                    <a:pt x="3079" y="3681"/>
                    <a:pt x="3457" y="3304"/>
                  </a:cubicBezTo>
                  <a:cubicBezTo>
                    <a:pt x="4011" y="2750"/>
                    <a:pt x="4176" y="1919"/>
                    <a:pt x="3876" y="1195"/>
                  </a:cubicBezTo>
                  <a:cubicBezTo>
                    <a:pt x="3576" y="472"/>
                    <a:pt x="2871" y="1"/>
                    <a:pt x="20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73"/>
          <p:cNvGrpSpPr/>
          <p:nvPr/>
        </p:nvGrpSpPr>
        <p:grpSpPr>
          <a:xfrm>
            <a:off x="6045855" y="2064833"/>
            <a:ext cx="454761" cy="466125"/>
            <a:chOff x="5096250" y="2394975"/>
            <a:chExt cx="537225" cy="550650"/>
          </a:xfrm>
        </p:grpSpPr>
        <p:sp>
          <p:nvSpPr>
            <p:cNvPr id="3286" name="Google Shape;3286;p73"/>
            <p:cNvSpPr/>
            <p:nvPr/>
          </p:nvSpPr>
          <p:spPr>
            <a:xfrm>
              <a:off x="5316975" y="2504175"/>
              <a:ext cx="236100" cy="216625"/>
            </a:xfrm>
            <a:custGeom>
              <a:avLst/>
              <a:gdLst/>
              <a:ahLst/>
              <a:cxnLst/>
              <a:rect l="l" t="t" r="r" b="b"/>
              <a:pathLst>
                <a:path w="9444" h="8665" extrusionOk="0">
                  <a:moveTo>
                    <a:pt x="4721" y="0"/>
                  </a:moveTo>
                  <a:cubicBezTo>
                    <a:pt x="4488" y="0"/>
                    <a:pt x="4253" y="109"/>
                    <a:pt x="4145" y="328"/>
                  </a:cubicBezTo>
                  <a:lnTo>
                    <a:pt x="3084" y="2453"/>
                  </a:lnTo>
                  <a:lnTo>
                    <a:pt x="736" y="2806"/>
                  </a:lnTo>
                  <a:cubicBezTo>
                    <a:pt x="210" y="2885"/>
                    <a:pt x="1" y="3529"/>
                    <a:pt x="379" y="3903"/>
                  </a:cubicBezTo>
                  <a:lnTo>
                    <a:pt x="2069" y="5570"/>
                  </a:lnTo>
                  <a:lnTo>
                    <a:pt x="1679" y="7913"/>
                  </a:lnTo>
                  <a:cubicBezTo>
                    <a:pt x="1612" y="8328"/>
                    <a:pt x="1942" y="8664"/>
                    <a:pt x="2317" y="8664"/>
                  </a:cubicBezTo>
                  <a:cubicBezTo>
                    <a:pt x="2415" y="8664"/>
                    <a:pt x="2516" y="8641"/>
                    <a:pt x="2614" y="8591"/>
                  </a:cubicBezTo>
                  <a:lnTo>
                    <a:pt x="4723" y="7497"/>
                  </a:lnTo>
                  <a:lnTo>
                    <a:pt x="6830" y="8591"/>
                  </a:lnTo>
                  <a:cubicBezTo>
                    <a:pt x="6928" y="8641"/>
                    <a:pt x="7029" y="8664"/>
                    <a:pt x="7127" y="8664"/>
                  </a:cubicBezTo>
                  <a:cubicBezTo>
                    <a:pt x="7502" y="8664"/>
                    <a:pt x="7833" y="8328"/>
                    <a:pt x="7765" y="7913"/>
                  </a:cubicBezTo>
                  <a:lnTo>
                    <a:pt x="7375" y="5570"/>
                  </a:lnTo>
                  <a:lnTo>
                    <a:pt x="9067" y="3903"/>
                  </a:lnTo>
                  <a:cubicBezTo>
                    <a:pt x="9444" y="3529"/>
                    <a:pt x="9234" y="2885"/>
                    <a:pt x="8710" y="2806"/>
                  </a:cubicBezTo>
                  <a:lnTo>
                    <a:pt x="6362" y="2453"/>
                  </a:lnTo>
                  <a:lnTo>
                    <a:pt x="5300" y="328"/>
                  </a:lnTo>
                  <a:cubicBezTo>
                    <a:pt x="5191" y="109"/>
                    <a:pt x="4956" y="0"/>
                    <a:pt x="47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3"/>
            <p:cNvSpPr/>
            <p:nvPr/>
          </p:nvSpPr>
          <p:spPr>
            <a:xfrm>
              <a:off x="5096250" y="2394975"/>
              <a:ext cx="537225" cy="550650"/>
            </a:xfrm>
            <a:custGeom>
              <a:avLst/>
              <a:gdLst/>
              <a:ahLst/>
              <a:cxnLst/>
              <a:rect l="l" t="t" r="r" b="b"/>
              <a:pathLst>
                <a:path w="21489" h="22026" extrusionOk="0">
                  <a:moveTo>
                    <a:pt x="10969" y="0"/>
                  </a:moveTo>
                  <a:cubicBezTo>
                    <a:pt x="4921" y="0"/>
                    <a:pt x="1" y="4965"/>
                    <a:pt x="1" y="11013"/>
                  </a:cubicBezTo>
                  <a:cubicBezTo>
                    <a:pt x="1" y="17061"/>
                    <a:pt x="4921" y="22025"/>
                    <a:pt x="10969" y="22025"/>
                  </a:cubicBezTo>
                  <a:cubicBezTo>
                    <a:pt x="11857" y="22025"/>
                    <a:pt x="12715" y="21844"/>
                    <a:pt x="13550" y="21642"/>
                  </a:cubicBezTo>
                  <a:cubicBezTo>
                    <a:pt x="17147" y="20767"/>
                    <a:pt x="20167" y="18139"/>
                    <a:pt x="21388" y="14514"/>
                  </a:cubicBezTo>
                  <a:cubicBezTo>
                    <a:pt x="21489" y="14217"/>
                    <a:pt x="21362" y="13892"/>
                    <a:pt x="21087" y="13742"/>
                  </a:cubicBezTo>
                  <a:cubicBezTo>
                    <a:pt x="20989" y="13688"/>
                    <a:pt x="20883" y="13662"/>
                    <a:pt x="20778" y="13662"/>
                  </a:cubicBezTo>
                  <a:cubicBezTo>
                    <a:pt x="20587" y="13662"/>
                    <a:pt x="20400" y="13747"/>
                    <a:pt x="20273" y="13904"/>
                  </a:cubicBezTo>
                  <a:cubicBezTo>
                    <a:pt x="18799" y="15749"/>
                    <a:pt x="16567" y="16820"/>
                    <a:pt x="14207" y="16820"/>
                  </a:cubicBezTo>
                  <a:cubicBezTo>
                    <a:pt x="14204" y="16820"/>
                    <a:pt x="14200" y="16820"/>
                    <a:pt x="14197" y="16820"/>
                  </a:cubicBezTo>
                  <a:cubicBezTo>
                    <a:pt x="13979" y="16820"/>
                    <a:pt x="13764" y="16806"/>
                    <a:pt x="13550" y="16788"/>
                  </a:cubicBezTo>
                  <a:cubicBezTo>
                    <a:pt x="9583" y="16459"/>
                    <a:pt x="6452" y="13129"/>
                    <a:pt x="6452" y="9077"/>
                  </a:cubicBezTo>
                  <a:cubicBezTo>
                    <a:pt x="6452" y="5353"/>
                    <a:pt x="9109" y="2112"/>
                    <a:pt x="12768" y="1430"/>
                  </a:cubicBezTo>
                  <a:cubicBezTo>
                    <a:pt x="13073" y="1371"/>
                    <a:pt x="13293" y="1100"/>
                    <a:pt x="13290" y="789"/>
                  </a:cubicBezTo>
                  <a:cubicBezTo>
                    <a:pt x="13287" y="476"/>
                    <a:pt x="13062" y="211"/>
                    <a:pt x="12753" y="158"/>
                  </a:cubicBezTo>
                  <a:cubicBezTo>
                    <a:pt x="12111" y="52"/>
                    <a:pt x="11527" y="0"/>
                    <a:pt x="109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3"/>
            <p:cNvSpPr/>
            <p:nvPr/>
          </p:nvSpPr>
          <p:spPr>
            <a:xfrm>
              <a:off x="5435000" y="2736600"/>
              <a:ext cx="198450" cy="199425"/>
            </a:xfrm>
            <a:custGeom>
              <a:avLst/>
              <a:gdLst/>
              <a:ahLst/>
              <a:cxnLst/>
              <a:rect l="l" t="t" r="r" b="b"/>
              <a:pathLst>
                <a:path w="7938" h="7977" extrusionOk="0">
                  <a:moveTo>
                    <a:pt x="7226" y="1"/>
                  </a:moveTo>
                  <a:cubicBezTo>
                    <a:pt x="7036" y="1"/>
                    <a:pt x="6850" y="84"/>
                    <a:pt x="6723" y="241"/>
                  </a:cubicBezTo>
                  <a:cubicBezTo>
                    <a:pt x="5249" y="2084"/>
                    <a:pt x="3017" y="3157"/>
                    <a:pt x="657" y="3157"/>
                  </a:cubicBezTo>
                  <a:cubicBezTo>
                    <a:pt x="654" y="3157"/>
                    <a:pt x="650" y="3157"/>
                    <a:pt x="647" y="3157"/>
                  </a:cubicBezTo>
                  <a:cubicBezTo>
                    <a:pt x="429" y="3157"/>
                    <a:pt x="214" y="3141"/>
                    <a:pt x="0" y="3123"/>
                  </a:cubicBezTo>
                  <a:lnTo>
                    <a:pt x="0" y="7977"/>
                  </a:lnTo>
                  <a:cubicBezTo>
                    <a:pt x="3597" y="7102"/>
                    <a:pt x="6617" y="4475"/>
                    <a:pt x="7838" y="850"/>
                  </a:cubicBezTo>
                  <a:lnTo>
                    <a:pt x="7840" y="849"/>
                  </a:lnTo>
                  <a:cubicBezTo>
                    <a:pt x="7937" y="552"/>
                    <a:pt x="7809" y="229"/>
                    <a:pt x="7536" y="80"/>
                  </a:cubicBezTo>
                  <a:cubicBezTo>
                    <a:pt x="7438" y="26"/>
                    <a:pt x="7331" y="1"/>
                    <a:pt x="7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3"/>
            <p:cNvSpPr/>
            <p:nvPr/>
          </p:nvSpPr>
          <p:spPr>
            <a:xfrm>
              <a:off x="5435000" y="2504175"/>
              <a:ext cx="118075" cy="216600"/>
            </a:xfrm>
            <a:custGeom>
              <a:avLst/>
              <a:gdLst/>
              <a:ahLst/>
              <a:cxnLst/>
              <a:rect l="l" t="t" r="r" b="b"/>
              <a:pathLst>
                <a:path w="4723" h="8664" extrusionOk="0">
                  <a:moveTo>
                    <a:pt x="0" y="0"/>
                  </a:moveTo>
                  <a:lnTo>
                    <a:pt x="0" y="7497"/>
                  </a:lnTo>
                  <a:lnTo>
                    <a:pt x="2109" y="8591"/>
                  </a:lnTo>
                  <a:cubicBezTo>
                    <a:pt x="2203" y="8640"/>
                    <a:pt x="2305" y="8663"/>
                    <a:pt x="2407" y="8663"/>
                  </a:cubicBezTo>
                  <a:cubicBezTo>
                    <a:pt x="2541" y="8663"/>
                    <a:pt x="2674" y="8622"/>
                    <a:pt x="2787" y="8541"/>
                  </a:cubicBezTo>
                  <a:cubicBezTo>
                    <a:pt x="2985" y="8396"/>
                    <a:pt x="3083" y="8154"/>
                    <a:pt x="3044" y="7913"/>
                  </a:cubicBezTo>
                  <a:lnTo>
                    <a:pt x="2654" y="5570"/>
                  </a:lnTo>
                  <a:lnTo>
                    <a:pt x="4346" y="3903"/>
                  </a:lnTo>
                  <a:cubicBezTo>
                    <a:pt x="4723" y="3529"/>
                    <a:pt x="4513" y="2885"/>
                    <a:pt x="3989" y="2806"/>
                  </a:cubicBezTo>
                  <a:lnTo>
                    <a:pt x="1641" y="2453"/>
                  </a:lnTo>
                  <a:lnTo>
                    <a:pt x="579" y="328"/>
                  </a:lnTo>
                  <a:cubicBezTo>
                    <a:pt x="470" y="109"/>
                    <a:pt x="235"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73"/>
          <p:cNvGrpSpPr/>
          <p:nvPr/>
        </p:nvGrpSpPr>
        <p:grpSpPr>
          <a:xfrm>
            <a:off x="6706809" y="2064484"/>
            <a:ext cx="245824" cy="466824"/>
            <a:chOff x="5780225" y="2395225"/>
            <a:chExt cx="290400" cy="551475"/>
          </a:xfrm>
        </p:grpSpPr>
        <p:sp>
          <p:nvSpPr>
            <p:cNvPr id="3291" name="Google Shape;3291;p73"/>
            <p:cNvSpPr/>
            <p:nvPr/>
          </p:nvSpPr>
          <p:spPr>
            <a:xfrm>
              <a:off x="5973775" y="2849550"/>
              <a:ext cx="32300" cy="97150"/>
            </a:xfrm>
            <a:custGeom>
              <a:avLst/>
              <a:gdLst/>
              <a:ahLst/>
              <a:cxnLst/>
              <a:rect l="l" t="t" r="r" b="b"/>
              <a:pathLst>
                <a:path w="1292" h="3886" extrusionOk="0">
                  <a:moveTo>
                    <a:pt x="646" y="0"/>
                  </a:moveTo>
                  <a:cubicBezTo>
                    <a:pt x="302" y="0"/>
                    <a:pt x="17" y="271"/>
                    <a:pt x="1" y="616"/>
                  </a:cubicBezTo>
                  <a:lnTo>
                    <a:pt x="1" y="3240"/>
                  </a:lnTo>
                  <a:cubicBezTo>
                    <a:pt x="1" y="3596"/>
                    <a:pt x="290" y="3885"/>
                    <a:pt x="647" y="3885"/>
                  </a:cubicBezTo>
                  <a:cubicBezTo>
                    <a:pt x="1003" y="3885"/>
                    <a:pt x="1291" y="3596"/>
                    <a:pt x="1291" y="3240"/>
                  </a:cubicBezTo>
                  <a:lnTo>
                    <a:pt x="1291" y="616"/>
                  </a:lnTo>
                  <a:cubicBezTo>
                    <a:pt x="1275" y="271"/>
                    <a:pt x="991"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3"/>
            <p:cNvSpPr/>
            <p:nvPr/>
          </p:nvSpPr>
          <p:spPr>
            <a:xfrm>
              <a:off x="5909275" y="2849550"/>
              <a:ext cx="32300" cy="96375"/>
            </a:xfrm>
            <a:custGeom>
              <a:avLst/>
              <a:gdLst/>
              <a:ahLst/>
              <a:cxnLst/>
              <a:rect l="l" t="t" r="r" b="b"/>
              <a:pathLst>
                <a:path w="1292" h="3855" extrusionOk="0">
                  <a:moveTo>
                    <a:pt x="646" y="0"/>
                  </a:moveTo>
                  <a:cubicBezTo>
                    <a:pt x="301" y="0"/>
                    <a:pt x="17" y="271"/>
                    <a:pt x="1" y="616"/>
                  </a:cubicBezTo>
                  <a:lnTo>
                    <a:pt x="1" y="3240"/>
                  </a:lnTo>
                  <a:cubicBezTo>
                    <a:pt x="17" y="3584"/>
                    <a:pt x="301" y="3854"/>
                    <a:pt x="646" y="3854"/>
                  </a:cubicBezTo>
                  <a:cubicBezTo>
                    <a:pt x="990" y="3854"/>
                    <a:pt x="1275" y="3584"/>
                    <a:pt x="1292" y="3240"/>
                  </a:cubicBezTo>
                  <a:lnTo>
                    <a:pt x="1292" y="616"/>
                  </a:lnTo>
                  <a:cubicBezTo>
                    <a:pt x="1275" y="271"/>
                    <a:pt x="990"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3"/>
            <p:cNvSpPr/>
            <p:nvPr/>
          </p:nvSpPr>
          <p:spPr>
            <a:xfrm>
              <a:off x="5844275" y="2847950"/>
              <a:ext cx="33225" cy="98750"/>
            </a:xfrm>
            <a:custGeom>
              <a:avLst/>
              <a:gdLst/>
              <a:ahLst/>
              <a:cxnLst/>
              <a:rect l="l" t="t" r="r" b="b"/>
              <a:pathLst>
                <a:path w="1329" h="3950" extrusionOk="0">
                  <a:moveTo>
                    <a:pt x="664" y="1"/>
                  </a:moveTo>
                  <a:cubicBezTo>
                    <a:pt x="294" y="1"/>
                    <a:pt x="1" y="311"/>
                    <a:pt x="18" y="680"/>
                  </a:cubicBezTo>
                  <a:lnTo>
                    <a:pt x="18" y="3304"/>
                  </a:lnTo>
                  <a:cubicBezTo>
                    <a:pt x="18" y="3660"/>
                    <a:pt x="308" y="3949"/>
                    <a:pt x="665" y="3949"/>
                  </a:cubicBezTo>
                  <a:cubicBezTo>
                    <a:pt x="1021" y="3948"/>
                    <a:pt x="1309" y="3660"/>
                    <a:pt x="1309" y="3304"/>
                  </a:cubicBezTo>
                  <a:lnTo>
                    <a:pt x="1309" y="680"/>
                  </a:lnTo>
                  <a:cubicBezTo>
                    <a:pt x="1328" y="311"/>
                    <a:pt x="1034" y="1"/>
                    <a:pt x="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3"/>
            <p:cNvSpPr/>
            <p:nvPr/>
          </p:nvSpPr>
          <p:spPr>
            <a:xfrm>
              <a:off x="5780225" y="2848800"/>
              <a:ext cx="32300" cy="97125"/>
            </a:xfrm>
            <a:custGeom>
              <a:avLst/>
              <a:gdLst/>
              <a:ahLst/>
              <a:cxnLst/>
              <a:rect l="l" t="t" r="r" b="b"/>
              <a:pathLst>
                <a:path w="1292" h="3885" extrusionOk="0">
                  <a:moveTo>
                    <a:pt x="1291" y="1"/>
                  </a:moveTo>
                  <a:lnTo>
                    <a:pt x="1" y="1291"/>
                  </a:lnTo>
                  <a:lnTo>
                    <a:pt x="1" y="3270"/>
                  </a:lnTo>
                  <a:cubicBezTo>
                    <a:pt x="17" y="3614"/>
                    <a:pt x="300" y="3884"/>
                    <a:pt x="646" y="3884"/>
                  </a:cubicBezTo>
                  <a:cubicBezTo>
                    <a:pt x="990" y="3884"/>
                    <a:pt x="1275" y="3614"/>
                    <a:pt x="1291" y="3270"/>
                  </a:cubicBezTo>
                  <a:lnTo>
                    <a:pt x="12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3"/>
            <p:cNvSpPr/>
            <p:nvPr/>
          </p:nvSpPr>
          <p:spPr>
            <a:xfrm>
              <a:off x="6038350" y="2848800"/>
              <a:ext cx="32275" cy="97125"/>
            </a:xfrm>
            <a:custGeom>
              <a:avLst/>
              <a:gdLst/>
              <a:ahLst/>
              <a:cxnLst/>
              <a:rect l="l" t="t" r="r" b="b"/>
              <a:pathLst>
                <a:path w="1291" h="3885" extrusionOk="0">
                  <a:moveTo>
                    <a:pt x="0" y="1"/>
                  </a:moveTo>
                  <a:lnTo>
                    <a:pt x="0" y="3270"/>
                  </a:lnTo>
                  <a:cubicBezTo>
                    <a:pt x="16" y="3614"/>
                    <a:pt x="300" y="3884"/>
                    <a:pt x="646" y="3884"/>
                  </a:cubicBezTo>
                  <a:cubicBezTo>
                    <a:pt x="990" y="3884"/>
                    <a:pt x="1273" y="3614"/>
                    <a:pt x="1291" y="3270"/>
                  </a:cubicBezTo>
                  <a:lnTo>
                    <a:pt x="1291" y="129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3"/>
            <p:cNvSpPr/>
            <p:nvPr/>
          </p:nvSpPr>
          <p:spPr>
            <a:xfrm>
              <a:off x="5925375" y="2848800"/>
              <a:ext cx="16275" cy="97900"/>
            </a:xfrm>
            <a:custGeom>
              <a:avLst/>
              <a:gdLst/>
              <a:ahLst/>
              <a:cxnLst/>
              <a:rect l="l" t="t" r="r" b="b"/>
              <a:pathLst>
                <a:path w="651" h="3916" extrusionOk="0">
                  <a:moveTo>
                    <a:pt x="9" y="1"/>
                  </a:moveTo>
                  <a:cubicBezTo>
                    <a:pt x="6" y="1"/>
                    <a:pt x="3" y="1"/>
                    <a:pt x="1" y="1"/>
                  </a:cubicBezTo>
                  <a:lnTo>
                    <a:pt x="1" y="3915"/>
                  </a:lnTo>
                  <a:cubicBezTo>
                    <a:pt x="3" y="3915"/>
                    <a:pt x="4" y="3915"/>
                    <a:pt x="6" y="3915"/>
                  </a:cubicBezTo>
                  <a:cubicBezTo>
                    <a:pt x="363" y="3915"/>
                    <a:pt x="650" y="3626"/>
                    <a:pt x="648" y="3270"/>
                  </a:cubicBezTo>
                  <a:lnTo>
                    <a:pt x="648" y="646"/>
                  </a:lnTo>
                  <a:cubicBezTo>
                    <a:pt x="650" y="290"/>
                    <a:pt x="364"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3"/>
            <p:cNvSpPr/>
            <p:nvPr/>
          </p:nvSpPr>
          <p:spPr>
            <a:xfrm>
              <a:off x="5844275" y="2395225"/>
              <a:ext cx="33225" cy="98700"/>
            </a:xfrm>
            <a:custGeom>
              <a:avLst/>
              <a:gdLst/>
              <a:ahLst/>
              <a:cxnLst/>
              <a:rect l="l" t="t" r="r" b="b"/>
              <a:pathLst>
                <a:path w="1329" h="3948" extrusionOk="0">
                  <a:moveTo>
                    <a:pt x="664" y="1"/>
                  </a:moveTo>
                  <a:cubicBezTo>
                    <a:pt x="294" y="1"/>
                    <a:pt x="1" y="309"/>
                    <a:pt x="18" y="680"/>
                  </a:cubicBezTo>
                  <a:lnTo>
                    <a:pt x="18" y="3302"/>
                  </a:lnTo>
                  <a:cubicBezTo>
                    <a:pt x="18" y="3657"/>
                    <a:pt x="306" y="3948"/>
                    <a:pt x="662" y="3948"/>
                  </a:cubicBezTo>
                  <a:cubicBezTo>
                    <a:pt x="663" y="3948"/>
                    <a:pt x="664" y="3948"/>
                    <a:pt x="665" y="3948"/>
                  </a:cubicBezTo>
                  <a:cubicBezTo>
                    <a:pt x="1021" y="3948"/>
                    <a:pt x="1309" y="3660"/>
                    <a:pt x="1309" y="3304"/>
                  </a:cubicBezTo>
                  <a:lnTo>
                    <a:pt x="1309" y="680"/>
                  </a:lnTo>
                  <a:cubicBezTo>
                    <a:pt x="1328" y="309"/>
                    <a:pt x="1034" y="1"/>
                    <a:pt x="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3"/>
            <p:cNvSpPr/>
            <p:nvPr/>
          </p:nvSpPr>
          <p:spPr>
            <a:xfrm>
              <a:off x="5909275" y="2396825"/>
              <a:ext cx="32300" cy="96375"/>
            </a:xfrm>
            <a:custGeom>
              <a:avLst/>
              <a:gdLst/>
              <a:ahLst/>
              <a:cxnLst/>
              <a:rect l="l" t="t" r="r" b="b"/>
              <a:pathLst>
                <a:path w="1292" h="3855" extrusionOk="0">
                  <a:moveTo>
                    <a:pt x="646" y="0"/>
                  </a:moveTo>
                  <a:cubicBezTo>
                    <a:pt x="301" y="0"/>
                    <a:pt x="17" y="270"/>
                    <a:pt x="1" y="616"/>
                  </a:cubicBezTo>
                  <a:lnTo>
                    <a:pt x="1" y="3240"/>
                  </a:lnTo>
                  <a:cubicBezTo>
                    <a:pt x="17" y="3584"/>
                    <a:pt x="301" y="3854"/>
                    <a:pt x="646" y="3854"/>
                  </a:cubicBezTo>
                  <a:cubicBezTo>
                    <a:pt x="990" y="3854"/>
                    <a:pt x="1275" y="3584"/>
                    <a:pt x="1292" y="3240"/>
                  </a:cubicBezTo>
                  <a:lnTo>
                    <a:pt x="1292" y="616"/>
                  </a:lnTo>
                  <a:cubicBezTo>
                    <a:pt x="1275" y="270"/>
                    <a:pt x="990"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3"/>
            <p:cNvSpPr/>
            <p:nvPr/>
          </p:nvSpPr>
          <p:spPr>
            <a:xfrm>
              <a:off x="5973775" y="2396825"/>
              <a:ext cx="32300" cy="97100"/>
            </a:xfrm>
            <a:custGeom>
              <a:avLst/>
              <a:gdLst/>
              <a:ahLst/>
              <a:cxnLst/>
              <a:rect l="l" t="t" r="r" b="b"/>
              <a:pathLst>
                <a:path w="1292" h="3884" extrusionOk="0">
                  <a:moveTo>
                    <a:pt x="646" y="0"/>
                  </a:moveTo>
                  <a:cubicBezTo>
                    <a:pt x="302" y="0"/>
                    <a:pt x="17" y="270"/>
                    <a:pt x="1" y="616"/>
                  </a:cubicBezTo>
                  <a:lnTo>
                    <a:pt x="1" y="3238"/>
                  </a:lnTo>
                  <a:cubicBezTo>
                    <a:pt x="1" y="3593"/>
                    <a:pt x="289" y="3884"/>
                    <a:pt x="645" y="3884"/>
                  </a:cubicBezTo>
                  <a:cubicBezTo>
                    <a:pt x="646" y="3884"/>
                    <a:pt x="646" y="3884"/>
                    <a:pt x="647" y="3884"/>
                  </a:cubicBezTo>
                  <a:cubicBezTo>
                    <a:pt x="1003" y="3884"/>
                    <a:pt x="1291" y="3596"/>
                    <a:pt x="1291" y="3240"/>
                  </a:cubicBezTo>
                  <a:lnTo>
                    <a:pt x="1291" y="616"/>
                  </a:lnTo>
                  <a:cubicBezTo>
                    <a:pt x="1275" y="270"/>
                    <a:pt x="991"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3"/>
            <p:cNvSpPr/>
            <p:nvPr/>
          </p:nvSpPr>
          <p:spPr>
            <a:xfrm>
              <a:off x="6038300" y="2396050"/>
              <a:ext cx="32325" cy="97925"/>
            </a:xfrm>
            <a:custGeom>
              <a:avLst/>
              <a:gdLst/>
              <a:ahLst/>
              <a:cxnLst/>
              <a:rect l="l" t="t" r="r" b="b"/>
              <a:pathLst>
                <a:path w="1293" h="3917" extrusionOk="0">
                  <a:moveTo>
                    <a:pt x="648" y="0"/>
                  </a:moveTo>
                  <a:cubicBezTo>
                    <a:pt x="290" y="0"/>
                    <a:pt x="1" y="289"/>
                    <a:pt x="1" y="647"/>
                  </a:cubicBezTo>
                  <a:lnTo>
                    <a:pt x="1" y="3916"/>
                  </a:lnTo>
                  <a:lnTo>
                    <a:pt x="1291" y="2624"/>
                  </a:lnTo>
                  <a:lnTo>
                    <a:pt x="1291" y="647"/>
                  </a:lnTo>
                  <a:cubicBezTo>
                    <a:pt x="1293" y="289"/>
                    <a:pt x="1003" y="0"/>
                    <a:pt x="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3"/>
            <p:cNvSpPr/>
            <p:nvPr/>
          </p:nvSpPr>
          <p:spPr>
            <a:xfrm>
              <a:off x="5780225" y="2396825"/>
              <a:ext cx="32300" cy="97150"/>
            </a:xfrm>
            <a:custGeom>
              <a:avLst/>
              <a:gdLst/>
              <a:ahLst/>
              <a:cxnLst/>
              <a:rect l="l" t="t" r="r" b="b"/>
              <a:pathLst>
                <a:path w="1292" h="3886" extrusionOk="0">
                  <a:moveTo>
                    <a:pt x="646" y="0"/>
                  </a:moveTo>
                  <a:cubicBezTo>
                    <a:pt x="300" y="0"/>
                    <a:pt x="17" y="270"/>
                    <a:pt x="1" y="616"/>
                  </a:cubicBezTo>
                  <a:lnTo>
                    <a:pt x="1" y="2593"/>
                  </a:lnTo>
                  <a:lnTo>
                    <a:pt x="1291" y="3885"/>
                  </a:lnTo>
                  <a:lnTo>
                    <a:pt x="1291" y="616"/>
                  </a:lnTo>
                  <a:cubicBezTo>
                    <a:pt x="1274" y="270"/>
                    <a:pt x="990" y="0"/>
                    <a:pt x="6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3"/>
            <p:cNvSpPr/>
            <p:nvPr/>
          </p:nvSpPr>
          <p:spPr>
            <a:xfrm>
              <a:off x="5925425" y="2396025"/>
              <a:ext cx="16250" cy="97900"/>
            </a:xfrm>
            <a:custGeom>
              <a:avLst/>
              <a:gdLst/>
              <a:ahLst/>
              <a:cxnLst/>
              <a:rect l="l" t="t" r="r" b="b"/>
              <a:pathLst>
                <a:path w="650" h="3916" extrusionOk="0">
                  <a:moveTo>
                    <a:pt x="8" y="1"/>
                  </a:moveTo>
                  <a:cubicBezTo>
                    <a:pt x="6" y="1"/>
                    <a:pt x="3" y="1"/>
                    <a:pt x="0" y="1"/>
                  </a:cubicBezTo>
                  <a:lnTo>
                    <a:pt x="0" y="3916"/>
                  </a:lnTo>
                  <a:cubicBezTo>
                    <a:pt x="3" y="3916"/>
                    <a:pt x="6" y="3916"/>
                    <a:pt x="8" y="3916"/>
                  </a:cubicBezTo>
                  <a:cubicBezTo>
                    <a:pt x="362" y="3916"/>
                    <a:pt x="648" y="3626"/>
                    <a:pt x="646" y="3272"/>
                  </a:cubicBezTo>
                  <a:lnTo>
                    <a:pt x="646" y="648"/>
                  </a:lnTo>
                  <a:cubicBezTo>
                    <a:pt x="650" y="292"/>
                    <a:pt x="362"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3"/>
            <p:cNvSpPr/>
            <p:nvPr/>
          </p:nvSpPr>
          <p:spPr>
            <a:xfrm>
              <a:off x="5780225" y="2461625"/>
              <a:ext cx="290400" cy="419475"/>
            </a:xfrm>
            <a:custGeom>
              <a:avLst/>
              <a:gdLst/>
              <a:ahLst/>
              <a:cxnLst/>
              <a:rect l="l" t="t" r="r" b="b"/>
              <a:pathLst>
                <a:path w="11616" h="16779" extrusionOk="0">
                  <a:moveTo>
                    <a:pt x="1" y="1"/>
                  </a:moveTo>
                  <a:lnTo>
                    <a:pt x="1" y="16778"/>
                  </a:lnTo>
                  <a:lnTo>
                    <a:pt x="11616" y="16778"/>
                  </a:lnTo>
                  <a:lnTo>
                    <a:pt x="116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3"/>
            <p:cNvSpPr/>
            <p:nvPr/>
          </p:nvSpPr>
          <p:spPr>
            <a:xfrm>
              <a:off x="5925425" y="2461625"/>
              <a:ext cx="145200" cy="419475"/>
            </a:xfrm>
            <a:custGeom>
              <a:avLst/>
              <a:gdLst/>
              <a:ahLst/>
              <a:cxnLst/>
              <a:rect l="l" t="t" r="r" b="b"/>
              <a:pathLst>
                <a:path w="5808" h="16779" extrusionOk="0">
                  <a:moveTo>
                    <a:pt x="0" y="1"/>
                  </a:moveTo>
                  <a:lnTo>
                    <a:pt x="0" y="16778"/>
                  </a:lnTo>
                  <a:lnTo>
                    <a:pt x="5808" y="16778"/>
                  </a:lnTo>
                  <a:lnTo>
                    <a:pt x="58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3"/>
            <p:cNvSpPr/>
            <p:nvPr/>
          </p:nvSpPr>
          <p:spPr>
            <a:xfrm>
              <a:off x="5844650" y="2526150"/>
              <a:ext cx="161575" cy="290475"/>
            </a:xfrm>
            <a:custGeom>
              <a:avLst/>
              <a:gdLst/>
              <a:ahLst/>
              <a:cxnLst/>
              <a:rect l="l" t="t" r="r" b="b"/>
              <a:pathLst>
                <a:path w="6463" h="11619" extrusionOk="0">
                  <a:moveTo>
                    <a:pt x="3231" y="1"/>
                  </a:moveTo>
                  <a:cubicBezTo>
                    <a:pt x="3067" y="1"/>
                    <a:pt x="2903" y="65"/>
                    <a:pt x="2779" y="195"/>
                  </a:cubicBezTo>
                  <a:cubicBezTo>
                    <a:pt x="2125" y="853"/>
                    <a:pt x="1665" y="1679"/>
                    <a:pt x="1450" y="2582"/>
                  </a:cubicBezTo>
                  <a:lnTo>
                    <a:pt x="650" y="2582"/>
                  </a:lnTo>
                  <a:cubicBezTo>
                    <a:pt x="647" y="2582"/>
                    <a:pt x="645" y="2582"/>
                    <a:pt x="642" y="2582"/>
                  </a:cubicBezTo>
                  <a:cubicBezTo>
                    <a:pt x="288" y="2582"/>
                    <a:pt x="0" y="2873"/>
                    <a:pt x="5" y="3229"/>
                  </a:cubicBezTo>
                  <a:lnTo>
                    <a:pt x="5" y="8390"/>
                  </a:lnTo>
                  <a:cubicBezTo>
                    <a:pt x="0" y="8746"/>
                    <a:pt x="288" y="9037"/>
                    <a:pt x="642" y="9037"/>
                  </a:cubicBezTo>
                  <a:cubicBezTo>
                    <a:pt x="645" y="9037"/>
                    <a:pt x="647" y="9037"/>
                    <a:pt x="650" y="9037"/>
                  </a:cubicBezTo>
                  <a:lnTo>
                    <a:pt x="1450" y="9037"/>
                  </a:lnTo>
                  <a:cubicBezTo>
                    <a:pt x="1665" y="9939"/>
                    <a:pt x="2125" y="10766"/>
                    <a:pt x="2779" y="11424"/>
                  </a:cubicBezTo>
                  <a:cubicBezTo>
                    <a:pt x="2902" y="11553"/>
                    <a:pt x="3066" y="11618"/>
                    <a:pt x="3231" y="11618"/>
                  </a:cubicBezTo>
                  <a:cubicBezTo>
                    <a:pt x="3395" y="11618"/>
                    <a:pt x="3560" y="11553"/>
                    <a:pt x="3683" y="11424"/>
                  </a:cubicBezTo>
                  <a:cubicBezTo>
                    <a:pt x="4337" y="10766"/>
                    <a:pt x="4798" y="9940"/>
                    <a:pt x="5012" y="9037"/>
                  </a:cubicBezTo>
                  <a:lnTo>
                    <a:pt x="5812" y="9037"/>
                  </a:lnTo>
                  <a:cubicBezTo>
                    <a:pt x="5815" y="9037"/>
                    <a:pt x="5818" y="9037"/>
                    <a:pt x="5820" y="9037"/>
                  </a:cubicBezTo>
                  <a:cubicBezTo>
                    <a:pt x="6174" y="9037"/>
                    <a:pt x="6462" y="8746"/>
                    <a:pt x="6458" y="8390"/>
                  </a:cubicBezTo>
                  <a:lnTo>
                    <a:pt x="6458" y="3228"/>
                  </a:lnTo>
                  <a:cubicBezTo>
                    <a:pt x="6462" y="2871"/>
                    <a:pt x="6174" y="2582"/>
                    <a:pt x="5820" y="2582"/>
                  </a:cubicBezTo>
                  <a:cubicBezTo>
                    <a:pt x="5818" y="2582"/>
                    <a:pt x="5815" y="2582"/>
                    <a:pt x="5812" y="2582"/>
                  </a:cubicBezTo>
                  <a:lnTo>
                    <a:pt x="5012" y="2582"/>
                  </a:lnTo>
                  <a:cubicBezTo>
                    <a:pt x="4798" y="1679"/>
                    <a:pt x="4337" y="853"/>
                    <a:pt x="3683" y="195"/>
                  </a:cubicBezTo>
                  <a:cubicBezTo>
                    <a:pt x="3560" y="65"/>
                    <a:pt x="3396" y="1"/>
                    <a:pt x="32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3"/>
            <p:cNvSpPr/>
            <p:nvPr/>
          </p:nvSpPr>
          <p:spPr>
            <a:xfrm>
              <a:off x="5925375" y="2526175"/>
              <a:ext cx="80800" cy="290400"/>
            </a:xfrm>
            <a:custGeom>
              <a:avLst/>
              <a:gdLst/>
              <a:ahLst/>
              <a:cxnLst/>
              <a:rect l="l" t="t" r="r" b="b"/>
              <a:pathLst>
                <a:path w="3232" h="11616" extrusionOk="0">
                  <a:moveTo>
                    <a:pt x="11" y="0"/>
                  </a:moveTo>
                  <a:cubicBezTo>
                    <a:pt x="8" y="0"/>
                    <a:pt x="4" y="0"/>
                    <a:pt x="1" y="0"/>
                  </a:cubicBezTo>
                  <a:lnTo>
                    <a:pt x="1" y="11615"/>
                  </a:lnTo>
                  <a:cubicBezTo>
                    <a:pt x="4" y="11615"/>
                    <a:pt x="8" y="11615"/>
                    <a:pt x="11" y="11615"/>
                  </a:cubicBezTo>
                  <a:cubicBezTo>
                    <a:pt x="179" y="11615"/>
                    <a:pt x="338" y="11545"/>
                    <a:pt x="453" y="11422"/>
                  </a:cubicBezTo>
                  <a:cubicBezTo>
                    <a:pt x="1108" y="10765"/>
                    <a:pt x="1567" y="9938"/>
                    <a:pt x="1782" y="9034"/>
                  </a:cubicBezTo>
                  <a:lnTo>
                    <a:pt x="2582" y="9034"/>
                  </a:lnTo>
                  <a:cubicBezTo>
                    <a:pt x="2585" y="9034"/>
                    <a:pt x="2587" y="9034"/>
                    <a:pt x="2590" y="9034"/>
                  </a:cubicBezTo>
                  <a:cubicBezTo>
                    <a:pt x="2945" y="9034"/>
                    <a:pt x="3232" y="8745"/>
                    <a:pt x="3229" y="8389"/>
                  </a:cubicBezTo>
                  <a:lnTo>
                    <a:pt x="3229" y="3227"/>
                  </a:lnTo>
                  <a:cubicBezTo>
                    <a:pt x="3232" y="2870"/>
                    <a:pt x="2945" y="2581"/>
                    <a:pt x="2590" y="2581"/>
                  </a:cubicBezTo>
                  <a:cubicBezTo>
                    <a:pt x="2587" y="2581"/>
                    <a:pt x="2585" y="2581"/>
                    <a:pt x="2582" y="2581"/>
                  </a:cubicBezTo>
                  <a:lnTo>
                    <a:pt x="1782" y="2581"/>
                  </a:lnTo>
                  <a:cubicBezTo>
                    <a:pt x="1567" y="1678"/>
                    <a:pt x="1108" y="852"/>
                    <a:pt x="453" y="194"/>
                  </a:cubicBezTo>
                  <a:cubicBezTo>
                    <a:pt x="338" y="71"/>
                    <a:pt x="179" y="0"/>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3"/>
            <p:cNvSpPr/>
            <p:nvPr/>
          </p:nvSpPr>
          <p:spPr>
            <a:xfrm>
              <a:off x="5844750" y="2784275"/>
              <a:ext cx="32300" cy="32300"/>
            </a:xfrm>
            <a:custGeom>
              <a:avLst/>
              <a:gdLst/>
              <a:ahLst/>
              <a:cxnLst/>
              <a:rect l="l" t="t" r="r" b="b"/>
              <a:pathLst>
                <a:path w="1292" h="1292" extrusionOk="0">
                  <a:moveTo>
                    <a:pt x="646" y="1"/>
                  </a:moveTo>
                  <a:cubicBezTo>
                    <a:pt x="290" y="1"/>
                    <a:pt x="1" y="289"/>
                    <a:pt x="1" y="646"/>
                  </a:cubicBezTo>
                  <a:cubicBezTo>
                    <a:pt x="1" y="1002"/>
                    <a:pt x="290" y="1291"/>
                    <a:pt x="646" y="1291"/>
                  </a:cubicBezTo>
                  <a:cubicBezTo>
                    <a:pt x="1002" y="1291"/>
                    <a:pt x="1291" y="1002"/>
                    <a:pt x="1291" y="646"/>
                  </a:cubicBezTo>
                  <a:cubicBezTo>
                    <a:pt x="1291" y="289"/>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3"/>
            <p:cNvSpPr/>
            <p:nvPr/>
          </p:nvSpPr>
          <p:spPr>
            <a:xfrm>
              <a:off x="5973825" y="2784275"/>
              <a:ext cx="32275" cy="32300"/>
            </a:xfrm>
            <a:custGeom>
              <a:avLst/>
              <a:gdLst/>
              <a:ahLst/>
              <a:cxnLst/>
              <a:rect l="l" t="t" r="r" b="b"/>
              <a:pathLst>
                <a:path w="1291" h="1292" extrusionOk="0">
                  <a:moveTo>
                    <a:pt x="645" y="1"/>
                  </a:moveTo>
                  <a:cubicBezTo>
                    <a:pt x="288" y="1"/>
                    <a:pt x="0" y="289"/>
                    <a:pt x="0" y="646"/>
                  </a:cubicBezTo>
                  <a:cubicBezTo>
                    <a:pt x="0" y="1002"/>
                    <a:pt x="288" y="1291"/>
                    <a:pt x="645" y="1291"/>
                  </a:cubicBezTo>
                  <a:cubicBezTo>
                    <a:pt x="1001" y="1291"/>
                    <a:pt x="1291" y="1002"/>
                    <a:pt x="1291" y="646"/>
                  </a:cubicBezTo>
                  <a:cubicBezTo>
                    <a:pt x="1291" y="289"/>
                    <a:pt x="1001"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3"/>
            <p:cNvSpPr/>
            <p:nvPr/>
          </p:nvSpPr>
          <p:spPr>
            <a:xfrm>
              <a:off x="5973825" y="2526175"/>
              <a:ext cx="32275" cy="32275"/>
            </a:xfrm>
            <a:custGeom>
              <a:avLst/>
              <a:gdLst/>
              <a:ahLst/>
              <a:cxnLst/>
              <a:rect l="l" t="t" r="r" b="b"/>
              <a:pathLst>
                <a:path w="1291" h="1291" extrusionOk="0">
                  <a:moveTo>
                    <a:pt x="645" y="0"/>
                  </a:moveTo>
                  <a:cubicBezTo>
                    <a:pt x="288" y="0"/>
                    <a:pt x="0" y="290"/>
                    <a:pt x="0" y="645"/>
                  </a:cubicBezTo>
                  <a:cubicBezTo>
                    <a:pt x="0" y="1001"/>
                    <a:pt x="288" y="1291"/>
                    <a:pt x="645" y="1291"/>
                  </a:cubicBezTo>
                  <a:cubicBezTo>
                    <a:pt x="1001" y="1291"/>
                    <a:pt x="1291" y="1001"/>
                    <a:pt x="1291" y="645"/>
                  </a:cubicBezTo>
                  <a:cubicBezTo>
                    <a:pt x="1291" y="290"/>
                    <a:pt x="100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3"/>
            <p:cNvSpPr/>
            <p:nvPr/>
          </p:nvSpPr>
          <p:spPr>
            <a:xfrm>
              <a:off x="5844750" y="2526175"/>
              <a:ext cx="32300" cy="32275"/>
            </a:xfrm>
            <a:custGeom>
              <a:avLst/>
              <a:gdLst/>
              <a:ahLst/>
              <a:cxnLst/>
              <a:rect l="l" t="t" r="r" b="b"/>
              <a:pathLst>
                <a:path w="1292" h="1291" extrusionOk="0">
                  <a:moveTo>
                    <a:pt x="646" y="0"/>
                  </a:moveTo>
                  <a:cubicBezTo>
                    <a:pt x="290" y="0"/>
                    <a:pt x="1" y="290"/>
                    <a:pt x="1" y="645"/>
                  </a:cubicBezTo>
                  <a:cubicBezTo>
                    <a:pt x="1" y="1001"/>
                    <a:pt x="290" y="1291"/>
                    <a:pt x="646" y="1291"/>
                  </a:cubicBezTo>
                  <a:cubicBezTo>
                    <a:pt x="1002" y="1291"/>
                    <a:pt x="1291" y="1001"/>
                    <a:pt x="1291" y="645"/>
                  </a:cubicBezTo>
                  <a:cubicBezTo>
                    <a:pt x="1291" y="290"/>
                    <a:pt x="1002" y="0"/>
                    <a:pt x="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73"/>
          <p:cNvGrpSpPr/>
          <p:nvPr/>
        </p:nvGrpSpPr>
        <p:grpSpPr>
          <a:xfrm>
            <a:off x="7158828" y="2064833"/>
            <a:ext cx="466548" cy="466125"/>
            <a:chOff x="6289950" y="2396050"/>
            <a:chExt cx="551150" cy="550650"/>
          </a:xfrm>
        </p:grpSpPr>
        <p:sp>
          <p:nvSpPr>
            <p:cNvPr id="3312" name="Google Shape;3312;p73"/>
            <p:cNvSpPr/>
            <p:nvPr/>
          </p:nvSpPr>
          <p:spPr>
            <a:xfrm>
              <a:off x="6318350" y="2424950"/>
              <a:ext cx="58575" cy="55150"/>
            </a:xfrm>
            <a:custGeom>
              <a:avLst/>
              <a:gdLst/>
              <a:ahLst/>
              <a:cxnLst/>
              <a:rect l="l" t="t" r="r" b="b"/>
              <a:pathLst>
                <a:path w="2343" h="2206" extrusionOk="0">
                  <a:moveTo>
                    <a:pt x="712" y="1"/>
                  </a:moveTo>
                  <a:cubicBezTo>
                    <a:pt x="546" y="1"/>
                    <a:pt x="380" y="64"/>
                    <a:pt x="254" y="189"/>
                  </a:cubicBezTo>
                  <a:cubicBezTo>
                    <a:pt x="11" y="433"/>
                    <a:pt x="0" y="824"/>
                    <a:pt x="232" y="1080"/>
                  </a:cubicBezTo>
                  <a:lnTo>
                    <a:pt x="1145" y="1992"/>
                  </a:lnTo>
                  <a:cubicBezTo>
                    <a:pt x="1273" y="2134"/>
                    <a:pt x="1448" y="2205"/>
                    <a:pt x="1624" y="2205"/>
                  </a:cubicBezTo>
                  <a:cubicBezTo>
                    <a:pt x="1789" y="2205"/>
                    <a:pt x="1954" y="2142"/>
                    <a:pt x="2081" y="2016"/>
                  </a:cubicBezTo>
                  <a:cubicBezTo>
                    <a:pt x="2342" y="1754"/>
                    <a:pt x="2331" y="1328"/>
                    <a:pt x="2057" y="1080"/>
                  </a:cubicBezTo>
                  <a:lnTo>
                    <a:pt x="1145" y="167"/>
                  </a:lnTo>
                  <a:cubicBezTo>
                    <a:pt x="1021" y="56"/>
                    <a:pt x="866" y="1"/>
                    <a:pt x="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3"/>
            <p:cNvSpPr/>
            <p:nvPr/>
          </p:nvSpPr>
          <p:spPr>
            <a:xfrm>
              <a:off x="6317825" y="2539025"/>
              <a:ext cx="57700" cy="54525"/>
            </a:xfrm>
            <a:custGeom>
              <a:avLst/>
              <a:gdLst/>
              <a:ahLst/>
              <a:cxnLst/>
              <a:rect l="l" t="t" r="r" b="b"/>
              <a:pathLst>
                <a:path w="2308" h="2181" extrusionOk="0">
                  <a:moveTo>
                    <a:pt x="1597" y="1"/>
                  </a:moveTo>
                  <a:cubicBezTo>
                    <a:pt x="1443" y="1"/>
                    <a:pt x="1289" y="56"/>
                    <a:pt x="1166" y="167"/>
                  </a:cubicBezTo>
                  <a:lnTo>
                    <a:pt x="253" y="1079"/>
                  </a:lnTo>
                  <a:cubicBezTo>
                    <a:pt x="1" y="1332"/>
                    <a:pt x="1" y="1739"/>
                    <a:pt x="253" y="1992"/>
                  </a:cubicBezTo>
                  <a:cubicBezTo>
                    <a:pt x="379" y="2117"/>
                    <a:pt x="544" y="2180"/>
                    <a:pt x="710" y="2180"/>
                  </a:cubicBezTo>
                  <a:cubicBezTo>
                    <a:pt x="875" y="2180"/>
                    <a:pt x="1040" y="2117"/>
                    <a:pt x="1166" y="1992"/>
                  </a:cubicBezTo>
                  <a:lnTo>
                    <a:pt x="2078" y="1079"/>
                  </a:lnTo>
                  <a:cubicBezTo>
                    <a:pt x="2307" y="824"/>
                    <a:pt x="2297" y="433"/>
                    <a:pt x="2055" y="190"/>
                  </a:cubicBezTo>
                  <a:cubicBezTo>
                    <a:pt x="1929" y="64"/>
                    <a:pt x="1763" y="1"/>
                    <a:pt x="1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3"/>
            <p:cNvSpPr/>
            <p:nvPr/>
          </p:nvSpPr>
          <p:spPr>
            <a:xfrm>
              <a:off x="6290725" y="2492825"/>
              <a:ext cx="64125" cy="32300"/>
            </a:xfrm>
            <a:custGeom>
              <a:avLst/>
              <a:gdLst/>
              <a:ahLst/>
              <a:cxnLst/>
              <a:rect l="l" t="t" r="r" b="b"/>
              <a:pathLst>
                <a:path w="2565" h="1292" extrusionOk="0">
                  <a:moveTo>
                    <a:pt x="617" y="1"/>
                  </a:moveTo>
                  <a:cubicBezTo>
                    <a:pt x="271" y="17"/>
                    <a:pt x="1" y="302"/>
                    <a:pt x="1" y="646"/>
                  </a:cubicBezTo>
                  <a:cubicBezTo>
                    <a:pt x="1" y="990"/>
                    <a:pt x="271" y="1275"/>
                    <a:pt x="617" y="1291"/>
                  </a:cubicBezTo>
                  <a:lnTo>
                    <a:pt x="1950" y="1291"/>
                  </a:lnTo>
                  <a:cubicBezTo>
                    <a:pt x="2294" y="1275"/>
                    <a:pt x="2564" y="990"/>
                    <a:pt x="2564" y="646"/>
                  </a:cubicBezTo>
                  <a:cubicBezTo>
                    <a:pt x="2564" y="302"/>
                    <a:pt x="2294" y="17"/>
                    <a:pt x="1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3"/>
            <p:cNvSpPr/>
            <p:nvPr/>
          </p:nvSpPr>
          <p:spPr>
            <a:xfrm>
              <a:off x="6432450" y="2539025"/>
              <a:ext cx="58550" cy="55125"/>
            </a:xfrm>
            <a:custGeom>
              <a:avLst/>
              <a:gdLst/>
              <a:ahLst/>
              <a:cxnLst/>
              <a:rect l="l" t="t" r="r" b="b"/>
              <a:pathLst>
                <a:path w="2342" h="2205" extrusionOk="0">
                  <a:moveTo>
                    <a:pt x="710" y="1"/>
                  </a:moveTo>
                  <a:cubicBezTo>
                    <a:pt x="545" y="1"/>
                    <a:pt x="379" y="64"/>
                    <a:pt x="253" y="190"/>
                  </a:cubicBezTo>
                  <a:cubicBezTo>
                    <a:pt x="11" y="433"/>
                    <a:pt x="1" y="824"/>
                    <a:pt x="231" y="1079"/>
                  </a:cubicBezTo>
                  <a:lnTo>
                    <a:pt x="1142" y="1992"/>
                  </a:lnTo>
                  <a:cubicBezTo>
                    <a:pt x="1270" y="2134"/>
                    <a:pt x="1446" y="2205"/>
                    <a:pt x="1622" y="2205"/>
                  </a:cubicBezTo>
                  <a:cubicBezTo>
                    <a:pt x="1788" y="2205"/>
                    <a:pt x="1953" y="2142"/>
                    <a:pt x="2080" y="2016"/>
                  </a:cubicBezTo>
                  <a:cubicBezTo>
                    <a:pt x="2341" y="1754"/>
                    <a:pt x="2329" y="1326"/>
                    <a:pt x="2055" y="1079"/>
                  </a:cubicBezTo>
                  <a:lnTo>
                    <a:pt x="1142" y="167"/>
                  </a:lnTo>
                  <a:cubicBezTo>
                    <a:pt x="1019" y="56"/>
                    <a:pt x="865" y="1"/>
                    <a:pt x="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3"/>
            <p:cNvSpPr/>
            <p:nvPr/>
          </p:nvSpPr>
          <p:spPr>
            <a:xfrm>
              <a:off x="6431900" y="2423775"/>
              <a:ext cx="59100" cy="55700"/>
            </a:xfrm>
            <a:custGeom>
              <a:avLst/>
              <a:gdLst/>
              <a:ahLst/>
              <a:cxnLst/>
              <a:rect l="l" t="t" r="r" b="b"/>
              <a:pathLst>
                <a:path w="2364" h="2228" extrusionOk="0">
                  <a:moveTo>
                    <a:pt x="1645" y="0"/>
                  </a:moveTo>
                  <a:cubicBezTo>
                    <a:pt x="1468" y="0"/>
                    <a:pt x="1292" y="72"/>
                    <a:pt x="1164" y="214"/>
                  </a:cubicBezTo>
                  <a:lnTo>
                    <a:pt x="253" y="1127"/>
                  </a:lnTo>
                  <a:cubicBezTo>
                    <a:pt x="0" y="1379"/>
                    <a:pt x="0" y="1787"/>
                    <a:pt x="253" y="2039"/>
                  </a:cubicBezTo>
                  <a:cubicBezTo>
                    <a:pt x="379" y="2165"/>
                    <a:pt x="544" y="2227"/>
                    <a:pt x="709" y="2227"/>
                  </a:cubicBezTo>
                  <a:cubicBezTo>
                    <a:pt x="874" y="2227"/>
                    <a:pt x="1039" y="2165"/>
                    <a:pt x="1164" y="2039"/>
                  </a:cubicBezTo>
                  <a:lnTo>
                    <a:pt x="2077" y="1127"/>
                  </a:lnTo>
                  <a:cubicBezTo>
                    <a:pt x="2351" y="879"/>
                    <a:pt x="2363" y="452"/>
                    <a:pt x="2102" y="190"/>
                  </a:cubicBezTo>
                  <a:cubicBezTo>
                    <a:pt x="1975" y="63"/>
                    <a:pt x="1810" y="0"/>
                    <a:pt x="16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3"/>
            <p:cNvSpPr/>
            <p:nvPr/>
          </p:nvSpPr>
          <p:spPr>
            <a:xfrm>
              <a:off x="6453125" y="2492825"/>
              <a:ext cx="63050" cy="32300"/>
            </a:xfrm>
            <a:custGeom>
              <a:avLst/>
              <a:gdLst/>
              <a:ahLst/>
              <a:cxnLst/>
              <a:rect l="l" t="t" r="r" b="b"/>
              <a:pathLst>
                <a:path w="2522" h="1292" extrusionOk="0">
                  <a:moveTo>
                    <a:pt x="615" y="1"/>
                  </a:moveTo>
                  <a:cubicBezTo>
                    <a:pt x="271" y="17"/>
                    <a:pt x="1" y="302"/>
                    <a:pt x="1" y="646"/>
                  </a:cubicBezTo>
                  <a:cubicBezTo>
                    <a:pt x="1" y="990"/>
                    <a:pt x="271" y="1275"/>
                    <a:pt x="615" y="1291"/>
                  </a:cubicBezTo>
                  <a:lnTo>
                    <a:pt x="1905" y="1291"/>
                  </a:lnTo>
                  <a:cubicBezTo>
                    <a:pt x="2251" y="1275"/>
                    <a:pt x="2521" y="990"/>
                    <a:pt x="2521" y="646"/>
                  </a:cubicBezTo>
                  <a:cubicBezTo>
                    <a:pt x="2521" y="302"/>
                    <a:pt x="2251" y="17"/>
                    <a:pt x="19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3"/>
            <p:cNvSpPr/>
            <p:nvPr/>
          </p:nvSpPr>
          <p:spPr>
            <a:xfrm>
              <a:off x="6289950" y="2654200"/>
              <a:ext cx="251650" cy="292500"/>
            </a:xfrm>
            <a:custGeom>
              <a:avLst/>
              <a:gdLst/>
              <a:ahLst/>
              <a:cxnLst/>
              <a:rect l="l" t="t" r="r" b="b"/>
              <a:pathLst>
                <a:path w="10066" h="11700" extrusionOk="0">
                  <a:moveTo>
                    <a:pt x="9716" y="0"/>
                  </a:moveTo>
                  <a:cubicBezTo>
                    <a:pt x="9611" y="0"/>
                    <a:pt x="9505" y="26"/>
                    <a:pt x="9404" y="84"/>
                  </a:cubicBezTo>
                  <a:cubicBezTo>
                    <a:pt x="9022" y="303"/>
                    <a:pt x="2" y="5582"/>
                    <a:pt x="2" y="11054"/>
                  </a:cubicBezTo>
                  <a:cubicBezTo>
                    <a:pt x="1" y="11410"/>
                    <a:pt x="289" y="11699"/>
                    <a:pt x="645" y="11699"/>
                  </a:cubicBezTo>
                  <a:cubicBezTo>
                    <a:pt x="646" y="11699"/>
                    <a:pt x="647" y="11699"/>
                    <a:pt x="648" y="11699"/>
                  </a:cubicBezTo>
                  <a:lnTo>
                    <a:pt x="7160" y="11699"/>
                  </a:lnTo>
                  <a:lnTo>
                    <a:pt x="10066" y="103"/>
                  </a:lnTo>
                  <a:cubicBezTo>
                    <a:pt x="9961" y="38"/>
                    <a:pt x="9840" y="0"/>
                    <a:pt x="9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3"/>
            <p:cNvSpPr/>
            <p:nvPr/>
          </p:nvSpPr>
          <p:spPr>
            <a:xfrm>
              <a:off x="6614750" y="2525900"/>
              <a:ext cx="97650" cy="128300"/>
            </a:xfrm>
            <a:custGeom>
              <a:avLst/>
              <a:gdLst/>
              <a:ahLst/>
              <a:cxnLst/>
              <a:rect l="l" t="t" r="r" b="b"/>
              <a:pathLst>
                <a:path w="3906" h="5132" extrusionOk="0">
                  <a:moveTo>
                    <a:pt x="645" y="1"/>
                  </a:moveTo>
                  <a:cubicBezTo>
                    <a:pt x="301" y="1"/>
                    <a:pt x="18" y="270"/>
                    <a:pt x="0" y="614"/>
                  </a:cubicBezTo>
                  <a:lnTo>
                    <a:pt x="0" y="3195"/>
                  </a:lnTo>
                  <a:cubicBezTo>
                    <a:pt x="2" y="4262"/>
                    <a:pt x="868" y="5129"/>
                    <a:pt x="1936" y="5131"/>
                  </a:cubicBezTo>
                  <a:lnTo>
                    <a:pt x="3228" y="5131"/>
                  </a:lnTo>
                  <a:cubicBezTo>
                    <a:pt x="3240" y="5131"/>
                    <a:pt x="3251" y="5131"/>
                    <a:pt x="3262" y="5131"/>
                  </a:cubicBezTo>
                  <a:cubicBezTo>
                    <a:pt x="3616" y="5131"/>
                    <a:pt x="3906" y="4844"/>
                    <a:pt x="3906" y="4485"/>
                  </a:cubicBezTo>
                  <a:cubicBezTo>
                    <a:pt x="3906" y="4127"/>
                    <a:pt x="3615" y="3839"/>
                    <a:pt x="3260" y="3839"/>
                  </a:cubicBezTo>
                  <a:cubicBezTo>
                    <a:pt x="3249" y="3839"/>
                    <a:pt x="3239" y="3839"/>
                    <a:pt x="3228" y="3840"/>
                  </a:cubicBezTo>
                  <a:lnTo>
                    <a:pt x="1938" y="3840"/>
                  </a:lnTo>
                  <a:cubicBezTo>
                    <a:pt x="1580" y="3840"/>
                    <a:pt x="1291" y="3551"/>
                    <a:pt x="1291" y="3195"/>
                  </a:cubicBezTo>
                  <a:lnTo>
                    <a:pt x="1291" y="614"/>
                  </a:lnTo>
                  <a:cubicBezTo>
                    <a:pt x="1273" y="270"/>
                    <a:pt x="990" y="1"/>
                    <a:pt x="6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3"/>
            <p:cNvSpPr/>
            <p:nvPr/>
          </p:nvSpPr>
          <p:spPr>
            <a:xfrm>
              <a:off x="6744600" y="2588800"/>
              <a:ext cx="96500" cy="162175"/>
            </a:xfrm>
            <a:custGeom>
              <a:avLst/>
              <a:gdLst/>
              <a:ahLst/>
              <a:cxnLst/>
              <a:rect l="l" t="t" r="r" b="b"/>
              <a:pathLst>
                <a:path w="3860" h="6487" extrusionOk="0">
                  <a:moveTo>
                    <a:pt x="3196" y="1"/>
                  </a:moveTo>
                  <a:cubicBezTo>
                    <a:pt x="2827" y="1"/>
                    <a:pt x="2533" y="310"/>
                    <a:pt x="2551" y="679"/>
                  </a:cubicBezTo>
                  <a:lnTo>
                    <a:pt x="2551" y="4549"/>
                  </a:lnTo>
                  <a:cubicBezTo>
                    <a:pt x="2551" y="4906"/>
                    <a:pt x="2262" y="5196"/>
                    <a:pt x="1904" y="5196"/>
                  </a:cubicBezTo>
                  <a:lnTo>
                    <a:pt x="614" y="5196"/>
                  </a:lnTo>
                  <a:cubicBezTo>
                    <a:pt x="270" y="5213"/>
                    <a:pt x="1" y="5497"/>
                    <a:pt x="1" y="5841"/>
                  </a:cubicBezTo>
                  <a:cubicBezTo>
                    <a:pt x="1" y="6185"/>
                    <a:pt x="270" y="6469"/>
                    <a:pt x="614" y="6486"/>
                  </a:cubicBezTo>
                  <a:lnTo>
                    <a:pt x="1904" y="6486"/>
                  </a:lnTo>
                  <a:cubicBezTo>
                    <a:pt x="2973" y="6485"/>
                    <a:pt x="3840" y="5619"/>
                    <a:pt x="3842" y="4550"/>
                  </a:cubicBezTo>
                  <a:lnTo>
                    <a:pt x="3842" y="679"/>
                  </a:lnTo>
                  <a:cubicBezTo>
                    <a:pt x="3859" y="310"/>
                    <a:pt x="3564" y="1"/>
                    <a:pt x="3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3"/>
            <p:cNvSpPr/>
            <p:nvPr/>
          </p:nvSpPr>
          <p:spPr>
            <a:xfrm>
              <a:off x="6679275" y="2492825"/>
              <a:ext cx="96825" cy="354925"/>
            </a:xfrm>
            <a:custGeom>
              <a:avLst/>
              <a:gdLst/>
              <a:ahLst/>
              <a:cxnLst/>
              <a:rect l="l" t="t" r="r" b="b"/>
              <a:pathLst>
                <a:path w="3873" h="14197" extrusionOk="0">
                  <a:moveTo>
                    <a:pt x="1936" y="1"/>
                  </a:moveTo>
                  <a:cubicBezTo>
                    <a:pt x="869" y="2"/>
                    <a:pt x="2" y="868"/>
                    <a:pt x="0" y="1937"/>
                  </a:cubicBezTo>
                  <a:lnTo>
                    <a:pt x="0" y="14197"/>
                  </a:lnTo>
                  <a:lnTo>
                    <a:pt x="3872" y="14197"/>
                  </a:lnTo>
                  <a:lnTo>
                    <a:pt x="3872" y="1937"/>
                  </a:lnTo>
                  <a:cubicBezTo>
                    <a:pt x="3871" y="868"/>
                    <a:pt x="3005" y="2"/>
                    <a:pt x="1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3"/>
            <p:cNvSpPr/>
            <p:nvPr/>
          </p:nvSpPr>
          <p:spPr>
            <a:xfrm>
              <a:off x="6727675" y="2492825"/>
              <a:ext cx="48425" cy="354925"/>
            </a:xfrm>
            <a:custGeom>
              <a:avLst/>
              <a:gdLst/>
              <a:ahLst/>
              <a:cxnLst/>
              <a:rect l="l" t="t" r="r" b="b"/>
              <a:pathLst>
                <a:path w="1937" h="14197" extrusionOk="0">
                  <a:moveTo>
                    <a:pt x="0" y="1"/>
                  </a:moveTo>
                  <a:lnTo>
                    <a:pt x="0" y="14197"/>
                  </a:lnTo>
                  <a:lnTo>
                    <a:pt x="1936" y="14197"/>
                  </a:lnTo>
                  <a:lnTo>
                    <a:pt x="1936" y="1937"/>
                  </a:lnTo>
                  <a:cubicBezTo>
                    <a:pt x="1935" y="868"/>
                    <a:pt x="1069" y="2"/>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3"/>
            <p:cNvSpPr/>
            <p:nvPr/>
          </p:nvSpPr>
          <p:spPr>
            <a:xfrm>
              <a:off x="6387375" y="2557350"/>
              <a:ext cx="33175" cy="65375"/>
            </a:xfrm>
            <a:custGeom>
              <a:avLst/>
              <a:gdLst/>
              <a:ahLst/>
              <a:cxnLst/>
              <a:rect l="l" t="t" r="r" b="b"/>
              <a:pathLst>
                <a:path w="1327" h="2615" extrusionOk="0">
                  <a:moveTo>
                    <a:pt x="662" y="1"/>
                  </a:moveTo>
                  <a:cubicBezTo>
                    <a:pt x="306" y="1"/>
                    <a:pt x="18" y="291"/>
                    <a:pt x="18" y="646"/>
                  </a:cubicBezTo>
                  <a:lnTo>
                    <a:pt x="18" y="1937"/>
                  </a:lnTo>
                  <a:cubicBezTo>
                    <a:pt x="1" y="2306"/>
                    <a:pt x="295" y="2614"/>
                    <a:pt x="664" y="2614"/>
                  </a:cubicBezTo>
                  <a:cubicBezTo>
                    <a:pt x="1033" y="2614"/>
                    <a:pt x="1327" y="2306"/>
                    <a:pt x="1309" y="1937"/>
                  </a:cubicBezTo>
                  <a:lnTo>
                    <a:pt x="1309" y="646"/>
                  </a:lnTo>
                  <a:cubicBezTo>
                    <a:pt x="1309" y="290"/>
                    <a:pt x="1021" y="1"/>
                    <a:pt x="665" y="1"/>
                  </a:cubicBezTo>
                  <a:cubicBezTo>
                    <a:pt x="664" y="1"/>
                    <a:pt x="663"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3"/>
            <p:cNvSpPr/>
            <p:nvPr/>
          </p:nvSpPr>
          <p:spPr>
            <a:xfrm>
              <a:off x="6403950" y="2557325"/>
              <a:ext cx="16200" cy="64550"/>
            </a:xfrm>
            <a:custGeom>
              <a:avLst/>
              <a:gdLst/>
              <a:ahLst/>
              <a:cxnLst/>
              <a:rect l="l" t="t" r="r" b="b"/>
              <a:pathLst>
                <a:path w="648" h="2582" extrusionOk="0">
                  <a:moveTo>
                    <a:pt x="1" y="0"/>
                  </a:moveTo>
                  <a:lnTo>
                    <a:pt x="1" y="2582"/>
                  </a:lnTo>
                  <a:cubicBezTo>
                    <a:pt x="2" y="2582"/>
                    <a:pt x="2" y="2582"/>
                    <a:pt x="3" y="2582"/>
                  </a:cubicBezTo>
                  <a:cubicBezTo>
                    <a:pt x="358" y="2582"/>
                    <a:pt x="646" y="2293"/>
                    <a:pt x="647" y="1938"/>
                  </a:cubicBezTo>
                  <a:lnTo>
                    <a:pt x="647" y="647"/>
                  </a:lnTo>
                  <a:cubicBezTo>
                    <a:pt x="647" y="290"/>
                    <a:pt x="35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3"/>
            <p:cNvSpPr/>
            <p:nvPr/>
          </p:nvSpPr>
          <p:spPr>
            <a:xfrm>
              <a:off x="6387375" y="2396050"/>
              <a:ext cx="33175" cy="65350"/>
            </a:xfrm>
            <a:custGeom>
              <a:avLst/>
              <a:gdLst/>
              <a:ahLst/>
              <a:cxnLst/>
              <a:rect l="l" t="t" r="r" b="b"/>
              <a:pathLst>
                <a:path w="1327" h="2614" extrusionOk="0">
                  <a:moveTo>
                    <a:pt x="665" y="0"/>
                  </a:moveTo>
                  <a:cubicBezTo>
                    <a:pt x="308" y="0"/>
                    <a:pt x="18" y="289"/>
                    <a:pt x="18" y="647"/>
                  </a:cubicBezTo>
                  <a:lnTo>
                    <a:pt x="18" y="1936"/>
                  </a:lnTo>
                  <a:cubicBezTo>
                    <a:pt x="1" y="2305"/>
                    <a:pt x="295" y="2614"/>
                    <a:pt x="664" y="2614"/>
                  </a:cubicBezTo>
                  <a:cubicBezTo>
                    <a:pt x="1033" y="2614"/>
                    <a:pt x="1327" y="2305"/>
                    <a:pt x="1309" y="1936"/>
                  </a:cubicBezTo>
                  <a:lnTo>
                    <a:pt x="1309" y="647"/>
                  </a:lnTo>
                  <a:cubicBezTo>
                    <a:pt x="1309" y="289"/>
                    <a:pt x="1021" y="0"/>
                    <a:pt x="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3"/>
            <p:cNvSpPr/>
            <p:nvPr/>
          </p:nvSpPr>
          <p:spPr>
            <a:xfrm>
              <a:off x="6403950" y="2396050"/>
              <a:ext cx="16200" cy="64550"/>
            </a:xfrm>
            <a:custGeom>
              <a:avLst/>
              <a:gdLst/>
              <a:ahLst/>
              <a:cxnLst/>
              <a:rect l="l" t="t" r="r" b="b"/>
              <a:pathLst>
                <a:path w="648" h="2582" extrusionOk="0">
                  <a:moveTo>
                    <a:pt x="1" y="0"/>
                  </a:moveTo>
                  <a:lnTo>
                    <a:pt x="1" y="2581"/>
                  </a:lnTo>
                  <a:cubicBezTo>
                    <a:pt x="358" y="2581"/>
                    <a:pt x="647" y="2293"/>
                    <a:pt x="647" y="1936"/>
                  </a:cubicBezTo>
                  <a:lnTo>
                    <a:pt x="647" y="647"/>
                  </a:lnTo>
                  <a:cubicBezTo>
                    <a:pt x="647" y="289"/>
                    <a:pt x="35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3"/>
            <p:cNvSpPr/>
            <p:nvPr/>
          </p:nvSpPr>
          <p:spPr>
            <a:xfrm>
              <a:off x="6464175" y="2656725"/>
              <a:ext cx="376475" cy="289975"/>
            </a:xfrm>
            <a:custGeom>
              <a:avLst/>
              <a:gdLst/>
              <a:ahLst/>
              <a:cxnLst/>
              <a:rect l="l" t="t" r="r" b="b"/>
              <a:pathLst>
                <a:path w="15059" h="11599" extrusionOk="0">
                  <a:moveTo>
                    <a:pt x="3095" y="1"/>
                  </a:moveTo>
                  <a:lnTo>
                    <a:pt x="2968" y="222"/>
                  </a:lnTo>
                  <a:cubicBezTo>
                    <a:pt x="2843" y="442"/>
                    <a:pt x="0" y="5398"/>
                    <a:pt x="189" y="11598"/>
                  </a:cubicBezTo>
                  <a:lnTo>
                    <a:pt x="14412" y="11598"/>
                  </a:lnTo>
                  <a:cubicBezTo>
                    <a:pt x="14769" y="11598"/>
                    <a:pt x="15059" y="11309"/>
                    <a:pt x="15059" y="10953"/>
                  </a:cubicBezTo>
                  <a:cubicBezTo>
                    <a:pt x="15059" y="7982"/>
                    <a:pt x="12907" y="6600"/>
                    <a:pt x="10542" y="5698"/>
                  </a:cubicBezTo>
                  <a:lnTo>
                    <a:pt x="10540" y="5698"/>
                  </a:lnTo>
                  <a:cubicBezTo>
                    <a:pt x="9967" y="5479"/>
                    <a:pt x="9381" y="5283"/>
                    <a:pt x="8810" y="5092"/>
                  </a:cubicBezTo>
                  <a:cubicBezTo>
                    <a:pt x="6166" y="4212"/>
                    <a:pt x="3399" y="3325"/>
                    <a:pt x="3399" y="543"/>
                  </a:cubicBezTo>
                  <a:cubicBezTo>
                    <a:pt x="3399" y="302"/>
                    <a:pt x="3272" y="113"/>
                    <a:pt x="3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3"/>
            <p:cNvSpPr/>
            <p:nvPr/>
          </p:nvSpPr>
          <p:spPr>
            <a:xfrm>
              <a:off x="6323325" y="2428300"/>
              <a:ext cx="161325" cy="161350"/>
            </a:xfrm>
            <a:custGeom>
              <a:avLst/>
              <a:gdLst/>
              <a:ahLst/>
              <a:cxnLst/>
              <a:rect l="l" t="t" r="r" b="b"/>
              <a:pathLst>
                <a:path w="6453" h="6454" extrusionOk="0">
                  <a:moveTo>
                    <a:pt x="3226" y="1"/>
                  </a:moveTo>
                  <a:cubicBezTo>
                    <a:pt x="1445" y="1"/>
                    <a:pt x="1" y="1445"/>
                    <a:pt x="1" y="3227"/>
                  </a:cubicBezTo>
                  <a:cubicBezTo>
                    <a:pt x="1" y="5009"/>
                    <a:pt x="1445" y="6453"/>
                    <a:pt x="3226" y="6453"/>
                  </a:cubicBezTo>
                  <a:cubicBezTo>
                    <a:pt x="5008" y="6453"/>
                    <a:pt x="6452" y="5009"/>
                    <a:pt x="6452" y="3227"/>
                  </a:cubicBezTo>
                  <a:cubicBezTo>
                    <a:pt x="6452" y="1445"/>
                    <a:pt x="5008" y="1"/>
                    <a:pt x="3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3"/>
            <p:cNvSpPr/>
            <p:nvPr/>
          </p:nvSpPr>
          <p:spPr>
            <a:xfrm>
              <a:off x="6403950" y="2428300"/>
              <a:ext cx="80700" cy="161350"/>
            </a:xfrm>
            <a:custGeom>
              <a:avLst/>
              <a:gdLst/>
              <a:ahLst/>
              <a:cxnLst/>
              <a:rect l="l" t="t" r="r" b="b"/>
              <a:pathLst>
                <a:path w="3228" h="6454" extrusionOk="0">
                  <a:moveTo>
                    <a:pt x="1" y="1"/>
                  </a:moveTo>
                  <a:lnTo>
                    <a:pt x="1" y="6453"/>
                  </a:lnTo>
                  <a:cubicBezTo>
                    <a:pt x="1780" y="6453"/>
                    <a:pt x="3227" y="5006"/>
                    <a:pt x="3227" y="3227"/>
                  </a:cubicBezTo>
                  <a:cubicBezTo>
                    <a:pt x="3227" y="1448"/>
                    <a:pt x="178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0" name="Google Shape;3330;p73"/>
          <p:cNvGrpSpPr/>
          <p:nvPr/>
        </p:nvGrpSpPr>
        <p:grpSpPr>
          <a:xfrm>
            <a:off x="4738559" y="2772337"/>
            <a:ext cx="466125" cy="409685"/>
            <a:chOff x="3704250" y="3229925"/>
            <a:chExt cx="550650" cy="483975"/>
          </a:xfrm>
        </p:grpSpPr>
        <p:sp>
          <p:nvSpPr>
            <p:cNvPr id="3331" name="Google Shape;3331;p73"/>
            <p:cNvSpPr/>
            <p:nvPr/>
          </p:nvSpPr>
          <p:spPr>
            <a:xfrm>
              <a:off x="3931175" y="3229925"/>
              <a:ext cx="290400" cy="290400"/>
            </a:xfrm>
            <a:custGeom>
              <a:avLst/>
              <a:gdLst/>
              <a:ahLst/>
              <a:cxnLst/>
              <a:rect l="l" t="t" r="r" b="b"/>
              <a:pathLst>
                <a:path w="11616" h="11616" extrusionOk="0">
                  <a:moveTo>
                    <a:pt x="5808" y="0"/>
                  </a:moveTo>
                  <a:cubicBezTo>
                    <a:pt x="2600" y="0"/>
                    <a:pt x="0" y="2601"/>
                    <a:pt x="0" y="5808"/>
                  </a:cubicBezTo>
                  <a:cubicBezTo>
                    <a:pt x="0" y="9015"/>
                    <a:pt x="2600" y="11615"/>
                    <a:pt x="5808" y="11615"/>
                  </a:cubicBezTo>
                  <a:cubicBezTo>
                    <a:pt x="9015" y="11615"/>
                    <a:pt x="11615" y="9015"/>
                    <a:pt x="11615" y="5808"/>
                  </a:cubicBezTo>
                  <a:cubicBezTo>
                    <a:pt x="11615" y="2601"/>
                    <a:pt x="9015" y="0"/>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3"/>
            <p:cNvSpPr/>
            <p:nvPr/>
          </p:nvSpPr>
          <p:spPr>
            <a:xfrm>
              <a:off x="4076350" y="3229925"/>
              <a:ext cx="145225" cy="290400"/>
            </a:xfrm>
            <a:custGeom>
              <a:avLst/>
              <a:gdLst/>
              <a:ahLst/>
              <a:cxnLst/>
              <a:rect l="l" t="t" r="r" b="b"/>
              <a:pathLst>
                <a:path w="5809" h="11616" extrusionOk="0">
                  <a:moveTo>
                    <a:pt x="1" y="0"/>
                  </a:moveTo>
                  <a:lnTo>
                    <a:pt x="1" y="11615"/>
                  </a:lnTo>
                  <a:cubicBezTo>
                    <a:pt x="3204" y="11615"/>
                    <a:pt x="5808" y="9011"/>
                    <a:pt x="5808" y="5808"/>
                  </a:cubicBezTo>
                  <a:cubicBezTo>
                    <a:pt x="5808" y="2607"/>
                    <a:pt x="3204"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3"/>
            <p:cNvSpPr/>
            <p:nvPr/>
          </p:nvSpPr>
          <p:spPr>
            <a:xfrm>
              <a:off x="3995700" y="3294450"/>
              <a:ext cx="161350" cy="161350"/>
            </a:xfrm>
            <a:custGeom>
              <a:avLst/>
              <a:gdLst/>
              <a:ahLst/>
              <a:cxnLst/>
              <a:rect l="l" t="t" r="r" b="b"/>
              <a:pathLst>
                <a:path w="6454" h="6454" extrusionOk="0">
                  <a:moveTo>
                    <a:pt x="3227" y="1"/>
                  </a:moveTo>
                  <a:cubicBezTo>
                    <a:pt x="1444" y="1"/>
                    <a:pt x="0" y="1446"/>
                    <a:pt x="0" y="3227"/>
                  </a:cubicBezTo>
                  <a:cubicBezTo>
                    <a:pt x="0" y="5009"/>
                    <a:pt x="1444" y="6453"/>
                    <a:pt x="3227" y="6453"/>
                  </a:cubicBezTo>
                  <a:cubicBezTo>
                    <a:pt x="5009" y="6453"/>
                    <a:pt x="6453" y="5009"/>
                    <a:pt x="6453" y="3227"/>
                  </a:cubicBezTo>
                  <a:cubicBezTo>
                    <a:pt x="6453" y="1446"/>
                    <a:pt x="5009" y="1"/>
                    <a:pt x="3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3"/>
            <p:cNvSpPr/>
            <p:nvPr/>
          </p:nvSpPr>
          <p:spPr>
            <a:xfrm>
              <a:off x="4076350" y="3294450"/>
              <a:ext cx="80700" cy="161350"/>
            </a:xfrm>
            <a:custGeom>
              <a:avLst/>
              <a:gdLst/>
              <a:ahLst/>
              <a:cxnLst/>
              <a:rect l="l" t="t" r="r" b="b"/>
              <a:pathLst>
                <a:path w="3228" h="6454" extrusionOk="0">
                  <a:moveTo>
                    <a:pt x="1" y="1"/>
                  </a:moveTo>
                  <a:lnTo>
                    <a:pt x="1" y="6453"/>
                  </a:lnTo>
                  <a:cubicBezTo>
                    <a:pt x="1780" y="6453"/>
                    <a:pt x="3227" y="5006"/>
                    <a:pt x="3227" y="3227"/>
                  </a:cubicBezTo>
                  <a:cubicBezTo>
                    <a:pt x="3227" y="1449"/>
                    <a:pt x="1780"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3"/>
            <p:cNvSpPr/>
            <p:nvPr/>
          </p:nvSpPr>
          <p:spPr>
            <a:xfrm>
              <a:off x="3704250" y="3504175"/>
              <a:ext cx="550650" cy="209725"/>
            </a:xfrm>
            <a:custGeom>
              <a:avLst/>
              <a:gdLst/>
              <a:ahLst/>
              <a:cxnLst/>
              <a:rect l="l" t="t" r="r" b="b"/>
              <a:pathLst>
                <a:path w="22026" h="8389" extrusionOk="0">
                  <a:moveTo>
                    <a:pt x="21351" y="1461"/>
                  </a:moveTo>
                  <a:cubicBezTo>
                    <a:pt x="21351" y="1461"/>
                    <a:pt x="21351" y="1461"/>
                    <a:pt x="21352" y="1461"/>
                  </a:cubicBezTo>
                  <a:lnTo>
                    <a:pt x="21352" y="1461"/>
                  </a:lnTo>
                  <a:cubicBezTo>
                    <a:pt x="21352" y="1461"/>
                    <a:pt x="21352" y="1461"/>
                    <a:pt x="21352" y="1461"/>
                  </a:cubicBezTo>
                  <a:close/>
                  <a:moveTo>
                    <a:pt x="7788" y="0"/>
                  </a:moveTo>
                  <a:cubicBezTo>
                    <a:pt x="6952" y="0"/>
                    <a:pt x="6461" y="278"/>
                    <a:pt x="5941" y="572"/>
                  </a:cubicBezTo>
                  <a:cubicBezTo>
                    <a:pt x="5343" y="908"/>
                    <a:pt x="4664" y="1291"/>
                    <a:pt x="3333" y="1291"/>
                  </a:cubicBezTo>
                  <a:lnTo>
                    <a:pt x="646" y="1291"/>
                  </a:lnTo>
                  <a:cubicBezTo>
                    <a:pt x="290" y="1291"/>
                    <a:pt x="0" y="1580"/>
                    <a:pt x="2" y="1938"/>
                  </a:cubicBezTo>
                  <a:lnTo>
                    <a:pt x="2" y="6131"/>
                  </a:lnTo>
                  <a:cubicBezTo>
                    <a:pt x="2" y="6310"/>
                    <a:pt x="145" y="6453"/>
                    <a:pt x="324" y="6454"/>
                  </a:cubicBezTo>
                  <a:lnTo>
                    <a:pt x="3169" y="6454"/>
                  </a:lnTo>
                  <a:cubicBezTo>
                    <a:pt x="5096" y="6454"/>
                    <a:pt x="8599" y="8387"/>
                    <a:pt x="11170" y="8389"/>
                  </a:cubicBezTo>
                  <a:lnTo>
                    <a:pt x="13610" y="8389"/>
                  </a:lnTo>
                  <a:cubicBezTo>
                    <a:pt x="14056" y="8389"/>
                    <a:pt x="14476" y="8345"/>
                    <a:pt x="14885" y="8280"/>
                  </a:cubicBezTo>
                  <a:cubicBezTo>
                    <a:pt x="19679" y="7528"/>
                    <a:pt x="21983" y="2728"/>
                    <a:pt x="22026" y="2196"/>
                  </a:cubicBezTo>
                  <a:cubicBezTo>
                    <a:pt x="22026" y="1750"/>
                    <a:pt x="21762" y="1461"/>
                    <a:pt x="21352" y="1461"/>
                  </a:cubicBezTo>
                  <a:lnTo>
                    <a:pt x="21352" y="1461"/>
                  </a:lnTo>
                  <a:cubicBezTo>
                    <a:pt x="20911" y="1461"/>
                    <a:pt x="19648" y="1775"/>
                    <a:pt x="17168" y="4488"/>
                  </a:cubicBezTo>
                  <a:cubicBezTo>
                    <a:pt x="16745" y="4948"/>
                    <a:pt x="16141" y="5162"/>
                    <a:pt x="15511" y="5162"/>
                  </a:cubicBezTo>
                  <a:lnTo>
                    <a:pt x="10368" y="5162"/>
                  </a:lnTo>
                  <a:cubicBezTo>
                    <a:pt x="10357" y="5163"/>
                    <a:pt x="10347" y="5163"/>
                    <a:pt x="10336" y="5163"/>
                  </a:cubicBezTo>
                  <a:cubicBezTo>
                    <a:pt x="9983" y="5163"/>
                    <a:pt x="9691" y="4876"/>
                    <a:pt x="9691" y="4517"/>
                  </a:cubicBezTo>
                  <a:cubicBezTo>
                    <a:pt x="9691" y="4159"/>
                    <a:pt x="9983" y="3871"/>
                    <a:pt x="10336" y="3871"/>
                  </a:cubicBezTo>
                  <a:cubicBezTo>
                    <a:pt x="10347" y="3871"/>
                    <a:pt x="10357" y="3871"/>
                    <a:pt x="10368" y="3872"/>
                  </a:cubicBezTo>
                  <a:lnTo>
                    <a:pt x="13723" y="3872"/>
                  </a:lnTo>
                  <a:cubicBezTo>
                    <a:pt x="14112" y="3845"/>
                    <a:pt x="14501" y="3797"/>
                    <a:pt x="14885" y="3724"/>
                  </a:cubicBezTo>
                  <a:cubicBezTo>
                    <a:pt x="15524" y="3606"/>
                    <a:pt x="15958" y="3439"/>
                    <a:pt x="16279" y="3227"/>
                  </a:cubicBezTo>
                  <a:cubicBezTo>
                    <a:pt x="16679" y="2961"/>
                    <a:pt x="16657" y="2367"/>
                    <a:pt x="16245" y="2129"/>
                  </a:cubicBezTo>
                  <a:cubicBezTo>
                    <a:pt x="15957" y="1964"/>
                    <a:pt x="15490" y="1824"/>
                    <a:pt x="14885" y="1707"/>
                  </a:cubicBezTo>
                  <a:cubicBezTo>
                    <a:pt x="14566" y="1645"/>
                    <a:pt x="14219" y="1588"/>
                    <a:pt x="13814" y="1539"/>
                  </a:cubicBezTo>
                  <a:cubicBezTo>
                    <a:pt x="12574" y="1391"/>
                    <a:pt x="10632" y="956"/>
                    <a:pt x="9092" y="275"/>
                  </a:cubicBezTo>
                  <a:cubicBezTo>
                    <a:pt x="8681" y="93"/>
                    <a:pt x="8237" y="0"/>
                    <a:pt x="7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3"/>
            <p:cNvSpPr/>
            <p:nvPr/>
          </p:nvSpPr>
          <p:spPr>
            <a:xfrm>
              <a:off x="4076350" y="3540675"/>
              <a:ext cx="178550" cy="170500"/>
            </a:xfrm>
            <a:custGeom>
              <a:avLst/>
              <a:gdLst/>
              <a:ahLst/>
              <a:cxnLst/>
              <a:rect l="l" t="t" r="r" b="b"/>
              <a:pathLst>
                <a:path w="7142" h="6820" extrusionOk="0">
                  <a:moveTo>
                    <a:pt x="6467" y="1"/>
                  </a:moveTo>
                  <a:cubicBezTo>
                    <a:pt x="6028" y="1"/>
                    <a:pt x="4766" y="314"/>
                    <a:pt x="2284" y="3028"/>
                  </a:cubicBezTo>
                  <a:cubicBezTo>
                    <a:pt x="1861" y="3488"/>
                    <a:pt x="1257" y="3702"/>
                    <a:pt x="625" y="3702"/>
                  </a:cubicBezTo>
                  <a:lnTo>
                    <a:pt x="1" y="3702"/>
                  </a:lnTo>
                  <a:lnTo>
                    <a:pt x="1" y="6820"/>
                  </a:lnTo>
                  <a:cubicBezTo>
                    <a:pt x="4795" y="6068"/>
                    <a:pt x="7099" y="1268"/>
                    <a:pt x="7142" y="736"/>
                  </a:cubicBezTo>
                  <a:cubicBezTo>
                    <a:pt x="7142" y="289"/>
                    <a:pt x="6877" y="1"/>
                    <a:pt x="6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3"/>
            <p:cNvSpPr/>
            <p:nvPr/>
          </p:nvSpPr>
          <p:spPr>
            <a:xfrm>
              <a:off x="4076350" y="3546800"/>
              <a:ext cx="44875" cy="50525"/>
            </a:xfrm>
            <a:custGeom>
              <a:avLst/>
              <a:gdLst/>
              <a:ahLst/>
              <a:cxnLst/>
              <a:rect l="l" t="t" r="r" b="b"/>
              <a:pathLst>
                <a:path w="1795" h="2021" extrusionOk="0">
                  <a:moveTo>
                    <a:pt x="1" y="1"/>
                  </a:moveTo>
                  <a:lnTo>
                    <a:pt x="1" y="2021"/>
                  </a:lnTo>
                  <a:cubicBezTo>
                    <a:pt x="640" y="1901"/>
                    <a:pt x="1073" y="1734"/>
                    <a:pt x="1395" y="1522"/>
                  </a:cubicBezTo>
                  <a:cubicBezTo>
                    <a:pt x="1795" y="1256"/>
                    <a:pt x="1773" y="662"/>
                    <a:pt x="1361" y="424"/>
                  </a:cubicBezTo>
                  <a:cubicBezTo>
                    <a:pt x="1073" y="259"/>
                    <a:pt x="606" y="11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73"/>
          <p:cNvGrpSpPr/>
          <p:nvPr/>
        </p:nvGrpSpPr>
        <p:grpSpPr>
          <a:xfrm>
            <a:off x="4048440" y="2744127"/>
            <a:ext cx="483986" cy="466104"/>
            <a:chOff x="2980950" y="3165225"/>
            <a:chExt cx="571750" cy="550625"/>
          </a:xfrm>
        </p:grpSpPr>
        <p:sp>
          <p:nvSpPr>
            <p:cNvPr id="3339" name="Google Shape;3339;p73"/>
            <p:cNvSpPr/>
            <p:nvPr/>
          </p:nvSpPr>
          <p:spPr>
            <a:xfrm>
              <a:off x="3442875" y="3272550"/>
              <a:ext cx="64150" cy="62375"/>
            </a:xfrm>
            <a:custGeom>
              <a:avLst/>
              <a:gdLst/>
              <a:ahLst/>
              <a:cxnLst/>
              <a:rect l="l" t="t" r="r" b="b"/>
              <a:pathLst>
                <a:path w="2566" h="2495" extrusionOk="0">
                  <a:moveTo>
                    <a:pt x="913" y="1"/>
                  </a:moveTo>
                  <a:lnTo>
                    <a:pt x="1" y="915"/>
                  </a:lnTo>
                  <a:lnTo>
                    <a:pt x="1370" y="2284"/>
                  </a:lnTo>
                  <a:cubicBezTo>
                    <a:pt x="1497" y="2424"/>
                    <a:pt x="1672" y="2495"/>
                    <a:pt x="1848" y="2495"/>
                  </a:cubicBezTo>
                  <a:cubicBezTo>
                    <a:pt x="2013" y="2495"/>
                    <a:pt x="2179" y="2432"/>
                    <a:pt x="2306" y="2306"/>
                  </a:cubicBezTo>
                  <a:cubicBezTo>
                    <a:pt x="2566" y="2045"/>
                    <a:pt x="2555" y="1618"/>
                    <a:pt x="2282" y="1371"/>
                  </a:cubicBezTo>
                  <a:lnTo>
                    <a:pt x="2282" y="1370"/>
                  </a:lnTo>
                  <a:lnTo>
                    <a:pt x="9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3"/>
            <p:cNvSpPr/>
            <p:nvPr/>
          </p:nvSpPr>
          <p:spPr>
            <a:xfrm>
              <a:off x="3378750" y="3210275"/>
              <a:ext cx="64150" cy="62350"/>
            </a:xfrm>
            <a:custGeom>
              <a:avLst/>
              <a:gdLst/>
              <a:ahLst/>
              <a:cxnLst/>
              <a:rect l="l" t="t" r="r" b="b"/>
              <a:pathLst>
                <a:path w="2566" h="2494" extrusionOk="0">
                  <a:moveTo>
                    <a:pt x="719" y="0"/>
                  </a:moveTo>
                  <a:cubicBezTo>
                    <a:pt x="554" y="0"/>
                    <a:pt x="389" y="63"/>
                    <a:pt x="262" y="190"/>
                  </a:cubicBezTo>
                  <a:cubicBezTo>
                    <a:pt x="1" y="450"/>
                    <a:pt x="11" y="876"/>
                    <a:pt x="284" y="1125"/>
                  </a:cubicBezTo>
                  <a:lnTo>
                    <a:pt x="1653" y="2493"/>
                  </a:lnTo>
                  <a:lnTo>
                    <a:pt x="2566" y="1581"/>
                  </a:lnTo>
                  <a:lnTo>
                    <a:pt x="1197" y="212"/>
                  </a:lnTo>
                  <a:cubicBezTo>
                    <a:pt x="1069" y="71"/>
                    <a:pt x="894" y="0"/>
                    <a:pt x="7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3"/>
            <p:cNvSpPr/>
            <p:nvPr/>
          </p:nvSpPr>
          <p:spPr>
            <a:xfrm>
              <a:off x="3494125" y="3234175"/>
              <a:ext cx="58575" cy="55150"/>
            </a:xfrm>
            <a:custGeom>
              <a:avLst/>
              <a:gdLst/>
              <a:ahLst/>
              <a:cxnLst/>
              <a:rect l="l" t="t" r="r" b="b"/>
              <a:pathLst>
                <a:path w="2343" h="2206" extrusionOk="0">
                  <a:moveTo>
                    <a:pt x="711" y="0"/>
                  </a:moveTo>
                  <a:cubicBezTo>
                    <a:pt x="545" y="0"/>
                    <a:pt x="380" y="64"/>
                    <a:pt x="254" y="189"/>
                  </a:cubicBezTo>
                  <a:cubicBezTo>
                    <a:pt x="11" y="433"/>
                    <a:pt x="0" y="826"/>
                    <a:pt x="232" y="1081"/>
                  </a:cubicBezTo>
                  <a:lnTo>
                    <a:pt x="1145" y="1994"/>
                  </a:lnTo>
                  <a:cubicBezTo>
                    <a:pt x="1273" y="2134"/>
                    <a:pt x="1448" y="2205"/>
                    <a:pt x="1623" y="2205"/>
                  </a:cubicBezTo>
                  <a:cubicBezTo>
                    <a:pt x="1789" y="2205"/>
                    <a:pt x="1954" y="2142"/>
                    <a:pt x="2081" y="2016"/>
                  </a:cubicBezTo>
                  <a:cubicBezTo>
                    <a:pt x="2342" y="1754"/>
                    <a:pt x="2332" y="1328"/>
                    <a:pt x="2057" y="1081"/>
                  </a:cubicBezTo>
                  <a:lnTo>
                    <a:pt x="1145" y="169"/>
                  </a:lnTo>
                  <a:cubicBezTo>
                    <a:pt x="1022" y="56"/>
                    <a:pt x="866" y="0"/>
                    <a:pt x="7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3"/>
            <p:cNvSpPr/>
            <p:nvPr/>
          </p:nvSpPr>
          <p:spPr>
            <a:xfrm>
              <a:off x="2980950" y="3356925"/>
              <a:ext cx="413625" cy="358925"/>
            </a:xfrm>
            <a:custGeom>
              <a:avLst/>
              <a:gdLst/>
              <a:ahLst/>
              <a:cxnLst/>
              <a:rect l="l" t="t" r="r" b="b"/>
              <a:pathLst>
                <a:path w="16545" h="14357" extrusionOk="0">
                  <a:moveTo>
                    <a:pt x="10641" y="0"/>
                  </a:moveTo>
                  <a:cubicBezTo>
                    <a:pt x="7816" y="0"/>
                    <a:pt x="4372" y="1609"/>
                    <a:pt x="2533" y="3446"/>
                  </a:cubicBezTo>
                  <a:cubicBezTo>
                    <a:pt x="1" y="5979"/>
                    <a:pt x="175" y="9301"/>
                    <a:pt x="2990" y="12116"/>
                  </a:cubicBezTo>
                  <a:cubicBezTo>
                    <a:pt x="4480" y="13606"/>
                    <a:pt x="6112" y="14356"/>
                    <a:pt x="7695" y="14356"/>
                  </a:cubicBezTo>
                  <a:cubicBezTo>
                    <a:pt x="9100" y="14356"/>
                    <a:pt x="10467" y="13764"/>
                    <a:pt x="11659" y="12572"/>
                  </a:cubicBezTo>
                  <a:cubicBezTo>
                    <a:pt x="14407" y="9822"/>
                    <a:pt x="16545" y="3607"/>
                    <a:pt x="13939" y="1166"/>
                  </a:cubicBezTo>
                  <a:cubicBezTo>
                    <a:pt x="13934" y="1162"/>
                    <a:pt x="13931" y="1156"/>
                    <a:pt x="13927" y="1152"/>
                  </a:cubicBezTo>
                  <a:cubicBezTo>
                    <a:pt x="13106" y="339"/>
                    <a:pt x="11939" y="0"/>
                    <a:pt x="106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3"/>
            <p:cNvSpPr/>
            <p:nvPr/>
          </p:nvSpPr>
          <p:spPr>
            <a:xfrm>
              <a:off x="3055675" y="3386075"/>
              <a:ext cx="338900" cy="329775"/>
            </a:xfrm>
            <a:custGeom>
              <a:avLst/>
              <a:gdLst/>
              <a:ahLst/>
              <a:cxnLst/>
              <a:rect l="l" t="t" r="r" b="b"/>
              <a:pathLst>
                <a:path w="13556" h="13191" extrusionOk="0">
                  <a:moveTo>
                    <a:pt x="10950" y="0"/>
                  </a:moveTo>
                  <a:lnTo>
                    <a:pt x="1" y="10950"/>
                  </a:lnTo>
                  <a:cubicBezTo>
                    <a:pt x="1491" y="12440"/>
                    <a:pt x="3123" y="13190"/>
                    <a:pt x="4706" y="13190"/>
                  </a:cubicBezTo>
                  <a:cubicBezTo>
                    <a:pt x="6111" y="13190"/>
                    <a:pt x="7478" y="12598"/>
                    <a:pt x="8670" y="11406"/>
                  </a:cubicBezTo>
                  <a:cubicBezTo>
                    <a:pt x="11418" y="8656"/>
                    <a:pt x="13556" y="2441"/>
                    <a:pt x="10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3"/>
            <p:cNvSpPr/>
            <p:nvPr/>
          </p:nvSpPr>
          <p:spPr>
            <a:xfrm>
              <a:off x="3425675" y="3165725"/>
              <a:ext cx="57250" cy="54050"/>
            </a:xfrm>
            <a:custGeom>
              <a:avLst/>
              <a:gdLst/>
              <a:ahLst/>
              <a:cxnLst/>
              <a:rect l="l" t="t" r="r" b="b"/>
              <a:pathLst>
                <a:path w="2290" h="2162" extrusionOk="0">
                  <a:moveTo>
                    <a:pt x="712" y="1"/>
                  </a:moveTo>
                  <a:cubicBezTo>
                    <a:pt x="546" y="1"/>
                    <a:pt x="381" y="64"/>
                    <a:pt x="255" y="191"/>
                  </a:cubicBezTo>
                  <a:cubicBezTo>
                    <a:pt x="11" y="435"/>
                    <a:pt x="1" y="826"/>
                    <a:pt x="233" y="1081"/>
                  </a:cubicBezTo>
                  <a:lnTo>
                    <a:pt x="1145" y="1994"/>
                  </a:lnTo>
                  <a:cubicBezTo>
                    <a:pt x="1269" y="2106"/>
                    <a:pt x="1424" y="2162"/>
                    <a:pt x="1580" y="2162"/>
                  </a:cubicBezTo>
                  <a:cubicBezTo>
                    <a:pt x="1746" y="2162"/>
                    <a:pt x="1911" y="2098"/>
                    <a:pt x="2037" y="1972"/>
                  </a:cubicBezTo>
                  <a:cubicBezTo>
                    <a:pt x="2281" y="1728"/>
                    <a:pt x="2290" y="1337"/>
                    <a:pt x="2058" y="1081"/>
                  </a:cubicBezTo>
                  <a:lnTo>
                    <a:pt x="1145" y="169"/>
                  </a:lnTo>
                  <a:cubicBezTo>
                    <a:pt x="1022" y="57"/>
                    <a:pt x="867" y="1"/>
                    <a:pt x="7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3"/>
            <p:cNvSpPr/>
            <p:nvPr/>
          </p:nvSpPr>
          <p:spPr>
            <a:xfrm>
              <a:off x="3062350" y="3529600"/>
              <a:ext cx="32300" cy="32300"/>
            </a:xfrm>
            <a:custGeom>
              <a:avLst/>
              <a:gdLst/>
              <a:ahLst/>
              <a:cxnLst/>
              <a:rect l="l" t="t" r="r" b="b"/>
              <a:pathLst>
                <a:path w="1292" h="1292" extrusionOk="0">
                  <a:moveTo>
                    <a:pt x="646" y="1"/>
                  </a:moveTo>
                  <a:cubicBezTo>
                    <a:pt x="290" y="1"/>
                    <a:pt x="1" y="290"/>
                    <a:pt x="1" y="646"/>
                  </a:cubicBezTo>
                  <a:cubicBezTo>
                    <a:pt x="1" y="1002"/>
                    <a:pt x="290" y="1291"/>
                    <a:pt x="646" y="1291"/>
                  </a:cubicBezTo>
                  <a:cubicBezTo>
                    <a:pt x="1002" y="1291"/>
                    <a:pt x="1291" y="1002"/>
                    <a:pt x="1291" y="646"/>
                  </a:cubicBezTo>
                  <a:cubicBezTo>
                    <a:pt x="1291" y="290"/>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3"/>
            <p:cNvSpPr/>
            <p:nvPr/>
          </p:nvSpPr>
          <p:spPr>
            <a:xfrm>
              <a:off x="3153625" y="3620850"/>
              <a:ext cx="32275" cy="32300"/>
            </a:xfrm>
            <a:custGeom>
              <a:avLst/>
              <a:gdLst/>
              <a:ahLst/>
              <a:cxnLst/>
              <a:rect l="l" t="t" r="r" b="b"/>
              <a:pathLst>
                <a:path w="1291" h="1292" extrusionOk="0">
                  <a:moveTo>
                    <a:pt x="645" y="1"/>
                  </a:moveTo>
                  <a:cubicBezTo>
                    <a:pt x="289" y="1"/>
                    <a:pt x="0" y="289"/>
                    <a:pt x="0" y="646"/>
                  </a:cubicBezTo>
                  <a:cubicBezTo>
                    <a:pt x="0" y="1002"/>
                    <a:pt x="289" y="1291"/>
                    <a:pt x="645" y="1291"/>
                  </a:cubicBezTo>
                  <a:cubicBezTo>
                    <a:pt x="1001" y="1291"/>
                    <a:pt x="1291" y="1002"/>
                    <a:pt x="1291" y="646"/>
                  </a:cubicBezTo>
                  <a:cubicBezTo>
                    <a:pt x="1291" y="289"/>
                    <a:pt x="1001"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3"/>
            <p:cNvSpPr/>
            <p:nvPr/>
          </p:nvSpPr>
          <p:spPr>
            <a:xfrm>
              <a:off x="3128025" y="3458400"/>
              <a:ext cx="129100" cy="129075"/>
            </a:xfrm>
            <a:custGeom>
              <a:avLst/>
              <a:gdLst/>
              <a:ahLst/>
              <a:cxnLst/>
              <a:rect l="l" t="t" r="r" b="b"/>
              <a:pathLst>
                <a:path w="5164" h="5163" extrusionOk="0">
                  <a:moveTo>
                    <a:pt x="2582" y="0"/>
                  </a:moveTo>
                  <a:cubicBezTo>
                    <a:pt x="1157" y="0"/>
                    <a:pt x="1" y="1156"/>
                    <a:pt x="1" y="2581"/>
                  </a:cubicBezTo>
                  <a:cubicBezTo>
                    <a:pt x="1" y="4006"/>
                    <a:pt x="1157" y="5162"/>
                    <a:pt x="2582" y="5162"/>
                  </a:cubicBezTo>
                  <a:cubicBezTo>
                    <a:pt x="4007" y="5162"/>
                    <a:pt x="5163" y="4006"/>
                    <a:pt x="5163" y="2581"/>
                  </a:cubicBezTo>
                  <a:cubicBezTo>
                    <a:pt x="5163" y="1156"/>
                    <a:pt x="4007" y="0"/>
                    <a:pt x="2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3"/>
            <p:cNvSpPr/>
            <p:nvPr/>
          </p:nvSpPr>
          <p:spPr>
            <a:xfrm>
              <a:off x="3231900" y="3249775"/>
              <a:ext cx="233825" cy="232275"/>
            </a:xfrm>
            <a:custGeom>
              <a:avLst/>
              <a:gdLst/>
              <a:ahLst/>
              <a:cxnLst/>
              <a:rect l="l" t="t" r="r" b="b"/>
              <a:pathLst>
                <a:path w="9353" h="9291" extrusionOk="0">
                  <a:moveTo>
                    <a:pt x="6616" y="1"/>
                  </a:moveTo>
                  <a:lnTo>
                    <a:pt x="252" y="6364"/>
                  </a:lnTo>
                  <a:cubicBezTo>
                    <a:pt x="1" y="6616"/>
                    <a:pt x="1" y="7024"/>
                    <a:pt x="252" y="7276"/>
                  </a:cubicBezTo>
                  <a:lnTo>
                    <a:pt x="1165" y="8189"/>
                  </a:lnTo>
                  <a:lnTo>
                    <a:pt x="2077" y="9101"/>
                  </a:lnTo>
                  <a:cubicBezTo>
                    <a:pt x="2203" y="9227"/>
                    <a:pt x="2368" y="9291"/>
                    <a:pt x="2533" y="9291"/>
                  </a:cubicBezTo>
                  <a:cubicBezTo>
                    <a:pt x="2698" y="9291"/>
                    <a:pt x="2863" y="9227"/>
                    <a:pt x="2990" y="9101"/>
                  </a:cubicBezTo>
                  <a:lnTo>
                    <a:pt x="9352" y="2737"/>
                  </a:lnTo>
                  <a:lnTo>
                    <a:pt x="8896" y="1368"/>
                  </a:lnTo>
                  <a:lnTo>
                    <a:pt x="8440" y="912"/>
                  </a:lnTo>
                  <a:lnTo>
                    <a:pt x="7984" y="456"/>
                  </a:lnTo>
                  <a:lnTo>
                    <a:pt x="66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3"/>
            <p:cNvSpPr/>
            <p:nvPr/>
          </p:nvSpPr>
          <p:spPr>
            <a:xfrm>
              <a:off x="3146925" y="3477325"/>
              <a:ext cx="116425" cy="110100"/>
            </a:xfrm>
            <a:custGeom>
              <a:avLst/>
              <a:gdLst/>
              <a:ahLst/>
              <a:cxnLst/>
              <a:rect l="l" t="t" r="r" b="b"/>
              <a:pathLst>
                <a:path w="4657" h="4404" extrusionOk="0">
                  <a:moveTo>
                    <a:pt x="3651" y="1"/>
                  </a:moveTo>
                  <a:lnTo>
                    <a:pt x="1" y="3651"/>
                  </a:lnTo>
                  <a:cubicBezTo>
                    <a:pt x="504" y="4153"/>
                    <a:pt x="1165" y="4404"/>
                    <a:pt x="1826" y="4404"/>
                  </a:cubicBezTo>
                  <a:cubicBezTo>
                    <a:pt x="2487" y="4404"/>
                    <a:pt x="3147" y="4153"/>
                    <a:pt x="3651" y="3651"/>
                  </a:cubicBezTo>
                  <a:cubicBezTo>
                    <a:pt x="4657" y="2644"/>
                    <a:pt x="4657" y="1006"/>
                    <a:pt x="3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3"/>
            <p:cNvSpPr/>
            <p:nvPr/>
          </p:nvSpPr>
          <p:spPr>
            <a:xfrm>
              <a:off x="3261000" y="3272550"/>
              <a:ext cx="204725" cy="209475"/>
            </a:xfrm>
            <a:custGeom>
              <a:avLst/>
              <a:gdLst/>
              <a:ahLst/>
              <a:cxnLst/>
              <a:rect l="l" t="t" r="r" b="b"/>
              <a:pathLst>
                <a:path w="8189" h="8379" extrusionOk="0">
                  <a:moveTo>
                    <a:pt x="7276" y="1"/>
                  </a:moveTo>
                  <a:lnTo>
                    <a:pt x="1" y="7278"/>
                  </a:lnTo>
                  <a:lnTo>
                    <a:pt x="913" y="8190"/>
                  </a:lnTo>
                  <a:cubicBezTo>
                    <a:pt x="1039" y="8316"/>
                    <a:pt x="1204" y="8378"/>
                    <a:pt x="1369" y="8378"/>
                  </a:cubicBezTo>
                  <a:cubicBezTo>
                    <a:pt x="1534" y="8378"/>
                    <a:pt x="1699" y="8316"/>
                    <a:pt x="1826" y="8190"/>
                  </a:cubicBezTo>
                  <a:lnTo>
                    <a:pt x="8188" y="1826"/>
                  </a:lnTo>
                  <a:lnTo>
                    <a:pt x="7732" y="459"/>
                  </a:lnTo>
                  <a:lnTo>
                    <a:pt x="72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3"/>
            <p:cNvSpPr/>
            <p:nvPr/>
          </p:nvSpPr>
          <p:spPr>
            <a:xfrm>
              <a:off x="3397300" y="3165225"/>
              <a:ext cx="154575" cy="152975"/>
            </a:xfrm>
            <a:custGeom>
              <a:avLst/>
              <a:gdLst/>
              <a:ahLst/>
              <a:cxnLst/>
              <a:rect l="l" t="t" r="r" b="b"/>
              <a:pathLst>
                <a:path w="6183" h="6119" extrusionOk="0">
                  <a:moveTo>
                    <a:pt x="3650" y="1"/>
                  </a:moveTo>
                  <a:cubicBezTo>
                    <a:pt x="3484" y="1"/>
                    <a:pt x="3319" y="63"/>
                    <a:pt x="3193" y="189"/>
                  </a:cubicBezTo>
                  <a:lnTo>
                    <a:pt x="0" y="3383"/>
                  </a:lnTo>
                  <a:lnTo>
                    <a:pt x="1369" y="4752"/>
                  </a:lnTo>
                  <a:lnTo>
                    <a:pt x="2738" y="6119"/>
                  </a:lnTo>
                  <a:lnTo>
                    <a:pt x="5930" y="2927"/>
                  </a:lnTo>
                  <a:cubicBezTo>
                    <a:pt x="6183" y="2674"/>
                    <a:pt x="6183" y="2265"/>
                    <a:pt x="5930" y="2014"/>
                  </a:cubicBezTo>
                  <a:lnTo>
                    <a:pt x="5018" y="1101"/>
                  </a:lnTo>
                  <a:lnTo>
                    <a:pt x="4105" y="189"/>
                  </a:lnTo>
                  <a:cubicBezTo>
                    <a:pt x="3980" y="63"/>
                    <a:pt x="3815" y="1"/>
                    <a:pt x="3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3"/>
            <p:cNvSpPr/>
            <p:nvPr/>
          </p:nvSpPr>
          <p:spPr>
            <a:xfrm>
              <a:off x="3431475" y="3192750"/>
              <a:ext cx="120400" cy="125450"/>
            </a:xfrm>
            <a:custGeom>
              <a:avLst/>
              <a:gdLst/>
              <a:ahLst/>
              <a:cxnLst/>
              <a:rect l="l" t="t" r="r" b="b"/>
              <a:pathLst>
                <a:path w="4816" h="5018" extrusionOk="0">
                  <a:moveTo>
                    <a:pt x="3651" y="0"/>
                  </a:moveTo>
                  <a:lnTo>
                    <a:pt x="1" y="3651"/>
                  </a:lnTo>
                  <a:lnTo>
                    <a:pt x="1369" y="5018"/>
                  </a:lnTo>
                  <a:lnTo>
                    <a:pt x="4563" y="1826"/>
                  </a:lnTo>
                  <a:cubicBezTo>
                    <a:pt x="4816" y="1573"/>
                    <a:pt x="4816" y="1164"/>
                    <a:pt x="4563" y="913"/>
                  </a:cubicBezTo>
                  <a:lnTo>
                    <a:pt x="36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73"/>
          <p:cNvGrpSpPr/>
          <p:nvPr/>
        </p:nvGrpSpPr>
        <p:grpSpPr>
          <a:xfrm>
            <a:off x="3373201" y="2744221"/>
            <a:ext cx="469109" cy="465914"/>
            <a:chOff x="2362175" y="3122175"/>
            <a:chExt cx="554175" cy="550400"/>
          </a:xfrm>
        </p:grpSpPr>
        <p:sp>
          <p:nvSpPr>
            <p:cNvPr id="3354" name="Google Shape;3354;p73"/>
            <p:cNvSpPr/>
            <p:nvPr/>
          </p:nvSpPr>
          <p:spPr>
            <a:xfrm>
              <a:off x="2440400" y="3198600"/>
              <a:ext cx="122300" cy="122075"/>
            </a:xfrm>
            <a:custGeom>
              <a:avLst/>
              <a:gdLst/>
              <a:ahLst/>
              <a:cxnLst/>
              <a:rect l="l" t="t" r="r" b="b"/>
              <a:pathLst>
                <a:path w="4892" h="4883" extrusionOk="0">
                  <a:moveTo>
                    <a:pt x="663" y="1"/>
                  </a:moveTo>
                  <a:cubicBezTo>
                    <a:pt x="490" y="1"/>
                    <a:pt x="324" y="68"/>
                    <a:pt x="199" y="189"/>
                  </a:cubicBezTo>
                  <a:cubicBezTo>
                    <a:pt x="69" y="319"/>
                    <a:pt x="1" y="497"/>
                    <a:pt x="11" y="680"/>
                  </a:cubicBezTo>
                  <a:cubicBezTo>
                    <a:pt x="29" y="1035"/>
                    <a:pt x="150" y="2978"/>
                    <a:pt x="557" y="4883"/>
                  </a:cubicBezTo>
                  <a:lnTo>
                    <a:pt x="4153" y="4145"/>
                  </a:lnTo>
                  <a:lnTo>
                    <a:pt x="4891" y="548"/>
                  </a:lnTo>
                  <a:cubicBezTo>
                    <a:pt x="2988" y="140"/>
                    <a:pt x="1043" y="20"/>
                    <a:pt x="690" y="1"/>
                  </a:cubicBezTo>
                  <a:cubicBezTo>
                    <a:pt x="681" y="1"/>
                    <a:pt x="672" y="1"/>
                    <a:pt x="6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3"/>
            <p:cNvSpPr/>
            <p:nvPr/>
          </p:nvSpPr>
          <p:spPr>
            <a:xfrm>
              <a:off x="2440400" y="3473825"/>
              <a:ext cx="122300" cy="122100"/>
            </a:xfrm>
            <a:custGeom>
              <a:avLst/>
              <a:gdLst/>
              <a:ahLst/>
              <a:cxnLst/>
              <a:rect l="l" t="t" r="r" b="b"/>
              <a:pathLst>
                <a:path w="4892" h="4884" extrusionOk="0">
                  <a:moveTo>
                    <a:pt x="557" y="0"/>
                  </a:moveTo>
                  <a:cubicBezTo>
                    <a:pt x="150" y="1905"/>
                    <a:pt x="30" y="3848"/>
                    <a:pt x="11" y="4203"/>
                  </a:cubicBezTo>
                  <a:cubicBezTo>
                    <a:pt x="1" y="4384"/>
                    <a:pt x="69" y="4563"/>
                    <a:pt x="199" y="4693"/>
                  </a:cubicBezTo>
                  <a:cubicBezTo>
                    <a:pt x="318" y="4812"/>
                    <a:pt x="482" y="4884"/>
                    <a:pt x="645" y="4884"/>
                  </a:cubicBezTo>
                  <a:cubicBezTo>
                    <a:pt x="660" y="4884"/>
                    <a:pt x="675" y="4883"/>
                    <a:pt x="690" y="4882"/>
                  </a:cubicBezTo>
                  <a:cubicBezTo>
                    <a:pt x="1043" y="4863"/>
                    <a:pt x="2988" y="4742"/>
                    <a:pt x="4891" y="4336"/>
                  </a:cubicBezTo>
                  <a:lnTo>
                    <a:pt x="4153" y="739"/>
                  </a:lnTo>
                  <a:lnTo>
                    <a:pt x="5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3"/>
            <p:cNvSpPr/>
            <p:nvPr/>
          </p:nvSpPr>
          <p:spPr>
            <a:xfrm>
              <a:off x="2362175" y="3320650"/>
              <a:ext cx="151975" cy="153200"/>
            </a:xfrm>
            <a:custGeom>
              <a:avLst/>
              <a:gdLst/>
              <a:ahLst/>
              <a:cxnLst/>
              <a:rect l="l" t="t" r="r" b="b"/>
              <a:pathLst>
                <a:path w="6079" h="6128" extrusionOk="0">
                  <a:moveTo>
                    <a:pt x="3686" y="1"/>
                  </a:moveTo>
                  <a:cubicBezTo>
                    <a:pt x="2052" y="1060"/>
                    <a:pt x="550" y="2347"/>
                    <a:pt x="286" y="2585"/>
                  </a:cubicBezTo>
                  <a:cubicBezTo>
                    <a:pt x="1" y="2840"/>
                    <a:pt x="1" y="3288"/>
                    <a:pt x="286" y="3543"/>
                  </a:cubicBezTo>
                  <a:cubicBezTo>
                    <a:pt x="550" y="3781"/>
                    <a:pt x="2052" y="5069"/>
                    <a:pt x="3685" y="6127"/>
                  </a:cubicBezTo>
                  <a:lnTo>
                    <a:pt x="6079" y="3063"/>
                  </a:ln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3"/>
            <p:cNvSpPr/>
            <p:nvPr/>
          </p:nvSpPr>
          <p:spPr>
            <a:xfrm>
              <a:off x="2454325" y="3286025"/>
              <a:ext cx="127750" cy="222450"/>
            </a:xfrm>
            <a:custGeom>
              <a:avLst/>
              <a:gdLst/>
              <a:ahLst/>
              <a:cxnLst/>
              <a:rect l="l" t="t" r="r" b="b"/>
              <a:pathLst>
                <a:path w="5110" h="8898" extrusionOk="0">
                  <a:moveTo>
                    <a:pt x="2951" y="1"/>
                  </a:moveTo>
                  <a:cubicBezTo>
                    <a:pt x="2056" y="184"/>
                    <a:pt x="997" y="739"/>
                    <a:pt x="0" y="1386"/>
                  </a:cubicBezTo>
                  <a:cubicBezTo>
                    <a:pt x="247" y="2544"/>
                    <a:pt x="600" y="3686"/>
                    <a:pt x="1102" y="4450"/>
                  </a:cubicBezTo>
                  <a:cubicBezTo>
                    <a:pt x="600" y="5212"/>
                    <a:pt x="247" y="6355"/>
                    <a:pt x="0" y="7514"/>
                  </a:cubicBezTo>
                  <a:cubicBezTo>
                    <a:pt x="997" y="8159"/>
                    <a:pt x="2056" y="8714"/>
                    <a:pt x="2951" y="8897"/>
                  </a:cubicBezTo>
                  <a:lnTo>
                    <a:pt x="5110" y="4451"/>
                  </a:lnTo>
                  <a:lnTo>
                    <a:pt x="29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3"/>
            <p:cNvSpPr/>
            <p:nvPr/>
          </p:nvSpPr>
          <p:spPr>
            <a:xfrm>
              <a:off x="2715825" y="3198600"/>
              <a:ext cx="122300" cy="122050"/>
            </a:xfrm>
            <a:custGeom>
              <a:avLst/>
              <a:gdLst/>
              <a:ahLst/>
              <a:cxnLst/>
              <a:rect l="l" t="t" r="r" b="b"/>
              <a:pathLst>
                <a:path w="4892" h="4882" extrusionOk="0">
                  <a:moveTo>
                    <a:pt x="4239" y="0"/>
                  </a:moveTo>
                  <a:cubicBezTo>
                    <a:pt x="4227" y="0"/>
                    <a:pt x="4215" y="1"/>
                    <a:pt x="4203" y="1"/>
                  </a:cubicBezTo>
                  <a:cubicBezTo>
                    <a:pt x="3849" y="19"/>
                    <a:pt x="1906" y="140"/>
                    <a:pt x="1" y="548"/>
                  </a:cubicBezTo>
                  <a:lnTo>
                    <a:pt x="739" y="4143"/>
                  </a:lnTo>
                  <a:lnTo>
                    <a:pt x="4336" y="4881"/>
                  </a:lnTo>
                  <a:cubicBezTo>
                    <a:pt x="4742" y="2978"/>
                    <a:pt x="4863" y="1033"/>
                    <a:pt x="4883" y="680"/>
                  </a:cubicBezTo>
                  <a:cubicBezTo>
                    <a:pt x="4891" y="497"/>
                    <a:pt x="4823" y="319"/>
                    <a:pt x="4694" y="189"/>
                  </a:cubicBezTo>
                  <a:lnTo>
                    <a:pt x="4695" y="189"/>
                  </a:lnTo>
                  <a:cubicBezTo>
                    <a:pt x="4574" y="69"/>
                    <a:pt x="4410" y="0"/>
                    <a:pt x="4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3"/>
            <p:cNvSpPr/>
            <p:nvPr/>
          </p:nvSpPr>
          <p:spPr>
            <a:xfrm>
              <a:off x="2715875" y="3473775"/>
              <a:ext cx="122550" cy="122075"/>
            </a:xfrm>
            <a:custGeom>
              <a:avLst/>
              <a:gdLst/>
              <a:ahLst/>
              <a:cxnLst/>
              <a:rect l="l" t="t" r="r" b="b"/>
              <a:pathLst>
                <a:path w="4902" h="4883" extrusionOk="0">
                  <a:moveTo>
                    <a:pt x="4334" y="1"/>
                  </a:moveTo>
                  <a:lnTo>
                    <a:pt x="4334" y="2"/>
                  </a:lnTo>
                  <a:lnTo>
                    <a:pt x="739" y="741"/>
                  </a:lnTo>
                  <a:lnTo>
                    <a:pt x="0" y="4336"/>
                  </a:lnTo>
                  <a:cubicBezTo>
                    <a:pt x="1904" y="4744"/>
                    <a:pt x="3848" y="4863"/>
                    <a:pt x="4201" y="4883"/>
                  </a:cubicBezTo>
                  <a:lnTo>
                    <a:pt x="4237" y="4883"/>
                  </a:lnTo>
                  <a:cubicBezTo>
                    <a:pt x="4606" y="4883"/>
                    <a:pt x="4901" y="4573"/>
                    <a:pt x="4881" y="4203"/>
                  </a:cubicBezTo>
                  <a:cubicBezTo>
                    <a:pt x="4863" y="3849"/>
                    <a:pt x="4742" y="1906"/>
                    <a:pt x="43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3"/>
            <p:cNvSpPr/>
            <p:nvPr/>
          </p:nvSpPr>
          <p:spPr>
            <a:xfrm>
              <a:off x="2764425" y="3320650"/>
              <a:ext cx="151925" cy="153225"/>
            </a:xfrm>
            <a:custGeom>
              <a:avLst/>
              <a:gdLst/>
              <a:ahLst/>
              <a:cxnLst/>
              <a:rect l="l" t="t" r="r" b="b"/>
              <a:pathLst>
                <a:path w="6077" h="6129" extrusionOk="0">
                  <a:moveTo>
                    <a:pt x="2392" y="1"/>
                  </a:moveTo>
                  <a:lnTo>
                    <a:pt x="0" y="3065"/>
                  </a:lnTo>
                  <a:lnTo>
                    <a:pt x="2392" y="6129"/>
                  </a:lnTo>
                  <a:cubicBezTo>
                    <a:pt x="4027" y="5070"/>
                    <a:pt x="5529" y="3781"/>
                    <a:pt x="5793" y="3545"/>
                  </a:cubicBezTo>
                  <a:cubicBezTo>
                    <a:pt x="6076" y="3288"/>
                    <a:pt x="6076" y="2842"/>
                    <a:pt x="5793" y="2585"/>
                  </a:cubicBezTo>
                  <a:lnTo>
                    <a:pt x="5793" y="2584"/>
                  </a:lnTo>
                  <a:cubicBezTo>
                    <a:pt x="5529" y="2347"/>
                    <a:pt x="4027" y="1060"/>
                    <a:pt x="2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3"/>
            <p:cNvSpPr/>
            <p:nvPr/>
          </p:nvSpPr>
          <p:spPr>
            <a:xfrm>
              <a:off x="2696500" y="3286025"/>
              <a:ext cx="127750" cy="222375"/>
            </a:xfrm>
            <a:custGeom>
              <a:avLst/>
              <a:gdLst/>
              <a:ahLst/>
              <a:cxnLst/>
              <a:rect l="l" t="t" r="r" b="b"/>
              <a:pathLst>
                <a:path w="5110" h="8895" extrusionOk="0">
                  <a:moveTo>
                    <a:pt x="2159" y="1"/>
                  </a:moveTo>
                  <a:lnTo>
                    <a:pt x="0" y="4448"/>
                  </a:lnTo>
                  <a:lnTo>
                    <a:pt x="2159" y="8895"/>
                  </a:lnTo>
                  <a:cubicBezTo>
                    <a:pt x="3054" y="8713"/>
                    <a:pt x="4112" y="8156"/>
                    <a:pt x="5109" y="7511"/>
                  </a:cubicBezTo>
                  <a:cubicBezTo>
                    <a:pt x="4863" y="6353"/>
                    <a:pt x="4510" y="5210"/>
                    <a:pt x="4008" y="4447"/>
                  </a:cubicBezTo>
                  <a:cubicBezTo>
                    <a:pt x="4510" y="3686"/>
                    <a:pt x="4863" y="2544"/>
                    <a:pt x="5109" y="1386"/>
                  </a:cubicBezTo>
                  <a:cubicBezTo>
                    <a:pt x="4112" y="739"/>
                    <a:pt x="3054" y="185"/>
                    <a:pt x="2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3"/>
            <p:cNvSpPr/>
            <p:nvPr/>
          </p:nvSpPr>
          <p:spPr>
            <a:xfrm>
              <a:off x="2562675" y="3522375"/>
              <a:ext cx="153175" cy="150175"/>
            </a:xfrm>
            <a:custGeom>
              <a:avLst/>
              <a:gdLst/>
              <a:ahLst/>
              <a:cxnLst/>
              <a:rect l="l" t="t" r="r" b="b"/>
              <a:pathLst>
                <a:path w="6127" h="6007" extrusionOk="0">
                  <a:moveTo>
                    <a:pt x="3064" y="0"/>
                  </a:moveTo>
                  <a:lnTo>
                    <a:pt x="0" y="2392"/>
                  </a:lnTo>
                  <a:cubicBezTo>
                    <a:pt x="1059" y="4027"/>
                    <a:pt x="2347" y="5529"/>
                    <a:pt x="2583" y="5793"/>
                  </a:cubicBezTo>
                  <a:cubicBezTo>
                    <a:pt x="2711" y="5935"/>
                    <a:pt x="2887" y="6007"/>
                    <a:pt x="3063" y="6007"/>
                  </a:cubicBezTo>
                  <a:cubicBezTo>
                    <a:pt x="3239" y="6007"/>
                    <a:pt x="3414" y="5935"/>
                    <a:pt x="3543" y="5793"/>
                  </a:cubicBezTo>
                  <a:cubicBezTo>
                    <a:pt x="3780" y="5529"/>
                    <a:pt x="5068" y="4027"/>
                    <a:pt x="6127" y="2392"/>
                  </a:cubicBezTo>
                  <a:lnTo>
                    <a:pt x="3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3"/>
            <p:cNvSpPr/>
            <p:nvPr/>
          </p:nvSpPr>
          <p:spPr>
            <a:xfrm>
              <a:off x="2639225" y="3522375"/>
              <a:ext cx="76625" cy="150200"/>
            </a:xfrm>
            <a:custGeom>
              <a:avLst/>
              <a:gdLst/>
              <a:ahLst/>
              <a:cxnLst/>
              <a:rect l="l" t="t" r="r" b="b"/>
              <a:pathLst>
                <a:path w="3065" h="6008" extrusionOk="0">
                  <a:moveTo>
                    <a:pt x="1" y="0"/>
                  </a:moveTo>
                  <a:lnTo>
                    <a:pt x="1" y="6007"/>
                  </a:lnTo>
                  <a:cubicBezTo>
                    <a:pt x="184" y="6007"/>
                    <a:pt x="360" y="5929"/>
                    <a:pt x="481" y="5793"/>
                  </a:cubicBezTo>
                  <a:cubicBezTo>
                    <a:pt x="718" y="5529"/>
                    <a:pt x="2006" y="4027"/>
                    <a:pt x="3065" y="2392"/>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3"/>
            <p:cNvSpPr/>
            <p:nvPr/>
          </p:nvSpPr>
          <p:spPr>
            <a:xfrm>
              <a:off x="2528075" y="3454475"/>
              <a:ext cx="222450" cy="127725"/>
            </a:xfrm>
            <a:custGeom>
              <a:avLst/>
              <a:gdLst/>
              <a:ahLst/>
              <a:cxnLst/>
              <a:rect l="l" t="t" r="r" b="b"/>
              <a:pathLst>
                <a:path w="8898" h="5109" extrusionOk="0">
                  <a:moveTo>
                    <a:pt x="4448" y="1"/>
                  </a:moveTo>
                  <a:lnTo>
                    <a:pt x="1" y="2158"/>
                  </a:lnTo>
                  <a:cubicBezTo>
                    <a:pt x="184" y="3054"/>
                    <a:pt x="739" y="4112"/>
                    <a:pt x="1386" y="5108"/>
                  </a:cubicBezTo>
                  <a:cubicBezTo>
                    <a:pt x="2543" y="4862"/>
                    <a:pt x="3686" y="4509"/>
                    <a:pt x="4450" y="4007"/>
                  </a:cubicBezTo>
                  <a:cubicBezTo>
                    <a:pt x="5212" y="4509"/>
                    <a:pt x="6355" y="4862"/>
                    <a:pt x="7514" y="5108"/>
                  </a:cubicBezTo>
                  <a:cubicBezTo>
                    <a:pt x="8159" y="4112"/>
                    <a:pt x="8714" y="3054"/>
                    <a:pt x="8897" y="2158"/>
                  </a:cubicBezTo>
                  <a:lnTo>
                    <a:pt x="44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3"/>
            <p:cNvSpPr/>
            <p:nvPr/>
          </p:nvSpPr>
          <p:spPr>
            <a:xfrm>
              <a:off x="2639275" y="3454475"/>
              <a:ext cx="111200" cy="127725"/>
            </a:xfrm>
            <a:custGeom>
              <a:avLst/>
              <a:gdLst/>
              <a:ahLst/>
              <a:cxnLst/>
              <a:rect l="l" t="t" r="r" b="b"/>
              <a:pathLst>
                <a:path w="4448" h="5109" extrusionOk="0">
                  <a:moveTo>
                    <a:pt x="0" y="1"/>
                  </a:moveTo>
                  <a:lnTo>
                    <a:pt x="0" y="4007"/>
                  </a:lnTo>
                  <a:cubicBezTo>
                    <a:pt x="762" y="4509"/>
                    <a:pt x="1905" y="4862"/>
                    <a:pt x="3064" y="5108"/>
                  </a:cubicBezTo>
                  <a:cubicBezTo>
                    <a:pt x="3710" y="4112"/>
                    <a:pt x="4265" y="3054"/>
                    <a:pt x="4448" y="2158"/>
                  </a:cubicBez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3"/>
            <p:cNvSpPr/>
            <p:nvPr/>
          </p:nvSpPr>
          <p:spPr>
            <a:xfrm>
              <a:off x="2562700" y="3122175"/>
              <a:ext cx="153225" cy="149925"/>
            </a:xfrm>
            <a:custGeom>
              <a:avLst/>
              <a:gdLst/>
              <a:ahLst/>
              <a:cxnLst/>
              <a:rect l="l" t="t" r="r" b="b"/>
              <a:pathLst>
                <a:path w="6129" h="5997" extrusionOk="0">
                  <a:moveTo>
                    <a:pt x="3063" y="0"/>
                  </a:moveTo>
                  <a:cubicBezTo>
                    <a:pt x="2885" y="0"/>
                    <a:pt x="2706" y="68"/>
                    <a:pt x="2583" y="205"/>
                  </a:cubicBezTo>
                  <a:cubicBezTo>
                    <a:pt x="2347" y="468"/>
                    <a:pt x="1060" y="1970"/>
                    <a:pt x="1" y="3605"/>
                  </a:cubicBezTo>
                  <a:lnTo>
                    <a:pt x="3065" y="5997"/>
                  </a:lnTo>
                  <a:lnTo>
                    <a:pt x="6129" y="3605"/>
                  </a:lnTo>
                  <a:cubicBezTo>
                    <a:pt x="5069" y="1971"/>
                    <a:pt x="3779" y="470"/>
                    <a:pt x="3543" y="205"/>
                  </a:cubicBezTo>
                  <a:cubicBezTo>
                    <a:pt x="3421" y="68"/>
                    <a:pt x="3242" y="0"/>
                    <a:pt x="3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3"/>
            <p:cNvSpPr/>
            <p:nvPr/>
          </p:nvSpPr>
          <p:spPr>
            <a:xfrm>
              <a:off x="2639275" y="3122175"/>
              <a:ext cx="76625" cy="149925"/>
            </a:xfrm>
            <a:custGeom>
              <a:avLst/>
              <a:gdLst/>
              <a:ahLst/>
              <a:cxnLst/>
              <a:rect l="l" t="t" r="r" b="b"/>
              <a:pathLst>
                <a:path w="3065" h="5997" extrusionOk="0">
                  <a:moveTo>
                    <a:pt x="0" y="0"/>
                  </a:moveTo>
                  <a:lnTo>
                    <a:pt x="0" y="5997"/>
                  </a:lnTo>
                  <a:lnTo>
                    <a:pt x="3064" y="3605"/>
                  </a:lnTo>
                  <a:cubicBezTo>
                    <a:pt x="2006" y="1971"/>
                    <a:pt x="716" y="470"/>
                    <a:pt x="480" y="205"/>
                  </a:cubicBezTo>
                  <a:cubicBezTo>
                    <a:pt x="358" y="68"/>
                    <a:pt x="179"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3"/>
            <p:cNvSpPr/>
            <p:nvPr/>
          </p:nvSpPr>
          <p:spPr>
            <a:xfrm>
              <a:off x="2528050" y="3212275"/>
              <a:ext cx="222350" cy="127750"/>
            </a:xfrm>
            <a:custGeom>
              <a:avLst/>
              <a:gdLst/>
              <a:ahLst/>
              <a:cxnLst/>
              <a:rect l="l" t="t" r="r" b="b"/>
              <a:pathLst>
                <a:path w="8894" h="5110" extrusionOk="0">
                  <a:moveTo>
                    <a:pt x="1384" y="1"/>
                  </a:moveTo>
                  <a:cubicBezTo>
                    <a:pt x="739" y="997"/>
                    <a:pt x="183" y="2056"/>
                    <a:pt x="0" y="2951"/>
                  </a:cubicBezTo>
                  <a:lnTo>
                    <a:pt x="4448" y="5110"/>
                  </a:lnTo>
                  <a:lnTo>
                    <a:pt x="8894" y="2951"/>
                  </a:lnTo>
                  <a:cubicBezTo>
                    <a:pt x="8714" y="2056"/>
                    <a:pt x="8159" y="997"/>
                    <a:pt x="7512" y="1"/>
                  </a:cubicBezTo>
                  <a:cubicBezTo>
                    <a:pt x="6354" y="247"/>
                    <a:pt x="5211" y="602"/>
                    <a:pt x="4448" y="1102"/>
                  </a:cubicBezTo>
                  <a:cubicBezTo>
                    <a:pt x="3686" y="600"/>
                    <a:pt x="2543" y="247"/>
                    <a:pt x="1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3"/>
            <p:cNvSpPr/>
            <p:nvPr/>
          </p:nvSpPr>
          <p:spPr>
            <a:xfrm>
              <a:off x="2639225" y="3212275"/>
              <a:ext cx="111225" cy="127750"/>
            </a:xfrm>
            <a:custGeom>
              <a:avLst/>
              <a:gdLst/>
              <a:ahLst/>
              <a:cxnLst/>
              <a:rect l="l" t="t" r="r" b="b"/>
              <a:pathLst>
                <a:path w="4449" h="5110" extrusionOk="0">
                  <a:moveTo>
                    <a:pt x="3065" y="1"/>
                  </a:moveTo>
                  <a:cubicBezTo>
                    <a:pt x="1907" y="247"/>
                    <a:pt x="764" y="602"/>
                    <a:pt x="1" y="1102"/>
                  </a:cubicBezTo>
                  <a:lnTo>
                    <a:pt x="1" y="5110"/>
                  </a:lnTo>
                  <a:lnTo>
                    <a:pt x="4448" y="2951"/>
                  </a:lnTo>
                  <a:cubicBezTo>
                    <a:pt x="4267" y="2056"/>
                    <a:pt x="3712" y="997"/>
                    <a:pt x="30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3"/>
            <p:cNvSpPr/>
            <p:nvPr/>
          </p:nvSpPr>
          <p:spPr>
            <a:xfrm>
              <a:off x="2526350" y="3284300"/>
              <a:ext cx="225875" cy="225875"/>
            </a:xfrm>
            <a:custGeom>
              <a:avLst/>
              <a:gdLst/>
              <a:ahLst/>
              <a:cxnLst/>
              <a:rect l="l" t="t" r="r" b="b"/>
              <a:pathLst>
                <a:path w="9035" h="9035" extrusionOk="0">
                  <a:moveTo>
                    <a:pt x="8389" y="0"/>
                  </a:moveTo>
                  <a:cubicBezTo>
                    <a:pt x="6737" y="0"/>
                    <a:pt x="5304" y="901"/>
                    <a:pt x="4517" y="2229"/>
                  </a:cubicBezTo>
                  <a:cubicBezTo>
                    <a:pt x="3729" y="901"/>
                    <a:pt x="2296" y="2"/>
                    <a:pt x="646" y="2"/>
                  </a:cubicBezTo>
                  <a:cubicBezTo>
                    <a:pt x="464" y="2"/>
                    <a:pt x="271" y="30"/>
                    <a:pt x="70" y="71"/>
                  </a:cubicBezTo>
                  <a:cubicBezTo>
                    <a:pt x="28" y="271"/>
                    <a:pt x="0" y="466"/>
                    <a:pt x="0" y="647"/>
                  </a:cubicBezTo>
                  <a:cubicBezTo>
                    <a:pt x="0" y="2298"/>
                    <a:pt x="901" y="3730"/>
                    <a:pt x="2227" y="4517"/>
                  </a:cubicBezTo>
                  <a:cubicBezTo>
                    <a:pt x="901" y="5306"/>
                    <a:pt x="0" y="6738"/>
                    <a:pt x="0" y="8389"/>
                  </a:cubicBezTo>
                  <a:cubicBezTo>
                    <a:pt x="0" y="8571"/>
                    <a:pt x="28" y="8766"/>
                    <a:pt x="70" y="8965"/>
                  </a:cubicBezTo>
                  <a:cubicBezTo>
                    <a:pt x="271" y="9006"/>
                    <a:pt x="464" y="9034"/>
                    <a:pt x="646" y="9034"/>
                  </a:cubicBezTo>
                  <a:cubicBezTo>
                    <a:pt x="2296" y="9034"/>
                    <a:pt x="3729" y="8134"/>
                    <a:pt x="4517" y="6808"/>
                  </a:cubicBezTo>
                  <a:cubicBezTo>
                    <a:pt x="5304" y="8134"/>
                    <a:pt x="6737" y="9034"/>
                    <a:pt x="8389" y="9034"/>
                  </a:cubicBezTo>
                  <a:cubicBezTo>
                    <a:pt x="8569" y="9034"/>
                    <a:pt x="8764" y="9006"/>
                    <a:pt x="8965" y="8965"/>
                  </a:cubicBezTo>
                  <a:cubicBezTo>
                    <a:pt x="9005" y="8766"/>
                    <a:pt x="9034" y="8571"/>
                    <a:pt x="9034" y="8389"/>
                  </a:cubicBezTo>
                  <a:cubicBezTo>
                    <a:pt x="9034" y="6738"/>
                    <a:pt x="8134" y="5306"/>
                    <a:pt x="6806" y="4517"/>
                  </a:cubicBezTo>
                  <a:cubicBezTo>
                    <a:pt x="8134" y="3730"/>
                    <a:pt x="9034" y="2298"/>
                    <a:pt x="9034" y="646"/>
                  </a:cubicBezTo>
                  <a:cubicBezTo>
                    <a:pt x="9034" y="466"/>
                    <a:pt x="9005" y="271"/>
                    <a:pt x="8963" y="70"/>
                  </a:cubicBezTo>
                  <a:cubicBezTo>
                    <a:pt x="8764" y="30"/>
                    <a:pt x="8569" y="0"/>
                    <a:pt x="8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3"/>
            <p:cNvSpPr/>
            <p:nvPr/>
          </p:nvSpPr>
          <p:spPr>
            <a:xfrm>
              <a:off x="2639275" y="3284300"/>
              <a:ext cx="112950" cy="225875"/>
            </a:xfrm>
            <a:custGeom>
              <a:avLst/>
              <a:gdLst/>
              <a:ahLst/>
              <a:cxnLst/>
              <a:rect l="l" t="t" r="r" b="b"/>
              <a:pathLst>
                <a:path w="4518" h="9035" extrusionOk="0">
                  <a:moveTo>
                    <a:pt x="3872" y="0"/>
                  </a:moveTo>
                  <a:cubicBezTo>
                    <a:pt x="2220" y="0"/>
                    <a:pt x="787" y="901"/>
                    <a:pt x="0" y="2229"/>
                  </a:cubicBezTo>
                  <a:lnTo>
                    <a:pt x="0" y="6808"/>
                  </a:lnTo>
                  <a:cubicBezTo>
                    <a:pt x="789" y="8134"/>
                    <a:pt x="2220" y="9034"/>
                    <a:pt x="3872" y="9034"/>
                  </a:cubicBezTo>
                  <a:cubicBezTo>
                    <a:pt x="4052" y="9034"/>
                    <a:pt x="4247" y="9006"/>
                    <a:pt x="4448" y="8965"/>
                  </a:cubicBezTo>
                  <a:cubicBezTo>
                    <a:pt x="4488" y="8764"/>
                    <a:pt x="4517" y="8569"/>
                    <a:pt x="4517" y="8389"/>
                  </a:cubicBezTo>
                  <a:cubicBezTo>
                    <a:pt x="4517" y="6738"/>
                    <a:pt x="3617" y="5306"/>
                    <a:pt x="2289" y="4517"/>
                  </a:cubicBezTo>
                  <a:cubicBezTo>
                    <a:pt x="3617" y="3730"/>
                    <a:pt x="4517" y="2298"/>
                    <a:pt x="4517" y="646"/>
                  </a:cubicBezTo>
                  <a:cubicBezTo>
                    <a:pt x="4517" y="466"/>
                    <a:pt x="4488" y="271"/>
                    <a:pt x="4446" y="70"/>
                  </a:cubicBezTo>
                  <a:cubicBezTo>
                    <a:pt x="4247" y="30"/>
                    <a:pt x="4052" y="0"/>
                    <a:pt x="3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73"/>
          <p:cNvGrpSpPr/>
          <p:nvPr/>
        </p:nvGrpSpPr>
        <p:grpSpPr>
          <a:xfrm>
            <a:off x="2698192" y="2744105"/>
            <a:ext cx="468876" cy="466146"/>
            <a:chOff x="1662075" y="3145425"/>
            <a:chExt cx="553900" cy="550675"/>
          </a:xfrm>
        </p:grpSpPr>
        <p:sp>
          <p:nvSpPr>
            <p:cNvPr id="3373" name="Google Shape;3373;p73"/>
            <p:cNvSpPr/>
            <p:nvPr/>
          </p:nvSpPr>
          <p:spPr>
            <a:xfrm>
              <a:off x="1662075" y="3145425"/>
              <a:ext cx="553900" cy="550675"/>
            </a:xfrm>
            <a:custGeom>
              <a:avLst/>
              <a:gdLst/>
              <a:ahLst/>
              <a:cxnLst/>
              <a:rect l="l" t="t" r="r" b="b"/>
              <a:pathLst>
                <a:path w="22156" h="22027" extrusionOk="0">
                  <a:moveTo>
                    <a:pt x="11078" y="0"/>
                  </a:moveTo>
                  <a:cubicBezTo>
                    <a:pt x="10913" y="0"/>
                    <a:pt x="10749" y="65"/>
                    <a:pt x="10626" y="194"/>
                  </a:cubicBezTo>
                  <a:lnTo>
                    <a:pt x="7787" y="3011"/>
                  </a:lnTo>
                  <a:lnTo>
                    <a:pt x="3722" y="3011"/>
                  </a:lnTo>
                  <a:cubicBezTo>
                    <a:pt x="3373" y="3011"/>
                    <a:pt x="3076" y="3308"/>
                    <a:pt x="3076" y="3658"/>
                  </a:cubicBezTo>
                  <a:lnTo>
                    <a:pt x="3076" y="7723"/>
                  </a:lnTo>
                  <a:lnTo>
                    <a:pt x="258" y="10561"/>
                  </a:lnTo>
                  <a:cubicBezTo>
                    <a:pt x="1" y="10808"/>
                    <a:pt x="1" y="11220"/>
                    <a:pt x="258" y="11465"/>
                  </a:cubicBezTo>
                  <a:lnTo>
                    <a:pt x="3076" y="14306"/>
                  </a:lnTo>
                  <a:lnTo>
                    <a:pt x="3076" y="18371"/>
                  </a:lnTo>
                  <a:cubicBezTo>
                    <a:pt x="3076" y="18720"/>
                    <a:pt x="3373" y="19016"/>
                    <a:pt x="3723" y="19016"/>
                  </a:cubicBezTo>
                  <a:lnTo>
                    <a:pt x="7788" y="19016"/>
                  </a:lnTo>
                  <a:lnTo>
                    <a:pt x="10626" y="21832"/>
                  </a:lnTo>
                  <a:cubicBezTo>
                    <a:pt x="10749" y="21961"/>
                    <a:pt x="10913" y="22026"/>
                    <a:pt x="11078" y="22026"/>
                  </a:cubicBezTo>
                  <a:cubicBezTo>
                    <a:pt x="11242" y="22026"/>
                    <a:pt x="11407" y="21961"/>
                    <a:pt x="11530" y="21832"/>
                  </a:cubicBezTo>
                  <a:lnTo>
                    <a:pt x="14368" y="19015"/>
                  </a:lnTo>
                  <a:lnTo>
                    <a:pt x="18433" y="19015"/>
                  </a:lnTo>
                  <a:cubicBezTo>
                    <a:pt x="18782" y="19015"/>
                    <a:pt x="19080" y="18718"/>
                    <a:pt x="19080" y="18368"/>
                  </a:cubicBezTo>
                  <a:lnTo>
                    <a:pt x="19080" y="14306"/>
                  </a:lnTo>
                  <a:lnTo>
                    <a:pt x="21897" y="11466"/>
                  </a:lnTo>
                  <a:cubicBezTo>
                    <a:pt x="22156" y="11220"/>
                    <a:pt x="22156" y="10808"/>
                    <a:pt x="21896" y="10561"/>
                  </a:cubicBezTo>
                  <a:lnTo>
                    <a:pt x="19079" y="7723"/>
                  </a:lnTo>
                  <a:lnTo>
                    <a:pt x="19079" y="3658"/>
                  </a:lnTo>
                  <a:cubicBezTo>
                    <a:pt x="19079" y="3310"/>
                    <a:pt x="18782" y="3011"/>
                    <a:pt x="18433" y="3011"/>
                  </a:cubicBezTo>
                  <a:lnTo>
                    <a:pt x="14368" y="3011"/>
                  </a:lnTo>
                  <a:lnTo>
                    <a:pt x="11530" y="194"/>
                  </a:lnTo>
                  <a:cubicBezTo>
                    <a:pt x="11407" y="65"/>
                    <a:pt x="11242" y="0"/>
                    <a:pt x="110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3"/>
            <p:cNvSpPr/>
            <p:nvPr/>
          </p:nvSpPr>
          <p:spPr>
            <a:xfrm>
              <a:off x="1702675" y="3184475"/>
              <a:ext cx="472625" cy="472550"/>
            </a:xfrm>
            <a:custGeom>
              <a:avLst/>
              <a:gdLst/>
              <a:ahLst/>
              <a:cxnLst/>
              <a:rect l="l" t="t" r="r" b="b"/>
              <a:pathLst>
                <a:path w="18905" h="18902" extrusionOk="0">
                  <a:moveTo>
                    <a:pt x="9454" y="1"/>
                  </a:moveTo>
                  <a:lnTo>
                    <a:pt x="6693" y="2741"/>
                  </a:lnTo>
                  <a:lnTo>
                    <a:pt x="2743" y="2741"/>
                  </a:lnTo>
                  <a:lnTo>
                    <a:pt x="2743" y="6690"/>
                  </a:lnTo>
                  <a:lnTo>
                    <a:pt x="1" y="9451"/>
                  </a:lnTo>
                  <a:lnTo>
                    <a:pt x="2742" y="12214"/>
                  </a:lnTo>
                  <a:lnTo>
                    <a:pt x="2742" y="16162"/>
                  </a:lnTo>
                  <a:lnTo>
                    <a:pt x="6691" y="16162"/>
                  </a:lnTo>
                  <a:lnTo>
                    <a:pt x="9453" y="18901"/>
                  </a:lnTo>
                  <a:lnTo>
                    <a:pt x="12214" y="16162"/>
                  </a:lnTo>
                  <a:lnTo>
                    <a:pt x="16164" y="16162"/>
                  </a:lnTo>
                  <a:lnTo>
                    <a:pt x="16164" y="12214"/>
                  </a:lnTo>
                  <a:lnTo>
                    <a:pt x="18905" y="9451"/>
                  </a:lnTo>
                  <a:lnTo>
                    <a:pt x="16165" y="6690"/>
                  </a:lnTo>
                  <a:lnTo>
                    <a:pt x="16165" y="2741"/>
                  </a:lnTo>
                  <a:lnTo>
                    <a:pt x="12216" y="2741"/>
                  </a:lnTo>
                  <a:lnTo>
                    <a:pt x="945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3"/>
            <p:cNvSpPr/>
            <p:nvPr/>
          </p:nvSpPr>
          <p:spPr>
            <a:xfrm>
              <a:off x="1947850" y="3332775"/>
              <a:ext cx="79175" cy="80725"/>
            </a:xfrm>
            <a:custGeom>
              <a:avLst/>
              <a:gdLst/>
              <a:ahLst/>
              <a:cxnLst/>
              <a:rect l="l" t="t" r="r" b="b"/>
              <a:pathLst>
                <a:path w="3167" h="3229" extrusionOk="0">
                  <a:moveTo>
                    <a:pt x="1583" y="0"/>
                  </a:moveTo>
                  <a:cubicBezTo>
                    <a:pt x="1238" y="0"/>
                    <a:pt x="954" y="272"/>
                    <a:pt x="938" y="616"/>
                  </a:cubicBezTo>
                  <a:lnTo>
                    <a:pt x="938" y="938"/>
                  </a:lnTo>
                  <a:lnTo>
                    <a:pt x="614" y="938"/>
                  </a:lnTo>
                  <a:cubicBezTo>
                    <a:pt x="270" y="956"/>
                    <a:pt x="0" y="1239"/>
                    <a:pt x="0" y="1583"/>
                  </a:cubicBezTo>
                  <a:cubicBezTo>
                    <a:pt x="0" y="1929"/>
                    <a:pt x="270" y="2212"/>
                    <a:pt x="614" y="2228"/>
                  </a:cubicBezTo>
                  <a:lnTo>
                    <a:pt x="938" y="2228"/>
                  </a:lnTo>
                  <a:lnTo>
                    <a:pt x="938" y="2552"/>
                  </a:lnTo>
                  <a:cubicBezTo>
                    <a:pt x="920" y="2920"/>
                    <a:pt x="1214" y="3228"/>
                    <a:pt x="1583" y="3228"/>
                  </a:cubicBezTo>
                  <a:cubicBezTo>
                    <a:pt x="1951" y="3228"/>
                    <a:pt x="2245" y="2920"/>
                    <a:pt x="2228" y="2552"/>
                  </a:cubicBezTo>
                  <a:lnTo>
                    <a:pt x="2228" y="2228"/>
                  </a:lnTo>
                  <a:lnTo>
                    <a:pt x="2550" y="2228"/>
                  </a:lnTo>
                  <a:cubicBezTo>
                    <a:pt x="2894" y="2212"/>
                    <a:pt x="3166" y="1929"/>
                    <a:pt x="3166" y="1583"/>
                  </a:cubicBezTo>
                  <a:cubicBezTo>
                    <a:pt x="3166" y="1239"/>
                    <a:pt x="2894" y="956"/>
                    <a:pt x="2550" y="938"/>
                  </a:cubicBezTo>
                  <a:lnTo>
                    <a:pt x="2228" y="938"/>
                  </a:lnTo>
                  <a:lnTo>
                    <a:pt x="2228" y="616"/>
                  </a:lnTo>
                  <a:cubicBezTo>
                    <a:pt x="2211" y="272"/>
                    <a:pt x="1927" y="0"/>
                    <a:pt x="1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3"/>
            <p:cNvSpPr/>
            <p:nvPr/>
          </p:nvSpPr>
          <p:spPr>
            <a:xfrm>
              <a:off x="1826050" y="3309550"/>
              <a:ext cx="225025" cy="224150"/>
            </a:xfrm>
            <a:custGeom>
              <a:avLst/>
              <a:gdLst/>
              <a:ahLst/>
              <a:cxnLst/>
              <a:rect l="l" t="t" r="r" b="b"/>
              <a:pathLst>
                <a:path w="9001" h="8966" extrusionOk="0">
                  <a:moveTo>
                    <a:pt x="3827" y="1"/>
                  </a:moveTo>
                  <a:cubicBezTo>
                    <a:pt x="3790" y="1"/>
                    <a:pt x="3752" y="4"/>
                    <a:pt x="3714" y="11"/>
                  </a:cubicBezTo>
                  <a:cubicBezTo>
                    <a:pt x="1566" y="396"/>
                    <a:pt x="1" y="2266"/>
                    <a:pt x="1" y="4448"/>
                  </a:cubicBezTo>
                  <a:cubicBezTo>
                    <a:pt x="1" y="6939"/>
                    <a:pt x="2028" y="8965"/>
                    <a:pt x="4518" y="8965"/>
                  </a:cubicBezTo>
                  <a:cubicBezTo>
                    <a:pt x="6702" y="8965"/>
                    <a:pt x="8571" y="7401"/>
                    <a:pt x="8955" y="5251"/>
                  </a:cubicBezTo>
                  <a:cubicBezTo>
                    <a:pt x="9001" y="4993"/>
                    <a:pt x="8887" y="4732"/>
                    <a:pt x="8666" y="4591"/>
                  </a:cubicBezTo>
                  <a:cubicBezTo>
                    <a:pt x="8560" y="4524"/>
                    <a:pt x="8440" y="4491"/>
                    <a:pt x="8320" y="4491"/>
                  </a:cubicBezTo>
                  <a:cubicBezTo>
                    <a:pt x="8189" y="4491"/>
                    <a:pt x="8058" y="4531"/>
                    <a:pt x="7946" y="4610"/>
                  </a:cubicBezTo>
                  <a:cubicBezTo>
                    <a:pt x="7512" y="4924"/>
                    <a:pt x="6990" y="5093"/>
                    <a:pt x="6454" y="5093"/>
                  </a:cubicBezTo>
                  <a:cubicBezTo>
                    <a:pt x="5678" y="5093"/>
                    <a:pt x="4992" y="4743"/>
                    <a:pt x="4519" y="4201"/>
                  </a:cubicBezTo>
                  <a:cubicBezTo>
                    <a:pt x="4122" y="3748"/>
                    <a:pt x="3872" y="3162"/>
                    <a:pt x="3872" y="2512"/>
                  </a:cubicBezTo>
                  <a:cubicBezTo>
                    <a:pt x="3874" y="1978"/>
                    <a:pt x="4042" y="1455"/>
                    <a:pt x="4355" y="1021"/>
                  </a:cubicBezTo>
                  <a:cubicBezTo>
                    <a:pt x="4506" y="807"/>
                    <a:pt x="4513" y="522"/>
                    <a:pt x="4373" y="302"/>
                  </a:cubicBezTo>
                  <a:cubicBezTo>
                    <a:pt x="4253" y="112"/>
                    <a:pt x="4046" y="1"/>
                    <a:pt x="3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3"/>
            <p:cNvSpPr/>
            <p:nvPr/>
          </p:nvSpPr>
          <p:spPr>
            <a:xfrm>
              <a:off x="1939025" y="3414575"/>
              <a:ext cx="112100" cy="119125"/>
            </a:xfrm>
            <a:custGeom>
              <a:avLst/>
              <a:gdLst/>
              <a:ahLst/>
              <a:cxnLst/>
              <a:rect l="l" t="t" r="r" b="b"/>
              <a:pathLst>
                <a:path w="4484" h="4765" extrusionOk="0">
                  <a:moveTo>
                    <a:pt x="0" y="0"/>
                  </a:moveTo>
                  <a:lnTo>
                    <a:pt x="0" y="4764"/>
                  </a:lnTo>
                  <a:cubicBezTo>
                    <a:pt x="2183" y="4764"/>
                    <a:pt x="4052" y="3200"/>
                    <a:pt x="4437" y="1050"/>
                  </a:cubicBezTo>
                  <a:cubicBezTo>
                    <a:pt x="4483" y="792"/>
                    <a:pt x="4368" y="532"/>
                    <a:pt x="4147" y="392"/>
                  </a:cubicBezTo>
                  <a:cubicBezTo>
                    <a:pt x="4041" y="325"/>
                    <a:pt x="3920" y="291"/>
                    <a:pt x="3800" y="291"/>
                  </a:cubicBezTo>
                  <a:cubicBezTo>
                    <a:pt x="3670" y="291"/>
                    <a:pt x="3539" y="331"/>
                    <a:pt x="3427" y="409"/>
                  </a:cubicBezTo>
                  <a:cubicBezTo>
                    <a:pt x="2993" y="723"/>
                    <a:pt x="2471" y="892"/>
                    <a:pt x="1936" y="892"/>
                  </a:cubicBezTo>
                  <a:cubicBezTo>
                    <a:pt x="1161" y="892"/>
                    <a:pt x="473" y="54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73"/>
          <p:cNvGrpSpPr/>
          <p:nvPr/>
        </p:nvGrpSpPr>
        <p:grpSpPr>
          <a:xfrm>
            <a:off x="2190896" y="2744106"/>
            <a:ext cx="301164" cy="466146"/>
            <a:chOff x="1137025" y="3164250"/>
            <a:chExt cx="355775" cy="550675"/>
          </a:xfrm>
        </p:grpSpPr>
        <p:sp>
          <p:nvSpPr>
            <p:cNvPr id="3379" name="Google Shape;3379;p73"/>
            <p:cNvSpPr/>
            <p:nvPr/>
          </p:nvSpPr>
          <p:spPr>
            <a:xfrm>
              <a:off x="1153200" y="3569700"/>
              <a:ext cx="322675" cy="96800"/>
            </a:xfrm>
            <a:custGeom>
              <a:avLst/>
              <a:gdLst/>
              <a:ahLst/>
              <a:cxnLst/>
              <a:rect l="l" t="t" r="r" b="b"/>
              <a:pathLst>
                <a:path w="12907" h="3872" extrusionOk="0">
                  <a:moveTo>
                    <a:pt x="1936" y="0"/>
                  </a:moveTo>
                  <a:cubicBezTo>
                    <a:pt x="1223" y="0"/>
                    <a:pt x="0" y="1223"/>
                    <a:pt x="0" y="1936"/>
                  </a:cubicBezTo>
                  <a:cubicBezTo>
                    <a:pt x="0" y="2649"/>
                    <a:pt x="1223" y="3872"/>
                    <a:pt x="1936" y="3872"/>
                  </a:cubicBezTo>
                  <a:lnTo>
                    <a:pt x="11555" y="3872"/>
                  </a:lnTo>
                  <a:lnTo>
                    <a:pt x="12906" y="3227"/>
                  </a:lnTo>
                  <a:lnTo>
                    <a:pt x="12906" y="3227"/>
                  </a:lnTo>
                  <a:cubicBezTo>
                    <a:pt x="12906" y="3227"/>
                    <a:pt x="12905" y="3227"/>
                    <a:pt x="12905" y="3227"/>
                  </a:cubicBezTo>
                  <a:cubicBezTo>
                    <a:pt x="12647" y="3227"/>
                    <a:pt x="12261" y="2723"/>
                    <a:pt x="12261" y="1936"/>
                  </a:cubicBezTo>
                  <a:cubicBezTo>
                    <a:pt x="12261" y="1149"/>
                    <a:pt x="12648" y="645"/>
                    <a:pt x="12906" y="645"/>
                  </a:cubicBezTo>
                  <a:lnTo>
                    <a:pt x="11697" y="0"/>
                  </a:ln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3"/>
            <p:cNvSpPr/>
            <p:nvPr/>
          </p:nvSpPr>
          <p:spPr>
            <a:xfrm>
              <a:off x="1314525" y="3569700"/>
              <a:ext cx="161350" cy="96800"/>
            </a:xfrm>
            <a:custGeom>
              <a:avLst/>
              <a:gdLst/>
              <a:ahLst/>
              <a:cxnLst/>
              <a:rect l="l" t="t" r="r" b="b"/>
              <a:pathLst>
                <a:path w="6454" h="3872" extrusionOk="0">
                  <a:moveTo>
                    <a:pt x="0" y="0"/>
                  </a:moveTo>
                  <a:lnTo>
                    <a:pt x="0" y="3872"/>
                  </a:lnTo>
                  <a:lnTo>
                    <a:pt x="5102" y="3872"/>
                  </a:lnTo>
                  <a:lnTo>
                    <a:pt x="6453" y="3228"/>
                  </a:lnTo>
                  <a:cubicBezTo>
                    <a:pt x="6195" y="3228"/>
                    <a:pt x="5806" y="2725"/>
                    <a:pt x="5806" y="1936"/>
                  </a:cubicBezTo>
                  <a:cubicBezTo>
                    <a:pt x="5806" y="1149"/>
                    <a:pt x="6195" y="645"/>
                    <a:pt x="6453" y="645"/>
                  </a:cubicBezTo>
                  <a:lnTo>
                    <a:pt x="5242" y="0"/>
                  </a:lnTo>
                  <a:close/>
                </a:path>
              </a:pathLst>
            </a:custGeom>
            <a:solidFill>
              <a:srgbClr val="EFE2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3"/>
            <p:cNvSpPr/>
            <p:nvPr/>
          </p:nvSpPr>
          <p:spPr>
            <a:xfrm>
              <a:off x="1137025" y="3553600"/>
              <a:ext cx="355775" cy="129075"/>
            </a:xfrm>
            <a:custGeom>
              <a:avLst/>
              <a:gdLst/>
              <a:ahLst/>
              <a:cxnLst/>
              <a:rect l="l" t="t" r="r" b="b"/>
              <a:pathLst>
                <a:path w="14231" h="5163" extrusionOk="0">
                  <a:moveTo>
                    <a:pt x="1938" y="0"/>
                  </a:moveTo>
                  <a:cubicBezTo>
                    <a:pt x="867" y="0"/>
                    <a:pt x="2" y="2155"/>
                    <a:pt x="2" y="3227"/>
                  </a:cubicBezTo>
                  <a:cubicBezTo>
                    <a:pt x="1" y="4295"/>
                    <a:pt x="866" y="5161"/>
                    <a:pt x="1935" y="5161"/>
                  </a:cubicBezTo>
                  <a:cubicBezTo>
                    <a:pt x="1936" y="5161"/>
                    <a:pt x="1937" y="5161"/>
                    <a:pt x="1938" y="5161"/>
                  </a:cubicBezTo>
                  <a:lnTo>
                    <a:pt x="13553" y="5161"/>
                  </a:lnTo>
                  <a:cubicBezTo>
                    <a:pt x="13565" y="5162"/>
                    <a:pt x="13576" y="5162"/>
                    <a:pt x="13587" y="5162"/>
                  </a:cubicBezTo>
                  <a:cubicBezTo>
                    <a:pt x="13941" y="5162"/>
                    <a:pt x="14231" y="4875"/>
                    <a:pt x="14231" y="4516"/>
                  </a:cubicBezTo>
                  <a:cubicBezTo>
                    <a:pt x="14231" y="4158"/>
                    <a:pt x="13941" y="3871"/>
                    <a:pt x="13587" y="3871"/>
                  </a:cubicBezTo>
                  <a:cubicBezTo>
                    <a:pt x="13576" y="3871"/>
                    <a:pt x="13565" y="3871"/>
                    <a:pt x="13553" y="3872"/>
                  </a:cubicBezTo>
                  <a:lnTo>
                    <a:pt x="2583" y="3872"/>
                  </a:lnTo>
                  <a:cubicBezTo>
                    <a:pt x="1870" y="3872"/>
                    <a:pt x="1293" y="3293"/>
                    <a:pt x="1293" y="2580"/>
                  </a:cubicBezTo>
                  <a:cubicBezTo>
                    <a:pt x="1293" y="1868"/>
                    <a:pt x="1870" y="1289"/>
                    <a:pt x="2583" y="1289"/>
                  </a:cubicBezTo>
                  <a:lnTo>
                    <a:pt x="19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3"/>
            <p:cNvSpPr/>
            <p:nvPr/>
          </p:nvSpPr>
          <p:spPr>
            <a:xfrm>
              <a:off x="1314525" y="3650400"/>
              <a:ext cx="177550" cy="32250"/>
            </a:xfrm>
            <a:custGeom>
              <a:avLst/>
              <a:gdLst/>
              <a:ahLst/>
              <a:cxnLst/>
              <a:rect l="l" t="t" r="r" b="b"/>
              <a:pathLst>
                <a:path w="7102" h="1290" extrusionOk="0">
                  <a:moveTo>
                    <a:pt x="6461" y="0"/>
                  </a:moveTo>
                  <a:cubicBezTo>
                    <a:pt x="6458" y="0"/>
                    <a:pt x="6456" y="0"/>
                    <a:pt x="6453" y="0"/>
                  </a:cubicBezTo>
                  <a:lnTo>
                    <a:pt x="0" y="0"/>
                  </a:lnTo>
                  <a:lnTo>
                    <a:pt x="0" y="1289"/>
                  </a:lnTo>
                  <a:lnTo>
                    <a:pt x="6453" y="1289"/>
                  </a:lnTo>
                  <a:cubicBezTo>
                    <a:pt x="6456" y="1289"/>
                    <a:pt x="6458" y="1289"/>
                    <a:pt x="6461" y="1289"/>
                  </a:cubicBezTo>
                  <a:cubicBezTo>
                    <a:pt x="6815" y="1289"/>
                    <a:pt x="7101" y="1000"/>
                    <a:pt x="7098" y="644"/>
                  </a:cubicBezTo>
                  <a:cubicBezTo>
                    <a:pt x="7101" y="289"/>
                    <a:pt x="6815" y="0"/>
                    <a:pt x="6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3"/>
            <p:cNvSpPr/>
            <p:nvPr/>
          </p:nvSpPr>
          <p:spPr>
            <a:xfrm>
              <a:off x="1249950" y="3553600"/>
              <a:ext cx="129075" cy="161325"/>
            </a:xfrm>
            <a:custGeom>
              <a:avLst/>
              <a:gdLst/>
              <a:ahLst/>
              <a:cxnLst/>
              <a:rect l="l" t="t" r="r" b="b"/>
              <a:pathLst>
                <a:path w="5163" h="6453" extrusionOk="0">
                  <a:moveTo>
                    <a:pt x="645" y="0"/>
                  </a:moveTo>
                  <a:cubicBezTo>
                    <a:pt x="289" y="0"/>
                    <a:pt x="1" y="289"/>
                    <a:pt x="2" y="644"/>
                  </a:cubicBezTo>
                  <a:lnTo>
                    <a:pt x="2" y="5806"/>
                  </a:lnTo>
                  <a:cubicBezTo>
                    <a:pt x="2" y="6186"/>
                    <a:pt x="313" y="6453"/>
                    <a:pt x="649" y="6453"/>
                  </a:cubicBezTo>
                  <a:cubicBezTo>
                    <a:pt x="769" y="6453"/>
                    <a:pt x="892" y="6419"/>
                    <a:pt x="1005" y="6344"/>
                  </a:cubicBezTo>
                  <a:lnTo>
                    <a:pt x="2582" y="5293"/>
                  </a:lnTo>
                  <a:lnTo>
                    <a:pt x="4160" y="6344"/>
                  </a:lnTo>
                  <a:cubicBezTo>
                    <a:pt x="4273" y="6419"/>
                    <a:pt x="4396" y="6453"/>
                    <a:pt x="4515" y="6453"/>
                  </a:cubicBezTo>
                  <a:cubicBezTo>
                    <a:pt x="4851" y="6453"/>
                    <a:pt x="5163" y="6186"/>
                    <a:pt x="5163" y="5806"/>
                  </a:cubicBezTo>
                  <a:lnTo>
                    <a:pt x="5163" y="644"/>
                  </a:lnTo>
                  <a:cubicBezTo>
                    <a:pt x="5163" y="288"/>
                    <a:pt x="4875" y="0"/>
                    <a:pt x="4519" y="0"/>
                  </a:cubicBezTo>
                  <a:lnTo>
                    <a:pt x="647" y="0"/>
                  </a:lnTo>
                  <a:cubicBezTo>
                    <a:pt x="646" y="0"/>
                    <a:pt x="646"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3"/>
            <p:cNvSpPr/>
            <p:nvPr/>
          </p:nvSpPr>
          <p:spPr>
            <a:xfrm>
              <a:off x="1314525" y="3553600"/>
              <a:ext cx="64550" cy="161325"/>
            </a:xfrm>
            <a:custGeom>
              <a:avLst/>
              <a:gdLst/>
              <a:ahLst/>
              <a:cxnLst/>
              <a:rect l="l" t="t" r="r" b="b"/>
              <a:pathLst>
                <a:path w="2582" h="6453" extrusionOk="0">
                  <a:moveTo>
                    <a:pt x="1937" y="0"/>
                  </a:moveTo>
                  <a:cubicBezTo>
                    <a:pt x="1936" y="0"/>
                    <a:pt x="1936" y="0"/>
                    <a:pt x="1935" y="0"/>
                  </a:cubicBezTo>
                  <a:lnTo>
                    <a:pt x="0" y="0"/>
                  </a:lnTo>
                  <a:lnTo>
                    <a:pt x="0" y="5293"/>
                  </a:lnTo>
                  <a:lnTo>
                    <a:pt x="1579" y="6344"/>
                  </a:lnTo>
                  <a:cubicBezTo>
                    <a:pt x="1687" y="6416"/>
                    <a:pt x="1811" y="6453"/>
                    <a:pt x="1936" y="6453"/>
                  </a:cubicBezTo>
                  <a:cubicBezTo>
                    <a:pt x="2040" y="6453"/>
                    <a:pt x="2145" y="6427"/>
                    <a:pt x="2240" y="6376"/>
                  </a:cubicBezTo>
                  <a:cubicBezTo>
                    <a:pt x="2450" y="6264"/>
                    <a:pt x="2581" y="6046"/>
                    <a:pt x="2581" y="5808"/>
                  </a:cubicBezTo>
                  <a:lnTo>
                    <a:pt x="2581" y="644"/>
                  </a:lnTo>
                  <a:cubicBezTo>
                    <a:pt x="2581" y="289"/>
                    <a:pt x="2293" y="0"/>
                    <a:pt x="19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3"/>
            <p:cNvSpPr/>
            <p:nvPr/>
          </p:nvSpPr>
          <p:spPr>
            <a:xfrm>
              <a:off x="1137075" y="3164275"/>
              <a:ext cx="355025" cy="470000"/>
            </a:xfrm>
            <a:custGeom>
              <a:avLst/>
              <a:gdLst/>
              <a:ahLst/>
              <a:cxnLst/>
              <a:rect l="l" t="t" r="r" b="b"/>
              <a:pathLst>
                <a:path w="14201" h="18800" extrusionOk="0">
                  <a:moveTo>
                    <a:pt x="13559" y="1"/>
                  </a:moveTo>
                  <a:cubicBezTo>
                    <a:pt x="13556" y="1"/>
                    <a:pt x="13554" y="1"/>
                    <a:pt x="13551" y="1"/>
                  </a:cubicBezTo>
                  <a:lnTo>
                    <a:pt x="2581" y="1"/>
                  </a:lnTo>
                  <a:cubicBezTo>
                    <a:pt x="1162" y="1"/>
                    <a:pt x="0" y="1162"/>
                    <a:pt x="0" y="2582"/>
                  </a:cubicBezTo>
                  <a:lnTo>
                    <a:pt x="0" y="18795"/>
                  </a:lnTo>
                  <a:lnTo>
                    <a:pt x="0" y="18795"/>
                  </a:lnTo>
                  <a:cubicBezTo>
                    <a:pt x="1" y="17727"/>
                    <a:pt x="867" y="16864"/>
                    <a:pt x="1933" y="16864"/>
                  </a:cubicBezTo>
                  <a:cubicBezTo>
                    <a:pt x="1934" y="16864"/>
                    <a:pt x="1935" y="16864"/>
                    <a:pt x="1936" y="16864"/>
                  </a:cubicBezTo>
                  <a:lnTo>
                    <a:pt x="13551" y="16864"/>
                  </a:lnTo>
                  <a:cubicBezTo>
                    <a:pt x="13553" y="16864"/>
                    <a:pt x="13555" y="16864"/>
                    <a:pt x="13556" y="16864"/>
                  </a:cubicBezTo>
                  <a:cubicBezTo>
                    <a:pt x="13911" y="16864"/>
                    <a:pt x="14201" y="16574"/>
                    <a:pt x="14196" y="16217"/>
                  </a:cubicBezTo>
                  <a:lnTo>
                    <a:pt x="14196" y="646"/>
                  </a:lnTo>
                  <a:cubicBezTo>
                    <a:pt x="14199" y="290"/>
                    <a:pt x="13913" y="1"/>
                    <a:pt x="13559" y="1"/>
                  </a:cubicBezTo>
                  <a:close/>
                  <a:moveTo>
                    <a:pt x="0" y="18795"/>
                  </a:moveTo>
                  <a:cubicBezTo>
                    <a:pt x="0" y="18796"/>
                    <a:pt x="0" y="18798"/>
                    <a:pt x="0" y="18800"/>
                  </a:cubicBezTo>
                  <a:lnTo>
                    <a:pt x="0" y="18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3"/>
            <p:cNvSpPr/>
            <p:nvPr/>
          </p:nvSpPr>
          <p:spPr>
            <a:xfrm>
              <a:off x="1314525" y="3164250"/>
              <a:ext cx="177575" cy="421600"/>
            </a:xfrm>
            <a:custGeom>
              <a:avLst/>
              <a:gdLst/>
              <a:ahLst/>
              <a:cxnLst/>
              <a:rect l="l" t="t" r="r" b="b"/>
              <a:pathLst>
                <a:path w="7103" h="16864" extrusionOk="0">
                  <a:moveTo>
                    <a:pt x="6458" y="0"/>
                  </a:moveTo>
                  <a:cubicBezTo>
                    <a:pt x="6457" y="0"/>
                    <a:pt x="6455" y="0"/>
                    <a:pt x="6453" y="0"/>
                  </a:cubicBezTo>
                  <a:lnTo>
                    <a:pt x="0" y="0"/>
                  </a:lnTo>
                  <a:lnTo>
                    <a:pt x="0" y="16863"/>
                  </a:lnTo>
                  <a:lnTo>
                    <a:pt x="6453" y="16863"/>
                  </a:lnTo>
                  <a:cubicBezTo>
                    <a:pt x="6456" y="16864"/>
                    <a:pt x="6458" y="16864"/>
                    <a:pt x="6461" y="16864"/>
                  </a:cubicBezTo>
                  <a:cubicBezTo>
                    <a:pt x="6815" y="16864"/>
                    <a:pt x="7101" y="16574"/>
                    <a:pt x="7098" y="16218"/>
                  </a:cubicBezTo>
                  <a:lnTo>
                    <a:pt x="7098" y="647"/>
                  </a:lnTo>
                  <a:cubicBezTo>
                    <a:pt x="7103" y="290"/>
                    <a:pt x="6813" y="0"/>
                    <a:pt x="64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3"/>
            <p:cNvSpPr/>
            <p:nvPr/>
          </p:nvSpPr>
          <p:spPr>
            <a:xfrm>
              <a:off x="1323850" y="3286550"/>
              <a:ext cx="80725" cy="79175"/>
            </a:xfrm>
            <a:custGeom>
              <a:avLst/>
              <a:gdLst/>
              <a:ahLst/>
              <a:cxnLst/>
              <a:rect l="l" t="t" r="r" b="b"/>
              <a:pathLst>
                <a:path w="3229" h="3167" extrusionOk="0">
                  <a:moveTo>
                    <a:pt x="1563" y="1"/>
                  </a:moveTo>
                  <a:cubicBezTo>
                    <a:pt x="1218" y="1"/>
                    <a:pt x="934" y="271"/>
                    <a:pt x="918" y="616"/>
                  </a:cubicBezTo>
                  <a:lnTo>
                    <a:pt x="918" y="960"/>
                  </a:lnTo>
                  <a:lnTo>
                    <a:pt x="617" y="960"/>
                  </a:lnTo>
                  <a:cubicBezTo>
                    <a:pt x="271" y="977"/>
                    <a:pt x="1" y="1260"/>
                    <a:pt x="1" y="1606"/>
                  </a:cubicBezTo>
                  <a:cubicBezTo>
                    <a:pt x="1" y="1950"/>
                    <a:pt x="271" y="2235"/>
                    <a:pt x="617" y="2251"/>
                  </a:cubicBezTo>
                  <a:lnTo>
                    <a:pt x="916" y="2251"/>
                  </a:lnTo>
                  <a:lnTo>
                    <a:pt x="916" y="2552"/>
                  </a:lnTo>
                  <a:cubicBezTo>
                    <a:pt x="934" y="2896"/>
                    <a:pt x="1218" y="3166"/>
                    <a:pt x="1562" y="3166"/>
                  </a:cubicBezTo>
                  <a:cubicBezTo>
                    <a:pt x="1907" y="3166"/>
                    <a:pt x="2191" y="2896"/>
                    <a:pt x="2207" y="2552"/>
                  </a:cubicBezTo>
                  <a:lnTo>
                    <a:pt x="2207" y="2251"/>
                  </a:lnTo>
                  <a:lnTo>
                    <a:pt x="2551" y="2251"/>
                  </a:lnTo>
                  <a:cubicBezTo>
                    <a:pt x="2562" y="2251"/>
                    <a:pt x="2572" y="2252"/>
                    <a:pt x="2583" y="2252"/>
                  </a:cubicBezTo>
                  <a:cubicBezTo>
                    <a:pt x="2938" y="2252"/>
                    <a:pt x="3229" y="1964"/>
                    <a:pt x="3229" y="1606"/>
                  </a:cubicBezTo>
                  <a:cubicBezTo>
                    <a:pt x="3229" y="1247"/>
                    <a:pt x="2938" y="960"/>
                    <a:pt x="2583" y="960"/>
                  </a:cubicBezTo>
                  <a:cubicBezTo>
                    <a:pt x="2572" y="960"/>
                    <a:pt x="2562" y="960"/>
                    <a:pt x="2551" y="960"/>
                  </a:cubicBezTo>
                  <a:lnTo>
                    <a:pt x="2208" y="960"/>
                  </a:lnTo>
                  <a:lnTo>
                    <a:pt x="2208" y="616"/>
                  </a:lnTo>
                  <a:cubicBezTo>
                    <a:pt x="2192" y="271"/>
                    <a:pt x="1907" y="1"/>
                    <a:pt x="1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3"/>
            <p:cNvSpPr/>
            <p:nvPr/>
          </p:nvSpPr>
          <p:spPr>
            <a:xfrm>
              <a:off x="1201550" y="3263875"/>
              <a:ext cx="225075" cy="224100"/>
            </a:xfrm>
            <a:custGeom>
              <a:avLst/>
              <a:gdLst/>
              <a:ahLst/>
              <a:cxnLst/>
              <a:rect l="l" t="t" r="r" b="b"/>
              <a:pathLst>
                <a:path w="9003" h="8964" extrusionOk="0">
                  <a:moveTo>
                    <a:pt x="3831" y="1"/>
                  </a:moveTo>
                  <a:cubicBezTo>
                    <a:pt x="3793" y="1"/>
                    <a:pt x="3754" y="4"/>
                    <a:pt x="3716" y="11"/>
                  </a:cubicBezTo>
                  <a:cubicBezTo>
                    <a:pt x="1566" y="395"/>
                    <a:pt x="2" y="2265"/>
                    <a:pt x="1" y="4448"/>
                  </a:cubicBezTo>
                  <a:cubicBezTo>
                    <a:pt x="1" y="6938"/>
                    <a:pt x="2028" y="8964"/>
                    <a:pt x="4518" y="8964"/>
                  </a:cubicBezTo>
                  <a:cubicBezTo>
                    <a:pt x="4519" y="8964"/>
                    <a:pt x="4520" y="8964"/>
                    <a:pt x="4521" y="8964"/>
                  </a:cubicBezTo>
                  <a:cubicBezTo>
                    <a:pt x="6703" y="8964"/>
                    <a:pt x="8571" y="7399"/>
                    <a:pt x="8955" y="5250"/>
                  </a:cubicBezTo>
                  <a:cubicBezTo>
                    <a:pt x="9002" y="4992"/>
                    <a:pt x="8887" y="4732"/>
                    <a:pt x="8666" y="4590"/>
                  </a:cubicBezTo>
                  <a:lnTo>
                    <a:pt x="8666" y="4590"/>
                  </a:lnTo>
                  <a:lnTo>
                    <a:pt x="8667" y="4592"/>
                  </a:lnTo>
                  <a:cubicBezTo>
                    <a:pt x="8561" y="4524"/>
                    <a:pt x="8441" y="4490"/>
                    <a:pt x="8321" y="4490"/>
                  </a:cubicBezTo>
                  <a:cubicBezTo>
                    <a:pt x="8190" y="4490"/>
                    <a:pt x="8058" y="4531"/>
                    <a:pt x="7946" y="4611"/>
                  </a:cubicBezTo>
                  <a:cubicBezTo>
                    <a:pt x="7512" y="4924"/>
                    <a:pt x="6990" y="5092"/>
                    <a:pt x="6455" y="5094"/>
                  </a:cubicBezTo>
                  <a:cubicBezTo>
                    <a:pt x="5680" y="5094"/>
                    <a:pt x="4992" y="4742"/>
                    <a:pt x="4519" y="4202"/>
                  </a:cubicBezTo>
                  <a:cubicBezTo>
                    <a:pt x="4122" y="3747"/>
                    <a:pt x="3872" y="3161"/>
                    <a:pt x="3872" y="2513"/>
                  </a:cubicBezTo>
                  <a:cubicBezTo>
                    <a:pt x="3874" y="1977"/>
                    <a:pt x="4042" y="1455"/>
                    <a:pt x="4355" y="1020"/>
                  </a:cubicBezTo>
                  <a:cubicBezTo>
                    <a:pt x="4507" y="806"/>
                    <a:pt x="4515" y="522"/>
                    <a:pt x="4375" y="301"/>
                  </a:cubicBezTo>
                  <a:cubicBezTo>
                    <a:pt x="4255" y="112"/>
                    <a:pt x="4048" y="1"/>
                    <a:pt x="3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3"/>
            <p:cNvSpPr/>
            <p:nvPr/>
          </p:nvSpPr>
          <p:spPr>
            <a:xfrm>
              <a:off x="1314525" y="3368900"/>
              <a:ext cx="112100" cy="119125"/>
            </a:xfrm>
            <a:custGeom>
              <a:avLst/>
              <a:gdLst/>
              <a:ahLst/>
              <a:cxnLst/>
              <a:rect l="l" t="t" r="r" b="b"/>
              <a:pathLst>
                <a:path w="4484" h="4765" extrusionOk="0">
                  <a:moveTo>
                    <a:pt x="0" y="1"/>
                  </a:moveTo>
                  <a:lnTo>
                    <a:pt x="0" y="4764"/>
                  </a:lnTo>
                  <a:cubicBezTo>
                    <a:pt x="2184" y="4764"/>
                    <a:pt x="4054" y="3199"/>
                    <a:pt x="4437" y="1049"/>
                  </a:cubicBezTo>
                  <a:cubicBezTo>
                    <a:pt x="4483" y="792"/>
                    <a:pt x="4368" y="531"/>
                    <a:pt x="4148" y="391"/>
                  </a:cubicBezTo>
                  <a:cubicBezTo>
                    <a:pt x="4042" y="324"/>
                    <a:pt x="3922" y="290"/>
                    <a:pt x="3802" y="290"/>
                  </a:cubicBezTo>
                  <a:cubicBezTo>
                    <a:pt x="3671" y="290"/>
                    <a:pt x="3539" y="330"/>
                    <a:pt x="3427" y="410"/>
                  </a:cubicBezTo>
                  <a:cubicBezTo>
                    <a:pt x="2993" y="723"/>
                    <a:pt x="2472" y="891"/>
                    <a:pt x="1936" y="893"/>
                  </a:cubicBezTo>
                  <a:cubicBezTo>
                    <a:pt x="1161" y="893"/>
                    <a:pt x="474" y="54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 name="Google Shape;3390;p73"/>
          <p:cNvGrpSpPr/>
          <p:nvPr/>
        </p:nvGrpSpPr>
        <p:grpSpPr>
          <a:xfrm>
            <a:off x="1518593" y="2744106"/>
            <a:ext cx="466168" cy="466146"/>
            <a:chOff x="310050" y="3167550"/>
            <a:chExt cx="550700" cy="550675"/>
          </a:xfrm>
        </p:grpSpPr>
        <p:sp>
          <p:nvSpPr>
            <p:cNvPr id="3391" name="Google Shape;3391;p73"/>
            <p:cNvSpPr/>
            <p:nvPr/>
          </p:nvSpPr>
          <p:spPr>
            <a:xfrm>
              <a:off x="504775" y="3168350"/>
              <a:ext cx="32300" cy="95300"/>
            </a:xfrm>
            <a:custGeom>
              <a:avLst/>
              <a:gdLst/>
              <a:ahLst/>
              <a:cxnLst/>
              <a:rect l="l" t="t" r="r" b="b"/>
              <a:pathLst>
                <a:path w="1292" h="3812" extrusionOk="0">
                  <a:moveTo>
                    <a:pt x="644" y="0"/>
                  </a:moveTo>
                  <a:cubicBezTo>
                    <a:pt x="300" y="0"/>
                    <a:pt x="17" y="271"/>
                    <a:pt x="1" y="616"/>
                  </a:cubicBezTo>
                  <a:lnTo>
                    <a:pt x="1" y="3197"/>
                  </a:lnTo>
                  <a:cubicBezTo>
                    <a:pt x="17" y="3541"/>
                    <a:pt x="300" y="3812"/>
                    <a:pt x="644" y="3812"/>
                  </a:cubicBezTo>
                  <a:cubicBezTo>
                    <a:pt x="990" y="3812"/>
                    <a:pt x="1273" y="3541"/>
                    <a:pt x="1291" y="3197"/>
                  </a:cubicBezTo>
                  <a:lnTo>
                    <a:pt x="1291" y="616"/>
                  </a:lnTo>
                  <a:cubicBezTo>
                    <a:pt x="1273" y="271"/>
                    <a:pt x="990"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3"/>
            <p:cNvSpPr/>
            <p:nvPr/>
          </p:nvSpPr>
          <p:spPr>
            <a:xfrm>
              <a:off x="520875" y="3167575"/>
              <a:ext cx="16275" cy="96850"/>
            </a:xfrm>
            <a:custGeom>
              <a:avLst/>
              <a:gdLst/>
              <a:ahLst/>
              <a:cxnLst/>
              <a:rect l="l" t="t" r="r" b="b"/>
              <a:pathLst>
                <a:path w="651" h="3874" extrusionOk="0">
                  <a:moveTo>
                    <a:pt x="8" y="0"/>
                  </a:moveTo>
                  <a:cubicBezTo>
                    <a:pt x="6" y="0"/>
                    <a:pt x="3" y="0"/>
                    <a:pt x="0" y="0"/>
                  </a:cubicBezTo>
                  <a:lnTo>
                    <a:pt x="0" y="3874"/>
                  </a:lnTo>
                  <a:cubicBezTo>
                    <a:pt x="3" y="3874"/>
                    <a:pt x="6" y="3874"/>
                    <a:pt x="8" y="3874"/>
                  </a:cubicBezTo>
                  <a:cubicBezTo>
                    <a:pt x="363" y="3874"/>
                    <a:pt x="650" y="3583"/>
                    <a:pt x="647" y="3228"/>
                  </a:cubicBezTo>
                  <a:lnTo>
                    <a:pt x="647" y="647"/>
                  </a:lnTo>
                  <a:cubicBezTo>
                    <a:pt x="650" y="291"/>
                    <a:pt x="36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3"/>
            <p:cNvSpPr/>
            <p:nvPr/>
          </p:nvSpPr>
          <p:spPr>
            <a:xfrm>
              <a:off x="310075" y="3264400"/>
              <a:ext cx="146325" cy="97900"/>
            </a:xfrm>
            <a:custGeom>
              <a:avLst/>
              <a:gdLst/>
              <a:ahLst/>
              <a:cxnLst/>
              <a:rect l="l" t="t" r="r" b="b"/>
              <a:pathLst>
                <a:path w="5853" h="3916" extrusionOk="0">
                  <a:moveTo>
                    <a:pt x="645" y="1"/>
                  </a:moveTo>
                  <a:cubicBezTo>
                    <a:pt x="289" y="1"/>
                    <a:pt x="1" y="289"/>
                    <a:pt x="1" y="644"/>
                  </a:cubicBezTo>
                  <a:lnTo>
                    <a:pt x="1" y="3270"/>
                  </a:lnTo>
                  <a:cubicBezTo>
                    <a:pt x="1" y="3626"/>
                    <a:pt x="290" y="3915"/>
                    <a:pt x="648" y="3915"/>
                  </a:cubicBezTo>
                  <a:lnTo>
                    <a:pt x="5853" y="3915"/>
                  </a:lnTo>
                  <a:lnTo>
                    <a:pt x="5853" y="1"/>
                  </a:lnTo>
                  <a:lnTo>
                    <a:pt x="648" y="1"/>
                  </a:lnTo>
                  <a:cubicBezTo>
                    <a:pt x="647" y="1"/>
                    <a:pt x="646" y="1"/>
                    <a:pt x="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3"/>
            <p:cNvSpPr/>
            <p:nvPr/>
          </p:nvSpPr>
          <p:spPr>
            <a:xfrm>
              <a:off x="585400" y="3264400"/>
              <a:ext cx="177525" cy="130150"/>
            </a:xfrm>
            <a:custGeom>
              <a:avLst/>
              <a:gdLst/>
              <a:ahLst/>
              <a:cxnLst/>
              <a:rect l="l" t="t" r="r" b="b"/>
              <a:pathLst>
                <a:path w="7101" h="5206" extrusionOk="0">
                  <a:moveTo>
                    <a:pt x="0" y="1"/>
                  </a:moveTo>
                  <a:lnTo>
                    <a:pt x="0" y="3915"/>
                  </a:lnTo>
                  <a:lnTo>
                    <a:pt x="2582" y="3915"/>
                  </a:lnTo>
                  <a:cubicBezTo>
                    <a:pt x="2939" y="3915"/>
                    <a:pt x="3227" y="4203"/>
                    <a:pt x="3227" y="4559"/>
                  </a:cubicBezTo>
                  <a:cubicBezTo>
                    <a:pt x="3227" y="4916"/>
                    <a:pt x="3516" y="5206"/>
                    <a:pt x="3874" y="5206"/>
                  </a:cubicBezTo>
                  <a:lnTo>
                    <a:pt x="6455" y="5206"/>
                  </a:lnTo>
                  <a:cubicBezTo>
                    <a:pt x="6811" y="5206"/>
                    <a:pt x="7100" y="4916"/>
                    <a:pt x="7100" y="4559"/>
                  </a:cubicBezTo>
                  <a:cubicBezTo>
                    <a:pt x="7099" y="2069"/>
                    <a:pt x="5073" y="1"/>
                    <a:pt x="2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3"/>
            <p:cNvSpPr/>
            <p:nvPr/>
          </p:nvSpPr>
          <p:spPr>
            <a:xfrm>
              <a:off x="666050" y="3395150"/>
              <a:ext cx="96825" cy="129050"/>
            </a:xfrm>
            <a:custGeom>
              <a:avLst/>
              <a:gdLst/>
              <a:ahLst/>
              <a:cxnLst/>
              <a:rect l="l" t="t" r="r" b="b"/>
              <a:pathLst>
                <a:path w="3873" h="5162" extrusionOk="0">
                  <a:moveTo>
                    <a:pt x="1937" y="1"/>
                  </a:moveTo>
                  <a:cubicBezTo>
                    <a:pt x="1731" y="1"/>
                    <a:pt x="1525" y="78"/>
                    <a:pt x="1408" y="259"/>
                  </a:cubicBezTo>
                  <a:cubicBezTo>
                    <a:pt x="983" y="866"/>
                    <a:pt x="1" y="2418"/>
                    <a:pt x="1" y="3245"/>
                  </a:cubicBezTo>
                  <a:cubicBezTo>
                    <a:pt x="11" y="4307"/>
                    <a:pt x="875" y="5162"/>
                    <a:pt x="1937" y="5162"/>
                  </a:cubicBezTo>
                  <a:cubicBezTo>
                    <a:pt x="2998" y="5162"/>
                    <a:pt x="3862" y="4307"/>
                    <a:pt x="3873" y="3245"/>
                  </a:cubicBezTo>
                  <a:cubicBezTo>
                    <a:pt x="3873" y="2418"/>
                    <a:pt x="2892" y="865"/>
                    <a:pt x="2467" y="259"/>
                  </a:cubicBezTo>
                  <a:cubicBezTo>
                    <a:pt x="2350" y="78"/>
                    <a:pt x="2143" y="1"/>
                    <a:pt x="19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3"/>
            <p:cNvSpPr/>
            <p:nvPr/>
          </p:nvSpPr>
          <p:spPr>
            <a:xfrm>
              <a:off x="310050" y="3508475"/>
              <a:ext cx="550700" cy="209750"/>
            </a:xfrm>
            <a:custGeom>
              <a:avLst/>
              <a:gdLst/>
              <a:ahLst/>
              <a:cxnLst/>
              <a:rect l="l" t="t" r="r" b="b"/>
              <a:pathLst>
                <a:path w="22028" h="8390" extrusionOk="0">
                  <a:moveTo>
                    <a:pt x="7790" y="1"/>
                  </a:moveTo>
                  <a:cubicBezTo>
                    <a:pt x="6949" y="1"/>
                    <a:pt x="6461" y="271"/>
                    <a:pt x="5944" y="569"/>
                  </a:cubicBezTo>
                  <a:cubicBezTo>
                    <a:pt x="5337" y="903"/>
                    <a:pt x="4665" y="1292"/>
                    <a:pt x="3336" y="1292"/>
                  </a:cubicBezTo>
                  <a:lnTo>
                    <a:pt x="650" y="1292"/>
                  </a:lnTo>
                  <a:cubicBezTo>
                    <a:pt x="647" y="1291"/>
                    <a:pt x="645" y="1291"/>
                    <a:pt x="642" y="1291"/>
                  </a:cubicBezTo>
                  <a:cubicBezTo>
                    <a:pt x="287" y="1291"/>
                    <a:pt x="0" y="1582"/>
                    <a:pt x="3" y="1937"/>
                  </a:cubicBezTo>
                  <a:lnTo>
                    <a:pt x="3" y="6132"/>
                  </a:lnTo>
                  <a:cubicBezTo>
                    <a:pt x="2" y="6310"/>
                    <a:pt x="147" y="6454"/>
                    <a:pt x="324" y="6454"/>
                  </a:cubicBezTo>
                  <a:cubicBezTo>
                    <a:pt x="325" y="6454"/>
                    <a:pt x="326" y="6454"/>
                    <a:pt x="327" y="6454"/>
                  </a:cubicBezTo>
                  <a:lnTo>
                    <a:pt x="3169" y="6454"/>
                  </a:lnTo>
                  <a:cubicBezTo>
                    <a:pt x="4460" y="6454"/>
                    <a:pt x="6472" y="7332"/>
                    <a:pt x="8433" y="7899"/>
                  </a:cubicBezTo>
                  <a:cubicBezTo>
                    <a:pt x="9389" y="8183"/>
                    <a:pt x="10331" y="8390"/>
                    <a:pt x="11170" y="8390"/>
                  </a:cubicBezTo>
                  <a:lnTo>
                    <a:pt x="13609" y="8390"/>
                  </a:lnTo>
                  <a:cubicBezTo>
                    <a:pt x="19286" y="8390"/>
                    <a:pt x="21975" y="2776"/>
                    <a:pt x="22027" y="2195"/>
                  </a:cubicBezTo>
                  <a:cubicBezTo>
                    <a:pt x="22027" y="1743"/>
                    <a:pt x="21757" y="1460"/>
                    <a:pt x="21357" y="1460"/>
                  </a:cubicBezTo>
                  <a:cubicBezTo>
                    <a:pt x="20943" y="1460"/>
                    <a:pt x="19817" y="1732"/>
                    <a:pt x="17687" y="3938"/>
                  </a:cubicBezTo>
                  <a:cubicBezTo>
                    <a:pt x="16939" y="4711"/>
                    <a:pt x="15932" y="5163"/>
                    <a:pt x="14861" y="5163"/>
                  </a:cubicBezTo>
                  <a:lnTo>
                    <a:pt x="10369" y="5163"/>
                  </a:lnTo>
                  <a:cubicBezTo>
                    <a:pt x="10025" y="5147"/>
                    <a:pt x="9755" y="4863"/>
                    <a:pt x="9755" y="4518"/>
                  </a:cubicBezTo>
                  <a:cubicBezTo>
                    <a:pt x="9755" y="4174"/>
                    <a:pt x="10025" y="3889"/>
                    <a:pt x="10369" y="3873"/>
                  </a:cubicBezTo>
                  <a:lnTo>
                    <a:pt x="13727" y="3873"/>
                  </a:lnTo>
                  <a:cubicBezTo>
                    <a:pt x="15094" y="3783"/>
                    <a:pt x="15791" y="3549"/>
                    <a:pt x="16282" y="3227"/>
                  </a:cubicBezTo>
                  <a:cubicBezTo>
                    <a:pt x="16682" y="2956"/>
                    <a:pt x="16655" y="2362"/>
                    <a:pt x="16243" y="2130"/>
                  </a:cubicBezTo>
                  <a:cubicBezTo>
                    <a:pt x="15805" y="1872"/>
                    <a:pt x="14991" y="1678"/>
                    <a:pt x="13817" y="1537"/>
                  </a:cubicBezTo>
                  <a:cubicBezTo>
                    <a:pt x="12578" y="1395"/>
                    <a:pt x="10629" y="956"/>
                    <a:pt x="9093" y="271"/>
                  </a:cubicBezTo>
                  <a:cubicBezTo>
                    <a:pt x="8875" y="181"/>
                    <a:pt x="8655" y="104"/>
                    <a:pt x="8435" y="66"/>
                  </a:cubicBezTo>
                  <a:cubicBezTo>
                    <a:pt x="8222" y="25"/>
                    <a:pt x="8007" y="2"/>
                    <a:pt x="77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3"/>
            <p:cNvSpPr/>
            <p:nvPr/>
          </p:nvSpPr>
          <p:spPr>
            <a:xfrm>
              <a:off x="520875" y="3510100"/>
              <a:ext cx="339875" cy="208125"/>
            </a:xfrm>
            <a:custGeom>
              <a:avLst/>
              <a:gdLst/>
              <a:ahLst/>
              <a:cxnLst/>
              <a:rect l="l" t="t" r="r" b="b"/>
              <a:pathLst>
                <a:path w="13595" h="8325" extrusionOk="0">
                  <a:moveTo>
                    <a:pt x="0" y="1"/>
                  </a:moveTo>
                  <a:lnTo>
                    <a:pt x="0" y="7834"/>
                  </a:lnTo>
                  <a:cubicBezTo>
                    <a:pt x="956" y="8118"/>
                    <a:pt x="1898" y="8325"/>
                    <a:pt x="2737" y="8325"/>
                  </a:cubicBezTo>
                  <a:lnTo>
                    <a:pt x="5176" y="8325"/>
                  </a:lnTo>
                  <a:cubicBezTo>
                    <a:pt x="10853" y="8325"/>
                    <a:pt x="13542" y="2711"/>
                    <a:pt x="13594" y="2130"/>
                  </a:cubicBezTo>
                  <a:lnTo>
                    <a:pt x="13594" y="2130"/>
                  </a:lnTo>
                  <a:cubicBezTo>
                    <a:pt x="13594" y="2131"/>
                    <a:pt x="13594" y="2131"/>
                    <a:pt x="13594" y="2132"/>
                  </a:cubicBezTo>
                  <a:lnTo>
                    <a:pt x="13594" y="2130"/>
                  </a:lnTo>
                  <a:cubicBezTo>
                    <a:pt x="13594" y="2130"/>
                    <a:pt x="13594" y="2130"/>
                    <a:pt x="13594" y="2130"/>
                  </a:cubicBezTo>
                  <a:lnTo>
                    <a:pt x="13594" y="2130"/>
                  </a:lnTo>
                  <a:cubicBezTo>
                    <a:pt x="13594" y="1679"/>
                    <a:pt x="13323" y="1396"/>
                    <a:pt x="12924" y="1396"/>
                  </a:cubicBezTo>
                  <a:cubicBezTo>
                    <a:pt x="12510" y="1396"/>
                    <a:pt x="11384" y="1667"/>
                    <a:pt x="9254" y="3874"/>
                  </a:cubicBezTo>
                  <a:cubicBezTo>
                    <a:pt x="8506" y="4648"/>
                    <a:pt x="7499" y="5100"/>
                    <a:pt x="6428" y="5100"/>
                  </a:cubicBezTo>
                  <a:lnTo>
                    <a:pt x="1936" y="5100"/>
                  </a:lnTo>
                  <a:cubicBezTo>
                    <a:pt x="1592" y="5083"/>
                    <a:pt x="1322" y="4798"/>
                    <a:pt x="1322" y="4454"/>
                  </a:cubicBezTo>
                  <a:cubicBezTo>
                    <a:pt x="1322" y="4109"/>
                    <a:pt x="1592" y="3825"/>
                    <a:pt x="1936" y="3809"/>
                  </a:cubicBezTo>
                  <a:lnTo>
                    <a:pt x="5293" y="3809"/>
                  </a:lnTo>
                  <a:cubicBezTo>
                    <a:pt x="6660" y="3718"/>
                    <a:pt x="7357" y="3486"/>
                    <a:pt x="7847" y="3162"/>
                  </a:cubicBezTo>
                  <a:cubicBezTo>
                    <a:pt x="8247" y="2892"/>
                    <a:pt x="8222" y="2299"/>
                    <a:pt x="7809" y="2065"/>
                  </a:cubicBezTo>
                  <a:cubicBezTo>
                    <a:pt x="7370" y="1808"/>
                    <a:pt x="6557" y="1615"/>
                    <a:pt x="5383" y="1472"/>
                  </a:cubicBezTo>
                  <a:cubicBezTo>
                    <a:pt x="4144" y="1330"/>
                    <a:pt x="2195" y="891"/>
                    <a:pt x="659" y="208"/>
                  </a:cubicBezTo>
                  <a:cubicBezTo>
                    <a:pt x="440" y="118"/>
                    <a:pt x="220" y="3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3"/>
            <p:cNvSpPr/>
            <p:nvPr/>
          </p:nvSpPr>
          <p:spPr>
            <a:xfrm>
              <a:off x="440200" y="3232125"/>
              <a:ext cx="161400" cy="162400"/>
            </a:xfrm>
            <a:custGeom>
              <a:avLst/>
              <a:gdLst/>
              <a:ahLst/>
              <a:cxnLst/>
              <a:rect l="l" t="t" r="r" b="b"/>
              <a:pathLst>
                <a:path w="6456" h="6496" extrusionOk="0">
                  <a:moveTo>
                    <a:pt x="1936" y="1"/>
                  </a:moveTo>
                  <a:cubicBezTo>
                    <a:pt x="866" y="1"/>
                    <a:pt x="1" y="867"/>
                    <a:pt x="2" y="1935"/>
                  </a:cubicBezTo>
                  <a:lnTo>
                    <a:pt x="2" y="4561"/>
                  </a:lnTo>
                  <a:cubicBezTo>
                    <a:pt x="1" y="5629"/>
                    <a:pt x="866" y="6495"/>
                    <a:pt x="1936" y="6495"/>
                  </a:cubicBezTo>
                  <a:cubicBezTo>
                    <a:pt x="1936" y="6495"/>
                    <a:pt x="1937" y="6495"/>
                    <a:pt x="1938" y="6495"/>
                  </a:cubicBezTo>
                  <a:lnTo>
                    <a:pt x="4519" y="6495"/>
                  </a:lnTo>
                  <a:cubicBezTo>
                    <a:pt x="4520" y="6495"/>
                    <a:pt x="4521" y="6495"/>
                    <a:pt x="4522" y="6495"/>
                  </a:cubicBezTo>
                  <a:cubicBezTo>
                    <a:pt x="5590" y="6495"/>
                    <a:pt x="6455" y="5629"/>
                    <a:pt x="6454" y="4561"/>
                  </a:cubicBezTo>
                  <a:lnTo>
                    <a:pt x="6454" y="1935"/>
                  </a:lnTo>
                  <a:cubicBezTo>
                    <a:pt x="6455" y="867"/>
                    <a:pt x="5590" y="1"/>
                    <a:pt x="4522" y="1"/>
                  </a:cubicBezTo>
                  <a:cubicBezTo>
                    <a:pt x="4521" y="1"/>
                    <a:pt x="4520" y="1"/>
                    <a:pt x="4519" y="1"/>
                  </a:cubicBezTo>
                  <a:lnTo>
                    <a:pt x="1938" y="1"/>
                  </a:lnTo>
                  <a:cubicBezTo>
                    <a:pt x="1937" y="1"/>
                    <a:pt x="1936" y="1"/>
                    <a:pt x="1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3"/>
            <p:cNvSpPr/>
            <p:nvPr/>
          </p:nvSpPr>
          <p:spPr>
            <a:xfrm>
              <a:off x="520875" y="3232125"/>
              <a:ext cx="80725" cy="162400"/>
            </a:xfrm>
            <a:custGeom>
              <a:avLst/>
              <a:gdLst/>
              <a:ahLst/>
              <a:cxnLst/>
              <a:rect l="l" t="t" r="r" b="b"/>
              <a:pathLst>
                <a:path w="3229" h="6496" extrusionOk="0">
                  <a:moveTo>
                    <a:pt x="1294" y="1"/>
                  </a:moveTo>
                  <a:cubicBezTo>
                    <a:pt x="1293" y="1"/>
                    <a:pt x="1292" y="1"/>
                    <a:pt x="1291" y="1"/>
                  </a:cubicBezTo>
                  <a:lnTo>
                    <a:pt x="0" y="1"/>
                  </a:lnTo>
                  <a:lnTo>
                    <a:pt x="0" y="6495"/>
                  </a:lnTo>
                  <a:lnTo>
                    <a:pt x="1292" y="6495"/>
                  </a:lnTo>
                  <a:cubicBezTo>
                    <a:pt x="1293" y="6495"/>
                    <a:pt x="1294" y="6495"/>
                    <a:pt x="1295" y="6495"/>
                  </a:cubicBezTo>
                  <a:cubicBezTo>
                    <a:pt x="2363" y="6495"/>
                    <a:pt x="3228" y="5629"/>
                    <a:pt x="3227" y="4561"/>
                  </a:cubicBezTo>
                  <a:lnTo>
                    <a:pt x="3227" y="1935"/>
                  </a:lnTo>
                  <a:cubicBezTo>
                    <a:pt x="3228" y="867"/>
                    <a:pt x="2363"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3"/>
            <p:cNvSpPr/>
            <p:nvPr/>
          </p:nvSpPr>
          <p:spPr>
            <a:xfrm>
              <a:off x="440975" y="3167600"/>
              <a:ext cx="160700" cy="32300"/>
            </a:xfrm>
            <a:custGeom>
              <a:avLst/>
              <a:gdLst/>
              <a:ahLst/>
              <a:cxnLst/>
              <a:rect l="l" t="t" r="r" b="b"/>
              <a:pathLst>
                <a:path w="6428" h="1292" extrusionOk="0">
                  <a:moveTo>
                    <a:pt x="5783" y="1"/>
                  </a:moveTo>
                  <a:cubicBezTo>
                    <a:pt x="5781" y="1"/>
                    <a:pt x="5779" y="1"/>
                    <a:pt x="5777" y="1"/>
                  </a:cubicBezTo>
                  <a:lnTo>
                    <a:pt x="617" y="1"/>
                  </a:lnTo>
                  <a:cubicBezTo>
                    <a:pt x="271" y="17"/>
                    <a:pt x="1" y="302"/>
                    <a:pt x="1" y="646"/>
                  </a:cubicBezTo>
                  <a:cubicBezTo>
                    <a:pt x="1" y="990"/>
                    <a:pt x="271" y="1275"/>
                    <a:pt x="617" y="1291"/>
                  </a:cubicBezTo>
                  <a:lnTo>
                    <a:pt x="5777" y="1291"/>
                  </a:lnTo>
                  <a:cubicBezTo>
                    <a:pt x="5780" y="1291"/>
                    <a:pt x="5783" y="1291"/>
                    <a:pt x="5786" y="1291"/>
                  </a:cubicBezTo>
                  <a:cubicBezTo>
                    <a:pt x="6141" y="1291"/>
                    <a:pt x="6427" y="1001"/>
                    <a:pt x="6423" y="646"/>
                  </a:cubicBezTo>
                  <a:cubicBezTo>
                    <a:pt x="6426" y="289"/>
                    <a:pt x="6139" y="1"/>
                    <a:pt x="5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3"/>
            <p:cNvSpPr/>
            <p:nvPr/>
          </p:nvSpPr>
          <p:spPr>
            <a:xfrm>
              <a:off x="520875" y="3167550"/>
              <a:ext cx="81500" cy="32350"/>
            </a:xfrm>
            <a:custGeom>
              <a:avLst/>
              <a:gdLst/>
              <a:ahLst/>
              <a:cxnLst/>
              <a:rect l="l" t="t" r="r" b="b"/>
              <a:pathLst>
                <a:path w="3260" h="1294" extrusionOk="0">
                  <a:moveTo>
                    <a:pt x="2613" y="1"/>
                  </a:moveTo>
                  <a:cubicBezTo>
                    <a:pt x="2603" y="1"/>
                    <a:pt x="2592" y="1"/>
                    <a:pt x="2581" y="1"/>
                  </a:cubicBezTo>
                  <a:lnTo>
                    <a:pt x="0" y="1"/>
                  </a:lnTo>
                  <a:lnTo>
                    <a:pt x="0" y="1293"/>
                  </a:lnTo>
                  <a:lnTo>
                    <a:pt x="2581" y="1293"/>
                  </a:lnTo>
                  <a:lnTo>
                    <a:pt x="2581" y="1292"/>
                  </a:lnTo>
                  <a:cubicBezTo>
                    <a:pt x="2592" y="1292"/>
                    <a:pt x="2603" y="1293"/>
                    <a:pt x="2613" y="1293"/>
                  </a:cubicBezTo>
                  <a:cubicBezTo>
                    <a:pt x="2968" y="1293"/>
                    <a:pt x="3259" y="1005"/>
                    <a:pt x="3259" y="647"/>
                  </a:cubicBezTo>
                  <a:cubicBezTo>
                    <a:pt x="3259" y="288"/>
                    <a:pt x="2968" y="1"/>
                    <a:pt x="2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3"/>
            <p:cNvSpPr/>
            <p:nvPr/>
          </p:nvSpPr>
          <p:spPr>
            <a:xfrm>
              <a:off x="714450" y="3395150"/>
              <a:ext cx="48475" cy="129500"/>
            </a:xfrm>
            <a:custGeom>
              <a:avLst/>
              <a:gdLst/>
              <a:ahLst/>
              <a:cxnLst/>
              <a:rect l="l" t="t" r="r" b="b"/>
              <a:pathLst>
                <a:path w="1939" h="5180" extrusionOk="0">
                  <a:moveTo>
                    <a:pt x="1" y="1"/>
                  </a:moveTo>
                  <a:lnTo>
                    <a:pt x="1" y="5179"/>
                  </a:lnTo>
                  <a:cubicBezTo>
                    <a:pt x="2" y="5179"/>
                    <a:pt x="3" y="5179"/>
                    <a:pt x="3" y="5179"/>
                  </a:cubicBezTo>
                  <a:cubicBezTo>
                    <a:pt x="1073" y="5179"/>
                    <a:pt x="1938" y="4313"/>
                    <a:pt x="1937" y="3245"/>
                  </a:cubicBezTo>
                  <a:cubicBezTo>
                    <a:pt x="1937" y="2418"/>
                    <a:pt x="956" y="865"/>
                    <a:pt x="531" y="259"/>
                  </a:cubicBezTo>
                  <a:cubicBezTo>
                    <a:pt x="414" y="78"/>
                    <a:pt x="207"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73"/>
          <p:cNvGrpSpPr/>
          <p:nvPr/>
        </p:nvGrpSpPr>
        <p:grpSpPr>
          <a:xfrm>
            <a:off x="7324837" y="3450140"/>
            <a:ext cx="300550" cy="466125"/>
            <a:chOff x="6920775" y="4014300"/>
            <a:chExt cx="355050" cy="550650"/>
          </a:xfrm>
        </p:grpSpPr>
        <p:sp>
          <p:nvSpPr>
            <p:cNvPr id="3404" name="Google Shape;3404;p73"/>
            <p:cNvSpPr/>
            <p:nvPr/>
          </p:nvSpPr>
          <p:spPr>
            <a:xfrm>
              <a:off x="6985400" y="4450900"/>
              <a:ext cx="225950" cy="114050"/>
            </a:xfrm>
            <a:custGeom>
              <a:avLst/>
              <a:gdLst/>
              <a:ahLst/>
              <a:cxnLst/>
              <a:rect l="l" t="t" r="r" b="b"/>
              <a:pathLst>
                <a:path w="9038" h="4562" extrusionOk="0">
                  <a:moveTo>
                    <a:pt x="1" y="1"/>
                  </a:moveTo>
                  <a:lnTo>
                    <a:pt x="1" y="3915"/>
                  </a:lnTo>
                  <a:cubicBezTo>
                    <a:pt x="1" y="4272"/>
                    <a:pt x="290" y="4562"/>
                    <a:pt x="648" y="4562"/>
                  </a:cubicBezTo>
                  <a:lnTo>
                    <a:pt x="8391" y="4562"/>
                  </a:lnTo>
                  <a:cubicBezTo>
                    <a:pt x="8747" y="4562"/>
                    <a:pt x="9038" y="4272"/>
                    <a:pt x="9036" y="3915"/>
                  </a:cubicBezTo>
                  <a:lnTo>
                    <a:pt x="90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3"/>
            <p:cNvSpPr/>
            <p:nvPr/>
          </p:nvSpPr>
          <p:spPr>
            <a:xfrm>
              <a:off x="7098325" y="4450900"/>
              <a:ext cx="112950" cy="114025"/>
            </a:xfrm>
            <a:custGeom>
              <a:avLst/>
              <a:gdLst/>
              <a:ahLst/>
              <a:cxnLst/>
              <a:rect l="l" t="t" r="r" b="b"/>
              <a:pathLst>
                <a:path w="4518" h="4561" extrusionOk="0">
                  <a:moveTo>
                    <a:pt x="1" y="1"/>
                  </a:moveTo>
                  <a:lnTo>
                    <a:pt x="1" y="4560"/>
                  </a:lnTo>
                  <a:lnTo>
                    <a:pt x="3873" y="4560"/>
                  </a:lnTo>
                  <a:cubicBezTo>
                    <a:pt x="4229" y="4560"/>
                    <a:pt x="4518" y="4271"/>
                    <a:pt x="4518" y="3915"/>
                  </a:cubicBezTo>
                  <a:lnTo>
                    <a:pt x="45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3"/>
            <p:cNvSpPr/>
            <p:nvPr/>
          </p:nvSpPr>
          <p:spPr>
            <a:xfrm>
              <a:off x="6920775" y="4014300"/>
              <a:ext cx="355050" cy="452750"/>
            </a:xfrm>
            <a:custGeom>
              <a:avLst/>
              <a:gdLst/>
              <a:ahLst/>
              <a:cxnLst/>
              <a:rect l="l" t="t" r="r" b="b"/>
              <a:pathLst>
                <a:path w="14202" h="18110" extrusionOk="0">
                  <a:moveTo>
                    <a:pt x="4516" y="1"/>
                  </a:moveTo>
                  <a:cubicBezTo>
                    <a:pt x="4160" y="1"/>
                    <a:pt x="3872" y="289"/>
                    <a:pt x="3872" y="646"/>
                  </a:cubicBezTo>
                  <a:lnTo>
                    <a:pt x="3872" y="1337"/>
                  </a:lnTo>
                  <a:cubicBezTo>
                    <a:pt x="1687" y="1650"/>
                    <a:pt x="0" y="3536"/>
                    <a:pt x="0" y="5807"/>
                  </a:cubicBezTo>
                  <a:lnTo>
                    <a:pt x="0" y="12302"/>
                  </a:lnTo>
                  <a:cubicBezTo>
                    <a:pt x="0" y="12659"/>
                    <a:pt x="288" y="12948"/>
                    <a:pt x="644" y="12948"/>
                  </a:cubicBezTo>
                  <a:cubicBezTo>
                    <a:pt x="645" y="12948"/>
                    <a:pt x="646" y="12948"/>
                    <a:pt x="647" y="12948"/>
                  </a:cubicBezTo>
                  <a:lnTo>
                    <a:pt x="2425" y="12948"/>
                  </a:lnTo>
                  <a:cubicBezTo>
                    <a:pt x="2230" y="14519"/>
                    <a:pt x="1859" y="16178"/>
                    <a:pt x="1360" y="17177"/>
                  </a:cubicBezTo>
                  <a:cubicBezTo>
                    <a:pt x="1146" y="17605"/>
                    <a:pt x="1458" y="18110"/>
                    <a:pt x="1938" y="18110"/>
                  </a:cubicBezTo>
                  <a:lnTo>
                    <a:pt x="12261" y="18110"/>
                  </a:lnTo>
                  <a:cubicBezTo>
                    <a:pt x="12741" y="18110"/>
                    <a:pt x="13052" y="17605"/>
                    <a:pt x="12838" y="17177"/>
                  </a:cubicBezTo>
                  <a:cubicBezTo>
                    <a:pt x="12339" y="16177"/>
                    <a:pt x="11970" y="14519"/>
                    <a:pt x="11774" y="12948"/>
                  </a:cubicBezTo>
                  <a:lnTo>
                    <a:pt x="13551" y="12948"/>
                  </a:lnTo>
                  <a:cubicBezTo>
                    <a:pt x="13552" y="12948"/>
                    <a:pt x="13553" y="12948"/>
                    <a:pt x="13554" y="12948"/>
                  </a:cubicBezTo>
                  <a:cubicBezTo>
                    <a:pt x="13910" y="12948"/>
                    <a:pt x="14198" y="12659"/>
                    <a:pt x="14198" y="12302"/>
                  </a:cubicBezTo>
                  <a:lnTo>
                    <a:pt x="14198" y="5807"/>
                  </a:lnTo>
                  <a:cubicBezTo>
                    <a:pt x="14201" y="3536"/>
                    <a:pt x="12516" y="1650"/>
                    <a:pt x="10329" y="1337"/>
                  </a:cubicBezTo>
                  <a:lnTo>
                    <a:pt x="10329" y="646"/>
                  </a:lnTo>
                  <a:cubicBezTo>
                    <a:pt x="10329" y="289"/>
                    <a:pt x="10041" y="1"/>
                    <a:pt x="9687" y="1"/>
                  </a:cubicBezTo>
                  <a:cubicBezTo>
                    <a:pt x="9686" y="1"/>
                    <a:pt x="9685" y="1"/>
                    <a:pt x="9684" y="1"/>
                  </a:cubicBezTo>
                  <a:lnTo>
                    <a:pt x="8394" y="1"/>
                  </a:lnTo>
                  <a:cubicBezTo>
                    <a:pt x="8165" y="1"/>
                    <a:pt x="7951" y="51"/>
                    <a:pt x="7747" y="125"/>
                  </a:cubicBezTo>
                  <a:lnTo>
                    <a:pt x="7101" y="1291"/>
                  </a:lnTo>
                  <a:lnTo>
                    <a:pt x="6455" y="125"/>
                  </a:lnTo>
                  <a:cubicBezTo>
                    <a:pt x="6252" y="51"/>
                    <a:pt x="6038" y="1"/>
                    <a:pt x="5809" y="1"/>
                  </a:cubicBezTo>
                  <a:lnTo>
                    <a:pt x="4519" y="1"/>
                  </a:lnTo>
                  <a:cubicBezTo>
                    <a:pt x="4518" y="1"/>
                    <a:pt x="4517" y="1"/>
                    <a:pt x="45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3"/>
            <p:cNvSpPr/>
            <p:nvPr/>
          </p:nvSpPr>
          <p:spPr>
            <a:xfrm>
              <a:off x="7098300" y="4014300"/>
              <a:ext cx="177525" cy="452750"/>
            </a:xfrm>
            <a:custGeom>
              <a:avLst/>
              <a:gdLst/>
              <a:ahLst/>
              <a:cxnLst/>
              <a:rect l="l" t="t" r="r" b="b"/>
              <a:pathLst>
                <a:path w="7101" h="18110" extrusionOk="0">
                  <a:moveTo>
                    <a:pt x="2586" y="1"/>
                  </a:moveTo>
                  <a:cubicBezTo>
                    <a:pt x="2585" y="1"/>
                    <a:pt x="2584" y="1"/>
                    <a:pt x="2583" y="1"/>
                  </a:cubicBezTo>
                  <a:lnTo>
                    <a:pt x="1293" y="1"/>
                  </a:lnTo>
                  <a:cubicBezTo>
                    <a:pt x="1064" y="1"/>
                    <a:pt x="850" y="51"/>
                    <a:pt x="646" y="125"/>
                  </a:cubicBezTo>
                  <a:lnTo>
                    <a:pt x="0" y="1291"/>
                  </a:lnTo>
                  <a:lnTo>
                    <a:pt x="0" y="18110"/>
                  </a:lnTo>
                  <a:lnTo>
                    <a:pt x="5163" y="18110"/>
                  </a:lnTo>
                  <a:cubicBezTo>
                    <a:pt x="5386" y="18110"/>
                    <a:pt x="5595" y="17995"/>
                    <a:pt x="5714" y="17804"/>
                  </a:cubicBezTo>
                  <a:cubicBezTo>
                    <a:pt x="5830" y="17614"/>
                    <a:pt x="5841" y="17376"/>
                    <a:pt x="5742" y="17177"/>
                  </a:cubicBezTo>
                  <a:cubicBezTo>
                    <a:pt x="5241" y="16177"/>
                    <a:pt x="4872" y="14519"/>
                    <a:pt x="4677" y="12948"/>
                  </a:cubicBezTo>
                  <a:lnTo>
                    <a:pt x="6455" y="12948"/>
                  </a:lnTo>
                  <a:cubicBezTo>
                    <a:pt x="6456" y="12948"/>
                    <a:pt x="6457" y="12948"/>
                    <a:pt x="6458" y="12948"/>
                  </a:cubicBezTo>
                  <a:cubicBezTo>
                    <a:pt x="6812" y="12948"/>
                    <a:pt x="7100" y="12659"/>
                    <a:pt x="7100" y="12302"/>
                  </a:cubicBezTo>
                  <a:lnTo>
                    <a:pt x="7100" y="5807"/>
                  </a:lnTo>
                  <a:cubicBezTo>
                    <a:pt x="7100" y="3536"/>
                    <a:pt x="5415" y="1650"/>
                    <a:pt x="3228" y="1337"/>
                  </a:cubicBezTo>
                  <a:lnTo>
                    <a:pt x="3228" y="646"/>
                  </a:lnTo>
                  <a:cubicBezTo>
                    <a:pt x="3228" y="289"/>
                    <a:pt x="2940" y="1"/>
                    <a:pt x="25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3"/>
            <p:cNvSpPr/>
            <p:nvPr/>
          </p:nvSpPr>
          <p:spPr>
            <a:xfrm>
              <a:off x="7081750" y="4017400"/>
              <a:ext cx="33175" cy="192350"/>
            </a:xfrm>
            <a:custGeom>
              <a:avLst/>
              <a:gdLst/>
              <a:ahLst/>
              <a:cxnLst/>
              <a:rect l="l" t="t" r="r" b="b"/>
              <a:pathLst>
                <a:path w="1327" h="7694" extrusionOk="0">
                  <a:moveTo>
                    <a:pt x="19" y="1"/>
                  </a:moveTo>
                  <a:lnTo>
                    <a:pt x="19" y="7018"/>
                  </a:lnTo>
                  <a:cubicBezTo>
                    <a:pt x="1" y="7385"/>
                    <a:pt x="295" y="7694"/>
                    <a:pt x="664" y="7694"/>
                  </a:cubicBezTo>
                  <a:cubicBezTo>
                    <a:pt x="1033" y="7694"/>
                    <a:pt x="1327" y="7385"/>
                    <a:pt x="1309" y="7018"/>
                  </a:cubicBezTo>
                  <a:lnTo>
                    <a:pt x="1309" y="1"/>
                  </a:lnTo>
                  <a:cubicBezTo>
                    <a:pt x="1072" y="85"/>
                    <a:pt x="853" y="213"/>
                    <a:pt x="664" y="380"/>
                  </a:cubicBezTo>
                  <a:cubicBezTo>
                    <a:pt x="475" y="213"/>
                    <a:pt x="256" y="85"/>
                    <a:pt x="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3"/>
            <p:cNvSpPr/>
            <p:nvPr/>
          </p:nvSpPr>
          <p:spPr>
            <a:xfrm>
              <a:off x="7098325" y="4017400"/>
              <a:ext cx="16175" cy="191575"/>
            </a:xfrm>
            <a:custGeom>
              <a:avLst/>
              <a:gdLst/>
              <a:ahLst/>
              <a:cxnLst/>
              <a:rect l="l" t="t" r="r" b="b"/>
              <a:pathLst>
                <a:path w="647" h="7663" extrusionOk="0">
                  <a:moveTo>
                    <a:pt x="646" y="1"/>
                  </a:moveTo>
                  <a:cubicBezTo>
                    <a:pt x="409" y="85"/>
                    <a:pt x="190" y="213"/>
                    <a:pt x="1" y="380"/>
                  </a:cubicBezTo>
                  <a:lnTo>
                    <a:pt x="1" y="7663"/>
                  </a:lnTo>
                  <a:cubicBezTo>
                    <a:pt x="357" y="7663"/>
                    <a:pt x="646" y="7373"/>
                    <a:pt x="646" y="7016"/>
                  </a:cubicBezTo>
                  <a:lnTo>
                    <a:pt x="6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73"/>
          <p:cNvGrpSpPr/>
          <p:nvPr/>
        </p:nvGrpSpPr>
        <p:grpSpPr>
          <a:xfrm>
            <a:off x="6627584" y="3450140"/>
            <a:ext cx="466316" cy="466125"/>
            <a:chOff x="5992725" y="3993775"/>
            <a:chExt cx="550875" cy="550650"/>
          </a:xfrm>
        </p:grpSpPr>
        <p:sp>
          <p:nvSpPr>
            <p:cNvPr id="3411" name="Google Shape;3411;p73"/>
            <p:cNvSpPr/>
            <p:nvPr/>
          </p:nvSpPr>
          <p:spPr>
            <a:xfrm>
              <a:off x="5992725" y="3993775"/>
              <a:ext cx="550875" cy="550650"/>
            </a:xfrm>
            <a:custGeom>
              <a:avLst/>
              <a:gdLst/>
              <a:ahLst/>
              <a:cxnLst/>
              <a:rect l="l" t="t" r="r" b="b"/>
              <a:pathLst>
                <a:path w="22035" h="22026" extrusionOk="0">
                  <a:moveTo>
                    <a:pt x="644" y="1"/>
                  </a:moveTo>
                  <a:cubicBezTo>
                    <a:pt x="288" y="1"/>
                    <a:pt x="0" y="290"/>
                    <a:pt x="5" y="647"/>
                  </a:cubicBezTo>
                  <a:lnTo>
                    <a:pt x="5" y="5206"/>
                  </a:lnTo>
                  <a:lnTo>
                    <a:pt x="1295" y="5799"/>
                  </a:lnTo>
                  <a:lnTo>
                    <a:pt x="5" y="6496"/>
                  </a:lnTo>
                  <a:lnTo>
                    <a:pt x="5" y="14240"/>
                  </a:lnTo>
                  <a:lnTo>
                    <a:pt x="1295" y="15530"/>
                  </a:lnTo>
                  <a:lnTo>
                    <a:pt x="1295" y="18154"/>
                  </a:lnTo>
                  <a:lnTo>
                    <a:pt x="5" y="19445"/>
                  </a:lnTo>
                  <a:lnTo>
                    <a:pt x="5" y="21381"/>
                  </a:lnTo>
                  <a:cubicBezTo>
                    <a:pt x="0" y="21737"/>
                    <a:pt x="287" y="22026"/>
                    <a:pt x="642" y="22026"/>
                  </a:cubicBezTo>
                  <a:cubicBezTo>
                    <a:pt x="644" y="22026"/>
                    <a:pt x="647" y="22026"/>
                    <a:pt x="650" y="22026"/>
                  </a:cubicBezTo>
                  <a:lnTo>
                    <a:pt x="3919" y="22026"/>
                  </a:lnTo>
                  <a:lnTo>
                    <a:pt x="5210" y="20735"/>
                  </a:lnTo>
                  <a:lnTo>
                    <a:pt x="10370" y="20735"/>
                  </a:lnTo>
                  <a:lnTo>
                    <a:pt x="11661" y="22026"/>
                  </a:lnTo>
                  <a:lnTo>
                    <a:pt x="21383" y="22026"/>
                  </a:lnTo>
                  <a:cubicBezTo>
                    <a:pt x="21386" y="22026"/>
                    <a:pt x="21388" y="22026"/>
                    <a:pt x="21391" y="22026"/>
                  </a:cubicBezTo>
                  <a:cubicBezTo>
                    <a:pt x="21746" y="22026"/>
                    <a:pt x="22033" y="21737"/>
                    <a:pt x="22030" y="21381"/>
                  </a:cubicBezTo>
                  <a:lnTo>
                    <a:pt x="22030" y="19445"/>
                  </a:lnTo>
                  <a:lnTo>
                    <a:pt x="20739" y="18154"/>
                  </a:lnTo>
                  <a:lnTo>
                    <a:pt x="20739" y="15530"/>
                  </a:lnTo>
                  <a:lnTo>
                    <a:pt x="22030" y="14240"/>
                  </a:lnTo>
                  <a:lnTo>
                    <a:pt x="22030" y="6496"/>
                  </a:lnTo>
                  <a:lnTo>
                    <a:pt x="20739" y="5903"/>
                  </a:lnTo>
                  <a:lnTo>
                    <a:pt x="22030" y="5206"/>
                  </a:lnTo>
                  <a:lnTo>
                    <a:pt x="22030" y="647"/>
                  </a:lnTo>
                  <a:cubicBezTo>
                    <a:pt x="22034" y="290"/>
                    <a:pt x="21745" y="1"/>
                    <a:pt x="21390" y="1"/>
                  </a:cubicBezTo>
                  <a:cubicBezTo>
                    <a:pt x="21388" y="1"/>
                    <a:pt x="21386" y="1"/>
                    <a:pt x="21385" y="1"/>
                  </a:cubicBezTo>
                  <a:lnTo>
                    <a:pt x="650" y="1"/>
                  </a:lnTo>
                  <a:cubicBezTo>
                    <a:pt x="648" y="1"/>
                    <a:pt x="646" y="1"/>
                    <a:pt x="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3"/>
            <p:cNvSpPr/>
            <p:nvPr/>
          </p:nvSpPr>
          <p:spPr>
            <a:xfrm>
              <a:off x="6187450" y="3993775"/>
              <a:ext cx="356100" cy="550650"/>
            </a:xfrm>
            <a:custGeom>
              <a:avLst/>
              <a:gdLst/>
              <a:ahLst/>
              <a:cxnLst/>
              <a:rect l="l" t="t" r="r" b="b"/>
              <a:pathLst>
                <a:path w="14244" h="22026" extrusionOk="0">
                  <a:moveTo>
                    <a:pt x="13599" y="1"/>
                  </a:moveTo>
                  <a:cubicBezTo>
                    <a:pt x="13598" y="1"/>
                    <a:pt x="13596" y="1"/>
                    <a:pt x="13594" y="1"/>
                  </a:cubicBezTo>
                  <a:lnTo>
                    <a:pt x="0" y="1"/>
                  </a:lnTo>
                  <a:lnTo>
                    <a:pt x="0" y="20735"/>
                  </a:lnTo>
                  <a:lnTo>
                    <a:pt x="2581" y="20735"/>
                  </a:lnTo>
                  <a:lnTo>
                    <a:pt x="3872" y="22026"/>
                  </a:lnTo>
                  <a:lnTo>
                    <a:pt x="13594" y="22026"/>
                  </a:lnTo>
                  <a:cubicBezTo>
                    <a:pt x="13597" y="22026"/>
                    <a:pt x="13599" y="22026"/>
                    <a:pt x="13602" y="22026"/>
                  </a:cubicBezTo>
                  <a:cubicBezTo>
                    <a:pt x="13957" y="22026"/>
                    <a:pt x="14244" y="21737"/>
                    <a:pt x="14241" y="21381"/>
                  </a:cubicBezTo>
                  <a:lnTo>
                    <a:pt x="14241" y="19445"/>
                  </a:lnTo>
                  <a:lnTo>
                    <a:pt x="12950" y="18154"/>
                  </a:lnTo>
                  <a:lnTo>
                    <a:pt x="12950" y="15530"/>
                  </a:lnTo>
                  <a:lnTo>
                    <a:pt x="14241" y="14240"/>
                  </a:lnTo>
                  <a:lnTo>
                    <a:pt x="14241" y="6496"/>
                  </a:lnTo>
                  <a:lnTo>
                    <a:pt x="12950" y="5903"/>
                  </a:lnTo>
                  <a:lnTo>
                    <a:pt x="14241" y="5206"/>
                  </a:lnTo>
                  <a:lnTo>
                    <a:pt x="14241" y="647"/>
                  </a:lnTo>
                  <a:cubicBezTo>
                    <a:pt x="14244" y="290"/>
                    <a:pt x="13956" y="1"/>
                    <a:pt x="135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3"/>
            <p:cNvSpPr/>
            <p:nvPr/>
          </p:nvSpPr>
          <p:spPr>
            <a:xfrm>
              <a:off x="5992825" y="4123900"/>
              <a:ext cx="550650" cy="32300"/>
            </a:xfrm>
            <a:custGeom>
              <a:avLst/>
              <a:gdLst/>
              <a:ahLst/>
              <a:cxnLst/>
              <a:rect l="l" t="t" r="r" b="b"/>
              <a:pathLst>
                <a:path w="22026" h="1292" extrusionOk="0">
                  <a:moveTo>
                    <a:pt x="1" y="1"/>
                  </a:moveTo>
                  <a:lnTo>
                    <a:pt x="1" y="1291"/>
                  </a:lnTo>
                  <a:lnTo>
                    <a:pt x="22026" y="1291"/>
                  </a:lnTo>
                  <a:lnTo>
                    <a:pt x="220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3"/>
            <p:cNvSpPr/>
            <p:nvPr/>
          </p:nvSpPr>
          <p:spPr>
            <a:xfrm>
              <a:off x="6057650" y="4188425"/>
              <a:ext cx="98400" cy="32325"/>
            </a:xfrm>
            <a:custGeom>
              <a:avLst/>
              <a:gdLst/>
              <a:ahLst/>
              <a:cxnLst/>
              <a:rect l="l" t="t" r="r" b="b"/>
              <a:pathLst>
                <a:path w="3936" h="1293" extrusionOk="0">
                  <a:moveTo>
                    <a:pt x="647" y="0"/>
                  </a:moveTo>
                  <a:cubicBezTo>
                    <a:pt x="292" y="0"/>
                    <a:pt x="0" y="288"/>
                    <a:pt x="0" y="646"/>
                  </a:cubicBezTo>
                  <a:cubicBezTo>
                    <a:pt x="0" y="1005"/>
                    <a:pt x="292" y="1292"/>
                    <a:pt x="647" y="1292"/>
                  </a:cubicBezTo>
                  <a:cubicBezTo>
                    <a:pt x="657" y="1292"/>
                    <a:pt x="668" y="1292"/>
                    <a:pt x="678" y="1291"/>
                  </a:cubicBezTo>
                  <a:lnTo>
                    <a:pt x="3258" y="1291"/>
                  </a:lnTo>
                  <a:cubicBezTo>
                    <a:pt x="3269" y="1292"/>
                    <a:pt x="3279" y="1292"/>
                    <a:pt x="3290" y="1292"/>
                  </a:cubicBezTo>
                  <a:cubicBezTo>
                    <a:pt x="3645" y="1292"/>
                    <a:pt x="3936" y="1005"/>
                    <a:pt x="3936" y="646"/>
                  </a:cubicBezTo>
                  <a:cubicBezTo>
                    <a:pt x="3936" y="288"/>
                    <a:pt x="3645" y="0"/>
                    <a:pt x="3290" y="0"/>
                  </a:cubicBezTo>
                  <a:cubicBezTo>
                    <a:pt x="3279" y="0"/>
                    <a:pt x="3269" y="0"/>
                    <a:pt x="3258" y="1"/>
                  </a:cubicBezTo>
                  <a:lnTo>
                    <a:pt x="678" y="1"/>
                  </a:lnTo>
                  <a:cubicBezTo>
                    <a:pt x="668" y="0"/>
                    <a:pt x="657"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3"/>
            <p:cNvSpPr/>
            <p:nvPr/>
          </p:nvSpPr>
          <p:spPr>
            <a:xfrm>
              <a:off x="6251200" y="4188425"/>
              <a:ext cx="162925" cy="32325"/>
            </a:xfrm>
            <a:custGeom>
              <a:avLst/>
              <a:gdLst/>
              <a:ahLst/>
              <a:cxnLst/>
              <a:rect l="l" t="t" r="r" b="b"/>
              <a:pathLst>
                <a:path w="6517" h="1293" extrusionOk="0">
                  <a:moveTo>
                    <a:pt x="647" y="0"/>
                  </a:moveTo>
                  <a:cubicBezTo>
                    <a:pt x="292" y="0"/>
                    <a:pt x="0" y="288"/>
                    <a:pt x="0" y="646"/>
                  </a:cubicBezTo>
                  <a:cubicBezTo>
                    <a:pt x="0" y="1005"/>
                    <a:pt x="292" y="1292"/>
                    <a:pt x="647" y="1292"/>
                  </a:cubicBezTo>
                  <a:cubicBezTo>
                    <a:pt x="657" y="1292"/>
                    <a:pt x="668" y="1292"/>
                    <a:pt x="678" y="1291"/>
                  </a:cubicBezTo>
                  <a:lnTo>
                    <a:pt x="5840" y="1291"/>
                  </a:lnTo>
                  <a:cubicBezTo>
                    <a:pt x="5851" y="1292"/>
                    <a:pt x="5862" y="1292"/>
                    <a:pt x="5872" y="1292"/>
                  </a:cubicBezTo>
                  <a:cubicBezTo>
                    <a:pt x="6226" y="1292"/>
                    <a:pt x="6517" y="1005"/>
                    <a:pt x="6517" y="646"/>
                  </a:cubicBezTo>
                  <a:cubicBezTo>
                    <a:pt x="6517" y="288"/>
                    <a:pt x="6226" y="0"/>
                    <a:pt x="5872" y="0"/>
                  </a:cubicBezTo>
                  <a:cubicBezTo>
                    <a:pt x="5862" y="0"/>
                    <a:pt x="5851" y="0"/>
                    <a:pt x="5840" y="1"/>
                  </a:cubicBezTo>
                  <a:lnTo>
                    <a:pt x="678" y="1"/>
                  </a:lnTo>
                  <a:cubicBezTo>
                    <a:pt x="668" y="0"/>
                    <a:pt x="657"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3"/>
            <p:cNvSpPr/>
            <p:nvPr/>
          </p:nvSpPr>
          <p:spPr>
            <a:xfrm>
              <a:off x="6445600" y="4188425"/>
              <a:ext cx="32275" cy="32300"/>
            </a:xfrm>
            <a:custGeom>
              <a:avLst/>
              <a:gdLst/>
              <a:ahLst/>
              <a:cxnLst/>
              <a:rect l="l" t="t" r="r" b="b"/>
              <a:pathLst>
                <a:path w="1291" h="1292" extrusionOk="0">
                  <a:moveTo>
                    <a:pt x="646" y="1"/>
                  </a:moveTo>
                  <a:cubicBezTo>
                    <a:pt x="288" y="1"/>
                    <a:pt x="0" y="290"/>
                    <a:pt x="0" y="646"/>
                  </a:cubicBezTo>
                  <a:cubicBezTo>
                    <a:pt x="0" y="1002"/>
                    <a:pt x="288" y="1291"/>
                    <a:pt x="646" y="1291"/>
                  </a:cubicBezTo>
                  <a:cubicBezTo>
                    <a:pt x="1001" y="1291"/>
                    <a:pt x="1291" y="1002"/>
                    <a:pt x="1291" y="646"/>
                  </a:cubicBezTo>
                  <a:cubicBezTo>
                    <a:pt x="1291" y="290"/>
                    <a:pt x="1001"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3"/>
            <p:cNvSpPr/>
            <p:nvPr/>
          </p:nvSpPr>
          <p:spPr>
            <a:xfrm>
              <a:off x="6187475" y="4188425"/>
              <a:ext cx="32300" cy="32300"/>
            </a:xfrm>
            <a:custGeom>
              <a:avLst/>
              <a:gdLst/>
              <a:ahLst/>
              <a:cxnLst/>
              <a:rect l="l" t="t" r="r" b="b"/>
              <a:pathLst>
                <a:path w="1292" h="1292" extrusionOk="0">
                  <a:moveTo>
                    <a:pt x="646" y="1"/>
                  </a:moveTo>
                  <a:cubicBezTo>
                    <a:pt x="290" y="1"/>
                    <a:pt x="1" y="290"/>
                    <a:pt x="1" y="646"/>
                  </a:cubicBezTo>
                  <a:cubicBezTo>
                    <a:pt x="1" y="1002"/>
                    <a:pt x="290" y="1291"/>
                    <a:pt x="646" y="1291"/>
                  </a:cubicBezTo>
                  <a:cubicBezTo>
                    <a:pt x="1002" y="1291"/>
                    <a:pt x="1291" y="1002"/>
                    <a:pt x="1291" y="646"/>
                  </a:cubicBezTo>
                  <a:cubicBezTo>
                    <a:pt x="1291" y="290"/>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6187475" y="4123900"/>
              <a:ext cx="356000" cy="32300"/>
            </a:xfrm>
            <a:custGeom>
              <a:avLst/>
              <a:gdLst/>
              <a:ahLst/>
              <a:cxnLst/>
              <a:rect l="l" t="t" r="r" b="b"/>
              <a:pathLst>
                <a:path w="14240" h="1292" extrusionOk="0">
                  <a:moveTo>
                    <a:pt x="1" y="1"/>
                  </a:moveTo>
                  <a:lnTo>
                    <a:pt x="1" y="1291"/>
                  </a:lnTo>
                  <a:lnTo>
                    <a:pt x="14240" y="1291"/>
                  </a:lnTo>
                  <a:lnTo>
                    <a:pt x="142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3"/>
            <p:cNvSpPr/>
            <p:nvPr/>
          </p:nvSpPr>
          <p:spPr>
            <a:xfrm>
              <a:off x="5992825" y="4349750"/>
              <a:ext cx="550650" cy="130150"/>
            </a:xfrm>
            <a:custGeom>
              <a:avLst/>
              <a:gdLst/>
              <a:ahLst/>
              <a:cxnLst/>
              <a:rect l="l" t="t" r="r" b="b"/>
              <a:pathLst>
                <a:path w="22026" h="5206" extrusionOk="0">
                  <a:moveTo>
                    <a:pt x="1" y="1"/>
                  </a:moveTo>
                  <a:lnTo>
                    <a:pt x="1" y="5206"/>
                  </a:lnTo>
                  <a:lnTo>
                    <a:pt x="22026" y="5206"/>
                  </a:lnTo>
                  <a:lnTo>
                    <a:pt x="220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3"/>
            <p:cNvSpPr/>
            <p:nvPr/>
          </p:nvSpPr>
          <p:spPr>
            <a:xfrm>
              <a:off x="6187475" y="4349750"/>
              <a:ext cx="356000" cy="130150"/>
            </a:xfrm>
            <a:custGeom>
              <a:avLst/>
              <a:gdLst/>
              <a:ahLst/>
              <a:cxnLst/>
              <a:rect l="l" t="t" r="r" b="b"/>
              <a:pathLst>
                <a:path w="14240" h="5206" extrusionOk="0">
                  <a:moveTo>
                    <a:pt x="1" y="1"/>
                  </a:moveTo>
                  <a:lnTo>
                    <a:pt x="1" y="5206"/>
                  </a:lnTo>
                  <a:lnTo>
                    <a:pt x="14240" y="5206"/>
                  </a:lnTo>
                  <a:lnTo>
                    <a:pt x="142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6090575" y="4252950"/>
              <a:ext cx="193800" cy="291475"/>
            </a:xfrm>
            <a:custGeom>
              <a:avLst/>
              <a:gdLst/>
              <a:ahLst/>
              <a:cxnLst/>
              <a:rect l="l" t="t" r="r" b="b"/>
              <a:pathLst>
                <a:path w="7752" h="11659" extrusionOk="0">
                  <a:moveTo>
                    <a:pt x="644" y="1"/>
                  </a:moveTo>
                  <a:cubicBezTo>
                    <a:pt x="289" y="1"/>
                    <a:pt x="1" y="290"/>
                    <a:pt x="5" y="646"/>
                  </a:cubicBezTo>
                  <a:lnTo>
                    <a:pt x="5" y="11659"/>
                  </a:lnTo>
                  <a:lnTo>
                    <a:pt x="7748" y="11659"/>
                  </a:lnTo>
                  <a:lnTo>
                    <a:pt x="7748" y="646"/>
                  </a:lnTo>
                  <a:cubicBezTo>
                    <a:pt x="7751" y="291"/>
                    <a:pt x="7465" y="1"/>
                    <a:pt x="7109" y="1"/>
                  </a:cubicBezTo>
                  <a:cubicBezTo>
                    <a:pt x="7107" y="1"/>
                    <a:pt x="7105" y="1"/>
                    <a:pt x="7103" y="1"/>
                  </a:cubicBezTo>
                  <a:lnTo>
                    <a:pt x="652" y="1"/>
                  </a:lnTo>
                  <a:cubicBezTo>
                    <a:pt x="649" y="1"/>
                    <a:pt x="646" y="1"/>
                    <a:pt x="6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3"/>
            <p:cNvSpPr/>
            <p:nvPr/>
          </p:nvSpPr>
          <p:spPr>
            <a:xfrm>
              <a:off x="6187475" y="4252950"/>
              <a:ext cx="96900" cy="291475"/>
            </a:xfrm>
            <a:custGeom>
              <a:avLst/>
              <a:gdLst/>
              <a:ahLst/>
              <a:cxnLst/>
              <a:rect l="l" t="t" r="r" b="b"/>
              <a:pathLst>
                <a:path w="3876" h="11659" extrusionOk="0">
                  <a:moveTo>
                    <a:pt x="3233" y="1"/>
                  </a:moveTo>
                  <a:cubicBezTo>
                    <a:pt x="3231" y="1"/>
                    <a:pt x="3229" y="1"/>
                    <a:pt x="3227" y="1"/>
                  </a:cubicBezTo>
                  <a:lnTo>
                    <a:pt x="1" y="1"/>
                  </a:lnTo>
                  <a:lnTo>
                    <a:pt x="1" y="11659"/>
                  </a:lnTo>
                  <a:lnTo>
                    <a:pt x="3872" y="11659"/>
                  </a:lnTo>
                  <a:lnTo>
                    <a:pt x="3872" y="646"/>
                  </a:lnTo>
                  <a:cubicBezTo>
                    <a:pt x="3875" y="291"/>
                    <a:pt x="3587" y="1"/>
                    <a:pt x="3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73"/>
          <p:cNvGrpSpPr/>
          <p:nvPr/>
        </p:nvGrpSpPr>
        <p:grpSpPr>
          <a:xfrm>
            <a:off x="6096123" y="3450129"/>
            <a:ext cx="300529" cy="466146"/>
            <a:chOff x="5459350" y="3987750"/>
            <a:chExt cx="355025" cy="550675"/>
          </a:xfrm>
        </p:grpSpPr>
        <p:sp>
          <p:nvSpPr>
            <p:cNvPr id="3424" name="Google Shape;3424;p73"/>
            <p:cNvSpPr/>
            <p:nvPr/>
          </p:nvSpPr>
          <p:spPr>
            <a:xfrm>
              <a:off x="5459350" y="4279200"/>
              <a:ext cx="355025" cy="259225"/>
            </a:xfrm>
            <a:custGeom>
              <a:avLst/>
              <a:gdLst/>
              <a:ahLst/>
              <a:cxnLst/>
              <a:rect l="l" t="t" r="r" b="b"/>
              <a:pathLst>
                <a:path w="14201" h="10369" extrusionOk="0">
                  <a:moveTo>
                    <a:pt x="4515" y="1"/>
                  </a:moveTo>
                  <a:cubicBezTo>
                    <a:pt x="4161" y="1"/>
                    <a:pt x="3873" y="290"/>
                    <a:pt x="3874" y="646"/>
                  </a:cubicBezTo>
                  <a:lnTo>
                    <a:pt x="3874" y="2628"/>
                  </a:lnTo>
                  <a:cubicBezTo>
                    <a:pt x="1687" y="2942"/>
                    <a:pt x="2" y="4826"/>
                    <a:pt x="2" y="7099"/>
                  </a:cubicBezTo>
                  <a:lnTo>
                    <a:pt x="2" y="9723"/>
                  </a:lnTo>
                  <a:cubicBezTo>
                    <a:pt x="1" y="10079"/>
                    <a:pt x="289" y="10368"/>
                    <a:pt x="645" y="10368"/>
                  </a:cubicBezTo>
                  <a:cubicBezTo>
                    <a:pt x="646" y="10368"/>
                    <a:pt x="647" y="10368"/>
                    <a:pt x="648" y="10368"/>
                  </a:cubicBezTo>
                  <a:lnTo>
                    <a:pt x="6455" y="10368"/>
                  </a:lnTo>
                  <a:lnTo>
                    <a:pt x="7100" y="9078"/>
                  </a:lnTo>
                  <a:lnTo>
                    <a:pt x="7747" y="10368"/>
                  </a:lnTo>
                  <a:lnTo>
                    <a:pt x="13553" y="10368"/>
                  </a:lnTo>
                  <a:cubicBezTo>
                    <a:pt x="13554" y="10368"/>
                    <a:pt x="13555" y="10368"/>
                    <a:pt x="13556" y="10368"/>
                  </a:cubicBezTo>
                  <a:cubicBezTo>
                    <a:pt x="13912" y="10368"/>
                    <a:pt x="14200" y="10079"/>
                    <a:pt x="14200" y="9723"/>
                  </a:cubicBezTo>
                  <a:lnTo>
                    <a:pt x="14200" y="7097"/>
                  </a:lnTo>
                  <a:cubicBezTo>
                    <a:pt x="14199" y="4826"/>
                    <a:pt x="12512" y="2941"/>
                    <a:pt x="10327" y="2628"/>
                  </a:cubicBezTo>
                  <a:lnTo>
                    <a:pt x="10327" y="646"/>
                  </a:lnTo>
                  <a:cubicBezTo>
                    <a:pt x="10327" y="290"/>
                    <a:pt x="10039" y="1"/>
                    <a:pt x="9683" y="1"/>
                  </a:cubicBezTo>
                  <a:cubicBezTo>
                    <a:pt x="9682" y="1"/>
                    <a:pt x="9681" y="1"/>
                    <a:pt x="9680" y="1"/>
                  </a:cubicBezTo>
                  <a:lnTo>
                    <a:pt x="4518" y="1"/>
                  </a:lnTo>
                  <a:cubicBezTo>
                    <a:pt x="4517" y="1"/>
                    <a:pt x="4516" y="1"/>
                    <a:pt x="4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5636850" y="4279200"/>
              <a:ext cx="177525" cy="259175"/>
            </a:xfrm>
            <a:custGeom>
              <a:avLst/>
              <a:gdLst/>
              <a:ahLst/>
              <a:cxnLst/>
              <a:rect l="l" t="t" r="r" b="b"/>
              <a:pathLst>
                <a:path w="7101" h="10367" extrusionOk="0">
                  <a:moveTo>
                    <a:pt x="2584" y="1"/>
                  </a:moveTo>
                  <a:cubicBezTo>
                    <a:pt x="2583" y="1"/>
                    <a:pt x="2583" y="1"/>
                    <a:pt x="2582" y="1"/>
                  </a:cubicBezTo>
                  <a:lnTo>
                    <a:pt x="0" y="1"/>
                  </a:lnTo>
                  <a:lnTo>
                    <a:pt x="0" y="9076"/>
                  </a:lnTo>
                  <a:lnTo>
                    <a:pt x="647" y="10367"/>
                  </a:lnTo>
                  <a:lnTo>
                    <a:pt x="6453" y="10367"/>
                  </a:lnTo>
                  <a:cubicBezTo>
                    <a:pt x="6454" y="10367"/>
                    <a:pt x="6455" y="10367"/>
                    <a:pt x="6456" y="10367"/>
                  </a:cubicBezTo>
                  <a:cubicBezTo>
                    <a:pt x="6812" y="10367"/>
                    <a:pt x="7100" y="10078"/>
                    <a:pt x="7100" y="9721"/>
                  </a:cubicBezTo>
                  <a:lnTo>
                    <a:pt x="7100" y="7097"/>
                  </a:lnTo>
                  <a:cubicBezTo>
                    <a:pt x="7100" y="4826"/>
                    <a:pt x="5414" y="2941"/>
                    <a:pt x="3228" y="2628"/>
                  </a:cubicBezTo>
                  <a:lnTo>
                    <a:pt x="3228" y="646"/>
                  </a:lnTo>
                  <a:cubicBezTo>
                    <a:pt x="3228" y="290"/>
                    <a:pt x="2940" y="1"/>
                    <a:pt x="2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3"/>
            <p:cNvSpPr/>
            <p:nvPr/>
          </p:nvSpPr>
          <p:spPr>
            <a:xfrm>
              <a:off x="5620675" y="4279200"/>
              <a:ext cx="32300" cy="259175"/>
            </a:xfrm>
            <a:custGeom>
              <a:avLst/>
              <a:gdLst/>
              <a:ahLst/>
              <a:cxnLst/>
              <a:rect l="l" t="t" r="r" b="b"/>
              <a:pathLst>
                <a:path w="1292" h="10367" extrusionOk="0">
                  <a:moveTo>
                    <a:pt x="1" y="1"/>
                  </a:moveTo>
                  <a:lnTo>
                    <a:pt x="1" y="10367"/>
                  </a:lnTo>
                  <a:lnTo>
                    <a:pt x="1291" y="10367"/>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3"/>
            <p:cNvSpPr/>
            <p:nvPr/>
          </p:nvSpPr>
          <p:spPr>
            <a:xfrm>
              <a:off x="5636850" y="4279200"/>
              <a:ext cx="16150" cy="259175"/>
            </a:xfrm>
            <a:custGeom>
              <a:avLst/>
              <a:gdLst/>
              <a:ahLst/>
              <a:cxnLst/>
              <a:rect l="l" t="t" r="r" b="b"/>
              <a:pathLst>
                <a:path w="646" h="10367" extrusionOk="0">
                  <a:moveTo>
                    <a:pt x="0" y="1"/>
                  </a:moveTo>
                  <a:lnTo>
                    <a:pt x="0" y="10367"/>
                  </a:lnTo>
                  <a:lnTo>
                    <a:pt x="646" y="103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5523925" y="4150150"/>
              <a:ext cx="225875" cy="193600"/>
            </a:xfrm>
            <a:custGeom>
              <a:avLst/>
              <a:gdLst/>
              <a:ahLst/>
              <a:cxnLst/>
              <a:rect l="l" t="t" r="r" b="b"/>
              <a:pathLst>
                <a:path w="9035" h="7744" extrusionOk="0">
                  <a:moveTo>
                    <a:pt x="1936" y="1"/>
                  </a:moveTo>
                  <a:lnTo>
                    <a:pt x="0" y="2582"/>
                  </a:lnTo>
                  <a:lnTo>
                    <a:pt x="0" y="4518"/>
                  </a:lnTo>
                  <a:cubicBezTo>
                    <a:pt x="0" y="6295"/>
                    <a:pt x="1448" y="7744"/>
                    <a:pt x="3227" y="7744"/>
                  </a:cubicBezTo>
                  <a:lnTo>
                    <a:pt x="5808" y="7744"/>
                  </a:lnTo>
                  <a:cubicBezTo>
                    <a:pt x="7586" y="7744"/>
                    <a:pt x="9034" y="6295"/>
                    <a:pt x="9034" y="4518"/>
                  </a:cubicBezTo>
                  <a:lnTo>
                    <a:pt x="9034" y="2582"/>
                  </a:lnTo>
                  <a:lnTo>
                    <a:pt x="70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3"/>
            <p:cNvSpPr/>
            <p:nvPr/>
          </p:nvSpPr>
          <p:spPr>
            <a:xfrm>
              <a:off x="5636850" y="4150150"/>
              <a:ext cx="112950" cy="193600"/>
            </a:xfrm>
            <a:custGeom>
              <a:avLst/>
              <a:gdLst/>
              <a:ahLst/>
              <a:cxnLst/>
              <a:rect l="l" t="t" r="r" b="b"/>
              <a:pathLst>
                <a:path w="4518" h="7744" extrusionOk="0">
                  <a:moveTo>
                    <a:pt x="0" y="1"/>
                  </a:moveTo>
                  <a:lnTo>
                    <a:pt x="0" y="7744"/>
                  </a:lnTo>
                  <a:lnTo>
                    <a:pt x="1291" y="7744"/>
                  </a:lnTo>
                  <a:cubicBezTo>
                    <a:pt x="3070" y="7744"/>
                    <a:pt x="4517" y="6295"/>
                    <a:pt x="4517" y="4518"/>
                  </a:cubicBezTo>
                  <a:lnTo>
                    <a:pt x="4517" y="2582"/>
                  </a:lnTo>
                  <a:lnTo>
                    <a:pt x="25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3"/>
            <p:cNvSpPr/>
            <p:nvPr/>
          </p:nvSpPr>
          <p:spPr>
            <a:xfrm>
              <a:off x="5523925" y="4117875"/>
              <a:ext cx="225875" cy="96825"/>
            </a:xfrm>
            <a:custGeom>
              <a:avLst/>
              <a:gdLst/>
              <a:ahLst/>
              <a:cxnLst/>
              <a:rect l="l" t="t" r="r" b="b"/>
              <a:pathLst>
                <a:path w="9035" h="3873" extrusionOk="0">
                  <a:moveTo>
                    <a:pt x="1291" y="1"/>
                  </a:moveTo>
                  <a:lnTo>
                    <a:pt x="0" y="1292"/>
                  </a:lnTo>
                  <a:lnTo>
                    <a:pt x="0" y="3873"/>
                  </a:lnTo>
                  <a:lnTo>
                    <a:pt x="3227" y="3873"/>
                  </a:lnTo>
                  <a:cubicBezTo>
                    <a:pt x="3689" y="3873"/>
                    <a:pt x="4120" y="3758"/>
                    <a:pt x="4517" y="3580"/>
                  </a:cubicBezTo>
                  <a:cubicBezTo>
                    <a:pt x="5028" y="3351"/>
                    <a:pt x="5477" y="3007"/>
                    <a:pt x="5808" y="2561"/>
                  </a:cubicBezTo>
                  <a:cubicBezTo>
                    <a:pt x="6396" y="3353"/>
                    <a:pt x="7330" y="3873"/>
                    <a:pt x="8389" y="3873"/>
                  </a:cubicBezTo>
                  <a:lnTo>
                    <a:pt x="9034" y="3873"/>
                  </a:lnTo>
                  <a:lnTo>
                    <a:pt x="9034" y="1292"/>
                  </a:lnTo>
                  <a:lnTo>
                    <a:pt x="77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3"/>
            <p:cNvSpPr/>
            <p:nvPr/>
          </p:nvSpPr>
          <p:spPr>
            <a:xfrm>
              <a:off x="5636850" y="4117875"/>
              <a:ext cx="112950" cy="96825"/>
            </a:xfrm>
            <a:custGeom>
              <a:avLst/>
              <a:gdLst/>
              <a:ahLst/>
              <a:cxnLst/>
              <a:rect l="l" t="t" r="r" b="b"/>
              <a:pathLst>
                <a:path w="4518" h="3873" extrusionOk="0">
                  <a:moveTo>
                    <a:pt x="0" y="1"/>
                  </a:moveTo>
                  <a:lnTo>
                    <a:pt x="0" y="3580"/>
                  </a:lnTo>
                  <a:cubicBezTo>
                    <a:pt x="511" y="3351"/>
                    <a:pt x="960" y="3007"/>
                    <a:pt x="1291" y="2561"/>
                  </a:cubicBezTo>
                  <a:cubicBezTo>
                    <a:pt x="1879" y="3353"/>
                    <a:pt x="2812" y="3873"/>
                    <a:pt x="3872" y="3873"/>
                  </a:cubicBezTo>
                  <a:lnTo>
                    <a:pt x="4517" y="3873"/>
                  </a:lnTo>
                  <a:lnTo>
                    <a:pt x="4517" y="1292"/>
                  </a:lnTo>
                  <a:lnTo>
                    <a:pt x="32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3"/>
            <p:cNvSpPr/>
            <p:nvPr/>
          </p:nvSpPr>
          <p:spPr>
            <a:xfrm>
              <a:off x="5523925" y="3987750"/>
              <a:ext cx="225875" cy="162400"/>
            </a:xfrm>
            <a:custGeom>
              <a:avLst/>
              <a:gdLst/>
              <a:ahLst/>
              <a:cxnLst/>
              <a:rect l="l" t="t" r="r" b="b"/>
              <a:pathLst>
                <a:path w="9035" h="6496" extrusionOk="0">
                  <a:moveTo>
                    <a:pt x="1936" y="1"/>
                  </a:moveTo>
                  <a:cubicBezTo>
                    <a:pt x="867" y="2"/>
                    <a:pt x="2" y="868"/>
                    <a:pt x="0" y="1937"/>
                  </a:cubicBezTo>
                  <a:lnTo>
                    <a:pt x="0" y="6495"/>
                  </a:lnTo>
                  <a:lnTo>
                    <a:pt x="9034" y="6495"/>
                  </a:lnTo>
                  <a:lnTo>
                    <a:pt x="9034" y="1937"/>
                  </a:lnTo>
                  <a:cubicBezTo>
                    <a:pt x="9033" y="868"/>
                    <a:pt x="8166" y="2"/>
                    <a:pt x="7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3"/>
            <p:cNvSpPr/>
            <p:nvPr/>
          </p:nvSpPr>
          <p:spPr>
            <a:xfrm>
              <a:off x="5636850" y="3987750"/>
              <a:ext cx="112950" cy="162425"/>
            </a:xfrm>
            <a:custGeom>
              <a:avLst/>
              <a:gdLst/>
              <a:ahLst/>
              <a:cxnLst/>
              <a:rect l="l" t="t" r="r" b="b"/>
              <a:pathLst>
                <a:path w="4518" h="6497" extrusionOk="0">
                  <a:moveTo>
                    <a:pt x="0" y="1"/>
                  </a:moveTo>
                  <a:lnTo>
                    <a:pt x="0" y="6497"/>
                  </a:lnTo>
                  <a:lnTo>
                    <a:pt x="4517" y="6497"/>
                  </a:lnTo>
                  <a:lnTo>
                    <a:pt x="4517" y="1937"/>
                  </a:lnTo>
                  <a:cubicBezTo>
                    <a:pt x="4516" y="868"/>
                    <a:pt x="3649" y="2"/>
                    <a:pt x="25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73"/>
          <p:cNvGrpSpPr/>
          <p:nvPr/>
        </p:nvGrpSpPr>
        <p:grpSpPr>
          <a:xfrm>
            <a:off x="5512071" y="3449801"/>
            <a:ext cx="353117" cy="466802"/>
            <a:chOff x="4802400" y="3982750"/>
            <a:chExt cx="417150" cy="551450"/>
          </a:xfrm>
        </p:grpSpPr>
        <p:sp>
          <p:nvSpPr>
            <p:cNvPr id="3435" name="Google Shape;3435;p73"/>
            <p:cNvSpPr/>
            <p:nvPr/>
          </p:nvSpPr>
          <p:spPr>
            <a:xfrm>
              <a:off x="4994400" y="3982775"/>
              <a:ext cx="33175" cy="130975"/>
            </a:xfrm>
            <a:custGeom>
              <a:avLst/>
              <a:gdLst/>
              <a:ahLst/>
              <a:cxnLst/>
              <a:rect l="l" t="t" r="r" b="b"/>
              <a:pathLst>
                <a:path w="1327" h="5239" extrusionOk="0">
                  <a:moveTo>
                    <a:pt x="661" y="1"/>
                  </a:moveTo>
                  <a:cubicBezTo>
                    <a:pt x="305" y="1"/>
                    <a:pt x="17" y="289"/>
                    <a:pt x="19" y="646"/>
                  </a:cubicBezTo>
                  <a:lnTo>
                    <a:pt x="19" y="4560"/>
                  </a:lnTo>
                  <a:cubicBezTo>
                    <a:pt x="1" y="4930"/>
                    <a:pt x="295" y="5238"/>
                    <a:pt x="664" y="5238"/>
                  </a:cubicBezTo>
                  <a:cubicBezTo>
                    <a:pt x="1033" y="5238"/>
                    <a:pt x="1327" y="4930"/>
                    <a:pt x="1309" y="4560"/>
                  </a:cubicBezTo>
                  <a:lnTo>
                    <a:pt x="1309" y="646"/>
                  </a:lnTo>
                  <a:cubicBezTo>
                    <a:pt x="1309" y="289"/>
                    <a:pt x="1020" y="1"/>
                    <a:pt x="664" y="1"/>
                  </a:cubicBezTo>
                  <a:cubicBezTo>
                    <a:pt x="663" y="1"/>
                    <a:pt x="662"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3"/>
            <p:cNvSpPr/>
            <p:nvPr/>
          </p:nvSpPr>
          <p:spPr>
            <a:xfrm>
              <a:off x="5010975" y="3982750"/>
              <a:ext cx="16200" cy="130150"/>
            </a:xfrm>
            <a:custGeom>
              <a:avLst/>
              <a:gdLst/>
              <a:ahLst/>
              <a:cxnLst/>
              <a:rect l="l" t="t" r="r" b="b"/>
              <a:pathLst>
                <a:path w="648" h="5206" extrusionOk="0">
                  <a:moveTo>
                    <a:pt x="1" y="0"/>
                  </a:moveTo>
                  <a:lnTo>
                    <a:pt x="1" y="5205"/>
                  </a:lnTo>
                  <a:cubicBezTo>
                    <a:pt x="2" y="5205"/>
                    <a:pt x="3" y="5205"/>
                    <a:pt x="4" y="5205"/>
                  </a:cubicBezTo>
                  <a:cubicBezTo>
                    <a:pt x="358" y="5205"/>
                    <a:pt x="646" y="4916"/>
                    <a:pt x="646" y="4561"/>
                  </a:cubicBezTo>
                  <a:lnTo>
                    <a:pt x="646" y="647"/>
                  </a:lnTo>
                  <a:cubicBezTo>
                    <a:pt x="648" y="290"/>
                    <a:pt x="35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3"/>
            <p:cNvSpPr/>
            <p:nvPr/>
          </p:nvSpPr>
          <p:spPr>
            <a:xfrm>
              <a:off x="4994400" y="4435500"/>
              <a:ext cx="33175" cy="98700"/>
            </a:xfrm>
            <a:custGeom>
              <a:avLst/>
              <a:gdLst/>
              <a:ahLst/>
              <a:cxnLst/>
              <a:rect l="l" t="t" r="r" b="b"/>
              <a:pathLst>
                <a:path w="1327" h="3948" extrusionOk="0">
                  <a:moveTo>
                    <a:pt x="664" y="1"/>
                  </a:moveTo>
                  <a:cubicBezTo>
                    <a:pt x="306" y="1"/>
                    <a:pt x="17" y="290"/>
                    <a:pt x="19" y="648"/>
                  </a:cubicBezTo>
                  <a:lnTo>
                    <a:pt x="19" y="3270"/>
                  </a:lnTo>
                  <a:cubicBezTo>
                    <a:pt x="1" y="3639"/>
                    <a:pt x="295" y="3948"/>
                    <a:pt x="664" y="3948"/>
                  </a:cubicBezTo>
                  <a:cubicBezTo>
                    <a:pt x="1033" y="3948"/>
                    <a:pt x="1327" y="3639"/>
                    <a:pt x="1309" y="3270"/>
                  </a:cubicBezTo>
                  <a:lnTo>
                    <a:pt x="1309" y="646"/>
                  </a:lnTo>
                  <a:cubicBezTo>
                    <a:pt x="1309" y="290"/>
                    <a:pt x="1020" y="1"/>
                    <a:pt x="6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3"/>
            <p:cNvSpPr/>
            <p:nvPr/>
          </p:nvSpPr>
          <p:spPr>
            <a:xfrm>
              <a:off x="5010975" y="4435500"/>
              <a:ext cx="16200" cy="97900"/>
            </a:xfrm>
            <a:custGeom>
              <a:avLst/>
              <a:gdLst/>
              <a:ahLst/>
              <a:cxnLst/>
              <a:rect l="l" t="t" r="r" b="b"/>
              <a:pathLst>
                <a:path w="648" h="3916" extrusionOk="0">
                  <a:moveTo>
                    <a:pt x="4" y="1"/>
                  </a:moveTo>
                  <a:cubicBezTo>
                    <a:pt x="3" y="1"/>
                    <a:pt x="2" y="1"/>
                    <a:pt x="1" y="1"/>
                  </a:cubicBezTo>
                  <a:lnTo>
                    <a:pt x="1" y="3915"/>
                  </a:lnTo>
                  <a:cubicBezTo>
                    <a:pt x="357" y="3915"/>
                    <a:pt x="646" y="3627"/>
                    <a:pt x="646" y="3270"/>
                  </a:cubicBezTo>
                  <a:lnTo>
                    <a:pt x="646" y="646"/>
                  </a:lnTo>
                  <a:cubicBezTo>
                    <a:pt x="648" y="290"/>
                    <a:pt x="360" y="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3"/>
            <p:cNvSpPr/>
            <p:nvPr/>
          </p:nvSpPr>
          <p:spPr>
            <a:xfrm>
              <a:off x="5007300" y="4355675"/>
              <a:ext cx="212250" cy="177725"/>
            </a:xfrm>
            <a:custGeom>
              <a:avLst/>
              <a:gdLst/>
              <a:ahLst/>
              <a:cxnLst/>
              <a:rect l="l" t="t" r="r" b="b"/>
              <a:pathLst>
                <a:path w="8490" h="7109" extrusionOk="0">
                  <a:moveTo>
                    <a:pt x="2076" y="0"/>
                  </a:moveTo>
                  <a:cubicBezTo>
                    <a:pt x="1835" y="0"/>
                    <a:pt x="1611" y="137"/>
                    <a:pt x="1503" y="357"/>
                  </a:cubicBezTo>
                  <a:lnTo>
                    <a:pt x="217" y="2919"/>
                  </a:lnTo>
                  <a:cubicBezTo>
                    <a:pt x="0" y="3352"/>
                    <a:pt x="319" y="3854"/>
                    <a:pt x="791" y="3854"/>
                  </a:cubicBezTo>
                  <a:cubicBezTo>
                    <a:pt x="807" y="3854"/>
                    <a:pt x="823" y="3854"/>
                    <a:pt x="839" y="3852"/>
                  </a:cubicBezTo>
                  <a:cubicBezTo>
                    <a:pt x="955" y="3845"/>
                    <a:pt x="1069" y="3841"/>
                    <a:pt x="1180" y="3841"/>
                  </a:cubicBezTo>
                  <a:cubicBezTo>
                    <a:pt x="3276" y="3841"/>
                    <a:pt x="4416" y="5159"/>
                    <a:pt x="4621" y="6558"/>
                  </a:cubicBezTo>
                  <a:cubicBezTo>
                    <a:pt x="4668" y="6874"/>
                    <a:pt x="4939" y="7108"/>
                    <a:pt x="5260" y="7108"/>
                  </a:cubicBezTo>
                  <a:cubicBezTo>
                    <a:pt x="5452" y="7108"/>
                    <a:pt x="5635" y="7023"/>
                    <a:pt x="5758" y="6874"/>
                  </a:cubicBezTo>
                  <a:cubicBezTo>
                    <a:pt x="6041" y="6532"/>
                    <a:pt x="6271" y="6151"/>
                    <a:pt x="6443" y="5742"/>
                  </a:cubicBezTo>
                  <a:cubicBezTo>
                    <a:pt x="6770" y="5964"/>
                    <a:pt x="7067" y="6227"/>
                    <a:pt x="7329" y="6522"/>
                  </a:cubicBezTo>
                  <a:cubicBezTo>
                    <a:pt x="7454" y="6662"/>
                    <a:pt x="7631" y="6737"/>
                    <a:pt x="7810" y="6737"/>
                  </a:cubicBezTo>
                  <a:cubicBezTo>
                    <a:pt x="7902" y="6737"/>
                    <a:pt x="7995" y="6717"/>
                    <a:pt x="8083" y="6676"/>
                  </a:cubicBezTo>
                  <a:cubicBezTo>
                    <a:pt x="8342" y="6556"/>
                    <a:pt x="8489" y="6280"/>
                    <a:pt x="8449" y="5999"/>
                  </a:cubicBezTo>
                  <a:cubicBezTo>
                    <a:pt x="7981" y="2819"/>
                    <a:pt x="5390" y="354"/>
                    <a:pt x="2149" y="4"/>
                  </a:cubicBezTo>
                  <a:cubicBezTo>
                    <a:pt x="2124" y="1"/>
                    <a:pt x="2100" y="0"/>
                    <a:pt x="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3"/>
            <p:cNvSpPr/>
            <p:nvPr/>
          </p:nvSpPr>
          <p:spPr>
            <a:xfrm>
              <a:off x="4802400" y="4354600"/>
              <a:ext cx="196400" cy="178775"/>
            </a:xfrm>
            <a:custGeom>
              <a:avLst/>
              <a:gdLst/>
              <a:ahLst/>
              <a:cxnLst/>
              <a:rect l="l" t="t" r="r" b="b"/>
              <a:pathLst>
                <a:path w="7856" h="7151" extrusionOk="0">
                  <a:moveTo>
                    <a:pt x="7176" y="1"/>
                  </a:moveTo>
                  <a:cubicBezTo>
                    <a:pt x="3109" y="1"/>
                    <a:pt x="488" y="3021"/>
                    <a:pt x="42" y="6041"/>
                  </a:cubicBezTo>
                  <a:lnTo>
                    <a:pt x="42" y="6042"/>
                  </a:lnTo>
                  <a:cubicBezTo>
                    <a:pt x="1" y="6317"/>
                    <a:pt x="143" y="6589"/>
                    <a:pt x="392" y="6713"/>
                  </a:cubicBezTo>
                  <a:cubicBezTo>
                    <a:pt x="484" y="6759"/>
                    <a:pt x="583" y="6781"/>
                    <a:pt x="681" y="6781"/>
                  </a:cubicBezTo>
                  <a:cubicBezTo>
                    <a:pt x="849" y="6781"/>
                    <a:pt x="1015" y="6715"/>
                    <a:pt x="1138" y="6590"/>
                  </a:cubicBezTo>
                  <a:cubicBezTo>
                    <a:pt x="1436" y="6288"/>
                    <a:pt x="1773" y="6028"/>
                    <a:pt x="2139" y="5815"/>
                  </a:cubicBezTo>
                  <a:cubicBezTo>
                    <a:pt x="2279" y="6196"/>
                    <a:pt x="2471" y="6555"/>
                    <a:pt x="2709" y="6883"/>
                  </a:cubicBezTo>
                  <a:cubicBezTo>
                    <a:pt x="2832" y="7053"/>
                    <a:pt x="3028" y="7150"/>
                    <a:pt x="3233" y="7150"/>
                  </a:cubicBezTo>
                  <a:cubicBezTo>
                    <a:pt x="3283" y="7150"/>
                    <a:pt x="3335" y="7144"/>
                    <a:pt x="3385" y="7132"/>
                  </a:cubicBezTo>
                  <a:cubicBezTo>
                    <a:pt x="3641" y="7070"/>
                    <a:pt x="3833" y="6859"/>
                    <a:pt x="3871" y="6599"/>
                  </a:cubicBezTo>
                  <a:cubicBezTo>
                    <a:pt x="4077" y="5202"/>
                    <a:pt x="5205" y="3882"/>
                    <a:pt x="7305" y="3882"/>
                  </a:cubicBezTo>
                  <a:cubicBezTo>
                    <a:pt x="7418" y="3882"/>
                    <a:pt x="7534" y="3886"/>
                    <a:pt x="7653" y="3894"/>
                  </a:cubicBezTo>
                  <a:lnTo>
                    <a:pt x="7855" y="28"/>
                  </a:lnTo>
                  <a:cubicBezTo>
                    <a:pt x="7624" y="10"/>
                    <a:pt x="7398" y="1"/>
                    <a:pt x="7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3"/>
            <p:cNvSpPr/>
            <p:nvPr/>
          </p:nvSpPr>
          <p:spPr>
            <a:xfrm>
              <a:off x="4963325" y="3982775"/>
              <a:ext cx="95350" cy="32300"/>
            </a:xfrm>
            <a:custGeom>
              <a:avLst/>
              <a:gdLst/>
              <a:ahLst/>
              <a:cxnLst/>
              <a:rect l="l" t="t" r="r" b="b"/>
              <a:pathLst>
                <a:path w="3814" h="1292" extrusionOk="0">
                  <a:moveTo>
                    <a:pt x="616" y="1"/>
                  </a:moveTo>
                  <a:cubicBezTo>
                    <a:pt x="272" y="17"/>
                    <a:pt x="1" y="300"/>
                    <a:pt x="1" y="646"/>
                  </a:cubicBezTo>
                  <a:cubicBezTo>
                    <a:pt x="1" y="990"/>
                    <a:pt x="272" y="1273"/>
                    <a:pt x="616" y="1291"/>
                  </a:cubicBezTo>
                  <a:lnTo>
                    <a:pt x="3197" y="1291"/>
                  </a:lnTo>
                  <a:cubicBezTo>
                    <a:pt x="3541" y="1273"/>
                    <a:pt x="3813" y="990"/>
                    <a:pt x="3813" y="646"/>
                  </a:cubicBezTo>
                  <a:cubicBezTo>
                    <a:pt x="3813" y="300"/>
                    <a:pt x="3541" y="17"/>
                    <a:pt x="3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3"/>
            <p:cNvSpPr/>
            <p:nvPr/>
          </p:nvSpPr>
          <p:spPr>
            <a:xfrm>
              <a:off x="4942550" y="4075600"/>
              <a:ext cx="129300" cy="130200"/>
            </a:xfrm>
            <a:custGeom>
              <a:avLst/>
              <a:gdLst/>
              <a:ahLst/>
              <a:cxnLst/>
              <a:rect l="l" t="t" r="r" b="b"/>
              <a:pathLst>
                <a:path w="5172" h="5208" extrusionOk="0">
                  <a:moveTo>
                    <a:pt x="2738" y="1"/>
                  </a:moveTo>
                  <a:cubicBezTo>
                    <a:pt x="2573" y="1"/>
                    <a:pt x="2408" y="63"/>
                    <a:pt x="2282" y="189"/>
                  </a:cubicBezTo>
                  <a:lnTo>
                    <a:pt x="0" y="2470"/>
                  </a:lnTo>
                  <a:lnTo>
                    <a:pt x="285" y="4580"/>
                  </a:lnTo>
                  <a:lnTo>
                    <a:pt x="2738" y="5208"/>
                  </a:lnTo>
                  <a:lnTo>
                    <a:pt x="5171" y="4599"/>
                  </a:lnTo>
                  <a:lnTo>
                    <a:pt x="3770" y="2470"/>
                  </a:lnTo>
                  <a:lnTo>
                    <a:pt x="3194" y="189"/>
                  </a:lnTo>
                  <a:cubicBezTo>
                    <a:pt x="3068" y="63"/>
                    <a:pt x="2903" y="1"/>
                    <a:pt x="27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3"/>
            <p:cNvSpPr/>
            <p:nvPr/>
          </p:nvSpPr>
          <p:spPr>
            <a:xfrm>
              <a:off x="5010975" y="4075575"/>
              <a:ext cx="68475" cy="130225"/>
            </a:xfrm>
            <a:custGeom>
              <a:avLst/>
              <a:gdLst/>
              <a:ahLst/>
              <a:cxnLst/>
              <a:rect l="l" t="t" r="r" b="b"/>
              <a:pathLst>
                <a:path w="2739" h="5209" extrusionOk="0">
                  <a:moveTo>
                    <a:pt x="6" y="1"/>
                  </a:moveTo>
                  <a:cubicBezTo>
                    <a:pt x="4" y="1"/>
                    <a:pt x="3" y="1"/>
                    <a:pt x="1" y="1"/>
                  </a:cubicBezTo>
                  <a:lnTo>
                    <a:pt x="1" y="5209"/>
                  </a:lnTo>
                  <a:lnTo>
                    <a:pt x="2434" y="4599"/>
                  </a:lnTo>
                  <a:lnTo>
                    <a:pt x="2738" y="2471"/>
                  </a:lnTo>
                  <a:lnTo>
                    <a:pt x="457" y="190"/>
                  </a:lnTo>
                  <a:cubicBezTo>
                    <a:pt x="337" y="69"/>
                    <a:pt x="176" y="1"/>
                    <a:pt x="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3"/>
            <p:cNvSpPr/>
            <p:nvPr/>
          </p:nvSpPr>
          <p:spPr>
            <a:xfrm>
              <a:off x="4874100" y="4137350"/>
              <a:ext cx="136900" cy="136900"/>
            </a:xfrm>
            <a:custGeom>
              <a:avLst/>
              <a:gdLst/>
              <a:ahLst/>
              <a:cxnLst/>
              <a:rect l="l" t="t" r="r" b="b"/>
              <a:pathLst>
                <a:path w="5476" h="5476" extrusionOk="0">
                  <a:moveTo>
                    <a:pt x="2738" y="0"/>
                  </a:moveTo>
                  <a:lnTo>
                    <a:pt x="1" y="2738"/>
                  </a:lnTo>
                  <a:lnTo>
                    <a:pt x="401" y="4962"/>
                  </a:lnTo>
                  <a:lnTo>
                    <a:pt x="2738" y="5475"/>
                  </a:lnTo>
                  <a:lnTo>
                    <a:pt x="4773" y="5266"/>
                  </a:lnTo>
                  <a:lnTo>
                    <a:pt x="5476" y="2738"/>
                  </a:lnTo>
                  <a:lnTo>
                    <a:pt x="2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3"/>
            <p:cNvSpPr/>
            <p:nvPr/>
          </p:nvSpPr>
          <p:spPr>
            <a:xfrm>
              <a:off x="4810800" y="4205775"/>
              <a:ext cx="131775" cy="136875"/>
            </a:xfrm>
            <a:custGeom>
              <a:avLst/>
              <a:gdLst/>
              <a:ahLst/>
              <a:cxnLst/>
              <a:rect l="l" t="t" r="r" b="b"/>
              <a:pathLst>
                <a:path w="5271" h="5475" extrusionOk="0">
                  <a:moveTo>
                    <a:pt x="2533" y="1"/>
                  </a:moveTo>
                  <a:lnTo>
                    <a:pt x="251" y="2281"/>
                  </a:lnTo>
                  <a:cubicBezTo>
                    <a:pt x="0" y="2533"/>
                    <a:pt x="0" y="2942"/>
                    <a:pt x="251" y="3193"/>
                  </a:cubicBezTo>
                  <a:lnTo>
                    <a:pt x="2533" y="5475"/>
                  </a:lnTo>
                  <a:lnTo>
                    <a:pt x="4852" y="4981"/>
                  </a:lnTo>
                  <a:lnTo>
                    <a:pt x="5270" y="2738"/>
                  </a:lnTo>
                  <a:lnTo>
                    <a:pt x="25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3"/>
            <p:cNvSpPr/>
            <p:nvPr/>
          </p:nvSpPr>
          <p:spPr>
            <a:xfrm>
              <a:off x="4874100" y="4274225"/>
              <a:ext cx="136900" cy="136875"/>
            </a:xfrm>
            <a:custGeom>
              <a:avLst/>
              <a:gdLst/>
              <a:ahLst/>
              <a:cxnLst/>
              <a:rect l="l" t="t" r="r" b="b"/>
              <a:pathLst>
                <a:path w="5476" h="5475" extrusionOk="0">
                  <a:moveTo>
                    <a:pt x="2738" y="0"/>
                  </a:moveTo>
                  <a:lnTo>
                    <a:pt x="1" y="2737"/>
                  </a:lnTo>
                  <a:lnTo>
                    <a:pt x="2738" y="5474"/>
                  </a:lnTo>
                  <a:lnTo>
                    <a:pt x="4811" y="5228"/>
                  </a:lnTo>
                  <a:lnTo>
                    <a:pt x="5476" y="2737"/>
                  </a:lnTo>
                  <a:lnTo>
                    <a:pt x="4983" y="418"/>
                  </a:lnTo>
                  <a:lnTo>
                    <a:pt x="2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3"/>
            <p:cNvSpPr/>
            <p:nvPr/>
          </p:nvSpPr>
          <p:spPr>
            <a:xfrm>
              <a:off x="4942550" y="4342625"/>
              <a:ext cx="125025" cy="130250"/>
            </a:xfrm>
            <a:custGeom>
              <a:avLst/>
              <a:gdLst/>
              <a:ahLst/>
              <a:cxnLst/>
              <a:rect l="l" t="t" r="r" b="b"/>
              <a:pathLst>
                <a:path w="5001" h="5210" extrusionOk="0">
                  <a:moveTo>
                    <a:pt x="2738" y="1"/>
                  </a:moveTo>
                  <a:lnTo>
                    <a:pt x="0" y="2738"/>
                  </a:lnTo>
                  <a:lnTo>
                    <a:pt x="2282" y="5020"/>
                  </a:lnTo>
                  <a:cubicBezTo>
                    <a:pt x="2408" y="5146"/>
                    <a:pt x="2573" y="5209"/>
                    <a:pt x="2738" y="5209"/>
                  </a:cubicBezTo>
                  <a:cubicBezTo>
                    <a:pt x="2903" y="5209"/>
                    <a:pt x="3068" y="5146"/>
                    <a:pt x="3194" y="5020"/>
                  </a:cubicBezTo>
                  <a:lnTo>
                    <a:pt x="4445" y="1708"/>
                  </a:lnTo>
                  <a:lnTo>
                    <a:pt x="5000" y="439"/>
                  </a:lnTo>
                  <a:lnTo>
                    <a:pt x="27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3"/>
            <p:cNvSpPr/>
            <p:nvPr/>
          </p:nvSpPr>
          <p:spPr>
            <a:xfrm>
              <a:off x="5010975" y="4342625"/>
              <a:ext cx="68475" cy="130225"/>
            </a:xfrm>
            <a:custGeom>
              <a:avLst/>
              <a:gdLst/>
              <a:ahLst/>
              <a:cxnLst/>
              <a:rect l="l" t="t" r="r" b="b"/>
              <a:pathLst>
                <a:path w="2739" h="5209" extrusionOk="0">
                  <a:moveTo>
                    <a:pt x="1" y="1"/>
                  </a:moveTo>
                  <a:lnTo>
                    <a:pt x="1" y="5209"/>
                  </a:lnTo>
                  <a:cubicBezTo>
                    <a:pt x="172" y="5209"/>
                    <a:pt x="336" y="5141"/>
                    <a:pt x="457" y="5020"/>
                  </a:cubicBezTo>
                  <a:lnTo>
                    <a:pt x="2738" y="2738"/>
                  </a:lnTo>
                  <a:lnTo>
                    <a:pt x="2263" y="439"/>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3"/>
            <p:cNvSpPr/>
            <p:nvPr/>
          </p:nvSpPr>
          <p:spPr>
            <a:xfrm>
              <a:off x="5010975" y="4137350"/>
              <a:ext cx="136925" cy="136900"/>
            </a:xfrm>
            <a:custGeom>
              <a:avLst/>
              <a:gdLst/>
              <a:ahLst/>
              <a:cxnLst/>
              <a:rect l="l" t="t" r="r" b="b"/>
              <a:pathLst>
                <a:path w="5477" h="5476" extrusionOk="0">
                  <a:moveTo>
                    <a:pt x="2738" y="0"/>
                  </a:moveTo>
                  <a:lnTo>
                    <a:pt x="1" y="2738"/>
                  </a:lnTo>
                  <a:lnTo>
                    <a:pt x="305" y="4867"/>
                  </a:lnTo>
                  <a:lnTo>
                    <a:pt x="2738" y="5475"/>
                  </a:lnTo>
                  <a:lnTo>
                    <a:pt x="5039" y="5000"/>
                  </a:lnTo>
                  <a:lnTo>
                    <a:pt x="5476" y="2738"/>
                  </a:lnTo>
                  <a:lnTo>
                    <a:pt x="2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3"/>
            <p:cNvSpPr/>
            <p:nvPr/>
          </p:nvSpPr>
          <p:spPr>
            <a:xfrm>
              <a:off x="5079425" y="4205775"/>
              <a:ext cx="131775" cy="136875"/>
            </a:xfrm>
            <a:custGeom>
              <a:avLst/>
              <a:gdLst/>
              <a:ahLst/>
              <a:cxnLst/>
              <a:rect l="l" t="t" r="r" b="b"/>
              <a:pathLst>
                <a:path w="5271" h="5475" extrusionOk="0">
                  <a:moveTo>
                    <a:pt x="2738" y="1"/>
                  </a:moveTo>
                  <a:lnTo>
                    <a:pt x="0" y="2738"/>
                  </a:lnTo>
                  <a:lnTo>
                    <a:pt x="647" y="5209"/>
                  </a:lnTo>
                  <a:lnTo>
                    <a:pt x="2738" y="5475"/>
                  </a:lnTo>
                  <a:lnTo>
                    <a:pt x="5020" y="3193"/>
                  </a:lnTo>
                  <a:cubicBezTo>
                    <a:pt x="5271" y="2942"/>
                    <a:pt x="5271" y="2533"/>
                    <a:pt x="5020" y="2281"/>
                  </a:cubicBezTo>
                  <a:lnTo>
                    <a:pt x="27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3"/>
            <p:cNvSpPr/>
            <p:nvPr/>
          </p:nvSpPr>
          <p:spPr>
            <a:xfrm>
              <a:off x="5010975" y="4274225"/>
              <a:ext cx="136925" cy="136875"/>
            </a:xfrm>
            <a:custGeom>
              <a:avLst/>
              <a:gdLst/>
              <a:ahLst/>
              <a:cxnLst/>
              <a:rect l="l" t="t" r="r" b="b"/>
              <a:pathLst>
                <a:path w="5477" h="5475" extrusionOk="0">
                  <a:moveTo>
                    <a:pt x="2738" y="0"/>
                  </a:moveTo>
                  <a:lnTo>
                    <a:pt x="476" y="438"/>
                  </a:lnTo>
                  <a:lnTo>
                    <a:pt x="1" y="2737"/>
                  </a:lnTo>
                  <a:lnTo>
                    <a:pt x="2738" y="5474"/>
                  </a:lnTo>
                  <a:lnTo>
                    <a:pt x="5476" y="2737"/>
                  </a:lnTo>
                  <a:lnTo>
                    <a:pt x="27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3"/>
            <p:cNvSpPr/>
            <p:nvPr/>
          </p:nvSpPr>
          <p:spPr>
            <a:xfrm>
              <a:off x="4942500" y="4205775"/>
              <a:ext cx="136900" cy="136875"/>
            </a:xfrm>
            <a:custGeom>
              <a:avLst/>
              <a:gdLst/>
              <a:ahLst/>
              <a:cxnLst/>
              <a:rect l="l" t="t" r="r" b="b"/>
              <a:pathLst>
                <a:path w="5476" h="5475" extrusionOk="0">
                  <a:moveTo>
                    <a:pt x="2738" y="1"/>
                  </a:moveTo>
                  <a:lnTo>
                    <a:pt x="1" y="2737"/>
                  </a:lnTo>
                  <a:lnTo>
                    <a:pt x="2738" y="5475"/>
                  </a:lnTo>
                  <a:lnTo>
                    <a:pt x="5476" y="2737"/>
                  </a:lnTo>
                  <a:lnTo>
                    <a:pt x="273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3"/>
            <p:cNvSpPr/>
            <p:nvPr/>
          </p:nvSpPr>
          <p:spPr>
            <a:xfrm>
              <a:off x="5010975" y="4205775"/>
              <a:ext cx="68475" cy="136875"/>
            </a:xfrm>
            <a:custGeom>
              <a:avLst/>
              <a:gdLst/>
              <a:ahLst/>
              <a:cxnLst/>
              <a:rect l="l" t="t" r="r" b="b"/>
              <a:pathLst>
                <a:path w="2739" h="5475" extrusionOk="0">
                  <a:moveTo>
                    <a:pt x="1" y="1"/>
                  </a:moveTo>
                  <a:lnTo>
                    <a:pt x="1" y="5475"/>
                  </a:lnTo>
                  <a:lnTo>
                    <a:pt x="2738" y="2738"/>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4" name="Google Shape;3454;p73"/>
          <p:cNvGrpSpPr/>
          <p:nvPr/>
        </p:nvGrpSpPr>
        <p:grpSpPr>
          <a:xfrm>
            <a:off x="4813763" y="3450458"/>
            <a:ext cx="467374" cy="465490"/>
            <a:chOff x="3976425" y="4026950"/>
            <a:chExt cx="552125" cy="549900"/>
          </a:xfrm>
        </p:grpSpPr>
        <p:sp>
          <p:nvSpPr>
            <p:cNvPr id="3455" name="Google Shape;3455;p73"/>
            <p:cNvSpPr/>
            <p:nvPr/>
          </p:nvSpPr>
          <p:spPr>
            <a:xfrm>
              <a:off x="3976425" y="4026950"/>
              <a:ext cx="84750" cy="549900"/>
            </a:xfrm>
            <a:custGeom>
              <a:avLst/>
              <a:gdLst/>
              <a:ahLst/>
              <a:cxnLst/>
              <a:rect l="l" t="t" r="r" b="b"/>
              <a:pathLst>
                <a:path w="3390" h="21996" extrusionOk="0">
                  <a:moveTo>
                    <a:pt x="2745" y="0"/>
                  </a:moveTo>
                  <a:cubicBezTo>
                    <a:pt x="2734" y="0"/>
                    <a:pt x="2724" y="1"/>
                    <a:pt x="2713" y="1"/>
                  </a:cubicBezTo>
                  <a:lnTo>
                    <a:pt x="647" y="1"/>
                  </a:lnTo>
                  <a:cubicBezTo>
                    <a:pt x="290" y="1"/>
                    <a:pt x="0" y="290"/>
                    <a:pt x="0" y="646"/>
                  </a:cubicBezTo>
                  <a:lnTo>
                    <a:pt x="0" y="21380"/>
                  </a:lnTo>
                  <a:cubicBezTo>
                    <a:pt x="17" y="21724"/>
                    <a:pt x="302" y="21995"/>
                    <a:pt x="646" y="21995"/>
                  </a:cubicBezTo>
                  <a:cubicBezTo>
                    <a:pt x="991" y="21995"/>
                    <a:pt x="1275" y="21724"/>
                    <a:pt x="1291" y="21380"/>
                  </a:cubicBezTo>
                  <a:lnTo>
                    <a:pt x="1291" y="14239"/>
                  </a:lnTo>
                  <a:lnTo>
                    <a:pt x="2713" y="14239"/>
                  </a:lnTo>
                  <a:cubicBezTo>
                    <a:pt x="2724" y="14239"/>
                    <a:pt x="2734" y="14239"/>
                    <a:pt x="2745" y="14239"/>
                  </a:cubicBezTo>
                  <a:cubicBezTo>
                    <a:pt x="3098" y="14239"/>
                    <a:pt x="3389" y="13952"/>
                    <a:pt x="3389" y="13593"/>
                  </a:cubicBezTo>
                  <a:cubicBezTo>
                    <a:pt x="3389" y="13236"/>
                    <a:pt x="3098" y="12947"/>
                    <a:pt x="2744" y="12947"/>
                  </a:cubicBezTo>
                  <a:cubicBezTo>
                    <a:pt x="2734" y="12947"/>
                    <a:pt x="2724" y="12948"/>
                    <a:pt x="2713" y="12948"/>
                  </a:cubicBezTo>
                  <a:lnTo>
                    <a:pt x="1293" y="12948"/>
                  </a:lnTo>
                  <a:lnTo>
                    <a:pt x="1293" y="1292"/>
                  </a:lnTo>
                  <a:lnTo>
                    <a:pt x="2713" y="1292"/>
                  </a:lnTo>
                  <a:cubicBezTo>
                    <a:pt x="2724" y="1292"/>
                    <a:pt x="2734" y="1292"/>
                    <a:pt x="2744" y="1292"/>
                  </a:cubicBezTo>
                  <a:cubicBezTo>
                    <a:pt x="3098" y="1292"/>
                    <a:pt x="3389" y="1004"/>
                    <a:pt x="3389" y="646"/>
                  </a:cubicBezTo>
                  <a:cubicBezTo>
                    <a:pt x="3389" y="288"/>
                    <a:pt x="3098" y="0"/>
                    <a:pt x="2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3"/>
            <p:cNvSpPr/>
            <p:nvPr/>
          </p:nvSpPr>
          <p:spPr>
            <a:xfrm>
              <a:off x="4042050" y="4026950"/>
              <a:ext cx="486500" cy="356025"/>
            </a:xfrm>
            <a:custGeom>
              <a:avLst/>
              <a:gdLst/>
              <a:ahLst/>
              <a:cxnLst/>
              <a:rect l="l" t="t" r="r" b="b"/>
              <a:pathLst>
                <a:path w="19460" h="14241" extrusionOk="0">
                  <a:moveTo>
                    <a:pt x="18754" y="1"/>
                  </a:moveTo>
                  <a:cubicBezTo>
                    <a:pt x="18751" y="1"/>
                    <a:pt x="18747" y="1"/>
                    <a:pt x="18744" y="1"/>
                  </a:cubicBezTo>
                  <a:lnTo>
                    <a:pt x="1" y="1"/>
                  </a:lnTo>
                  <a:lnTo>
                    <a:pt x="1" y="14239"/>
                  </a:lnTo>
                  <a:lnTo>
                    <a:pt x="18738" y="14239"/>
                  </a:lnTo>
                  <a:lnTo>
                    <a:pt x="18739" y="14240"/>
                  </a:lnTo>
                  <a:cubicBezTo>
                    <a:pt x="18937" y="14240"/>
                    <a:pt x="19129" y="14159"/>
                    <a:pt x="19255" y="14007"/>
                  </a:cubicBezTo>
                  <a:cubicBezTo>
                    <a:pt x="19429" y="13796"/>
                    <a:pt x="19451" y="13496"/>
                    <a:pt x="19309" y="13261"/>
                  </a:cubicBezTo>
                  <a:lnTo>
                    <a:pt x="15637" y="7174"/>
                  </a:lnTo>
                  <a:lnTo>
                    <a:pt x="19311" y="976"/>
                  </a:lnTo>
                  <a:cubicBezTo>
                    <a:pt x="19460" y="725"/>
                    <a:pt x="19421" y="404"/>
                    <a:pt x="19219" y="196"/>
                  </a:cubicBezTo>
                  <a:cubicBezTo>
                    <a:pt x="19096" y="72"/>
                    <a:pt x="18929" y="1"/>
                    <a:pt x="18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3"/>
            <p:cNvSpPr/>
            <p:nvPr/>
          </p:nvSpPr>
          <p:spPr>
            <a:xfrm>
              <a:off x="4251750" y="4026950"/>
              <a:ext cx="276775" cy="355975"/>
            </a:xfrm>
            <a:custGeom>
              <a:avLst/>
              <a:gdLst/>
              <a:ahLst/>
              <a:cxnLst/>
              <a:rect l="l" t="t" r="r" b="b"/>
              <a:pathLst>
                <a:path w="11071" h="14239" extrusionOk="0">
                  <a:moveTo>
                    <a:pt x="10365" y="1"/>
                  </a:moveTo>
                  <a:cubicBezTo>
                    <a:pt x="10361" y="1"/>
                    <a:pt x="10358" y="1"/>
                    <a:pt x="10354" y="1"/>
                  </a:cubicBezTo>
                  <a:lnTo>
                    <a:pt x="0" y="1"/>
                  </a:lnTo>
                  <a:lnTo>
                    <a:pt x="0" y="14239"/>
                  </a:lnTo>
                  <a:lnTo>
                    <a:pt x="10348" y="14239"/>
                  </a:lnTo>
                  <a:cubicBezTo>
                    <a:pt x="10546" y="14239"/>
                    <a:pt x="10738" y="14157"/>
                    <a:pt x="10864" y="14007"/>
                  </a:cubicBezTo>
                  <a:lnTo>
                    <a:pt x="10865" y="14007"/>
                  </a:lnTo>
                  <a:cubicBezTo>
                    <a:pt x="11039" y="13794"/>
                    <a:pt x="11062" y="13496"/>
                    <a:pt x="10920" y="13261"/>
                  </a:cubicBezTo>
                  <a:lnTo>
                    <a:pt x="7247" y="7173"/>
                  </a:lnTo>
                  <a:lnTo>
                    <a:pt x="10921" y="976"/>
                  </a:lnTo>
                  <a:cubicBezTo>
                    <a:pt x="11070" y="725"/>
                    <a:pt x="11032" y="404"/>
                    <a:pt x="10830" y="196"/>
                  </a:cubicBezTo>
                  <a:cubicBezTo>
                    <a:pt x="10707" y="72"/>
                    <a:pt x="10540" y="1"/>
                    <a:pt x="10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3"/>
            <p:cNvSpPr/>
            <p:nvPr/>
          </p:nvSpPr>
          <p:spPr>
            <a:xfrm>
              <a:off x="4261125" y="4116975"/>
              <a:ext cx="80725" cy="79150"/>
            </a:xfrm>
            <a:custGeom>
              <a:avLst/>
              <a:gdLst/>
              <a:ahLst/>
              <a:cxnLst/>
              <a:rect l="l" t="t" r="r" b="b"/>
              <a:pathLst>
                <a:path w="3229" h="3166" extrusionOk="0">
                  <a:moveTo>
                    <a:pt x="1562" y="0"/>
                  </a:moveTo>
                  <a:cubicBezTo>
                    <a:pt x="1217" y="0"/>
                    <a:pt x="933" y="270"/>
                    <a:pt x="917" y="616"/>
                  </a:cubicBezTo>
                  <a:lnTo>
                    <a:pt x="917" y="960"/>
                  </a:lnTo>
                  <a:lnTo>
                    <a:pt x="616" y="960"/>
                  </a:lnTo>
                  <a:cubicBezTo>
                    <a:pt x="270" y="976"/>
                    <a:pt x="0" y="1260"/>
                    <a:pt x="0" y="1605"/>
                  </a:cubicBezTo>
                  <a:cubicBezTo>
                    <a:pt x="0" y="1949"/>
                    <a:pt x="270" y="2233"/>
                    <a:pt x="616" y="2250"/>
                  </a:cubicBezTo>
                  <a:lnTo>
                    <a:pt x="917" y="2250"/>
                  </a:lnTo>
                  <a:lnTo>
                    <a:pt x="917" y="2552"/>
                  </a:lnTo>
                  <a:cubicBezTo>
                    <a:pt x="933" y="2896"/>
                    <a:pt x="1217" y="3166"/>
                    <a:pt x="1562" y="3166"/>
                  </a:cubicBezTo>
                  <a:cubicBezTo>
                    <a:pt x="1907" y="3166"/>
                    <a:pt x="2190" y="2896"/>
                    <a:pt x="2208" y="2552"/>
                  </a:cubicBezTo>
                  <a:lnTo>
                    <a:pt x="2208" y="2250"/>
                  </a:lnTo>
                  <a:lnTo>
                    <a:pt x="2552" y="2250"/>
                  </a:lnTo>
                  <a:cubicBezTo>
                    <a:pt x="2562" y="2251"/>
                    <a:pt x="2573" y="2251"/>
                    <a:pt x="2583" y="2251"/>
                  </a:cubicBezTo>
                  <a:cubicBezTo>
                    <a:pt x="2937" y="2251"/>
                    <a:pt x="3228" y="1962"/>
                    <a:pt x="3228" y="1605"/>
                  </a:cubicBezTo>
                  <a:cubicBezTo>
                    <a:pt x="3228" y="1247"/>
                    <a:pt x="2937" y="959"/>
                    <a:pt x="2583" y="959"/>
                  </a:cubicBezTo>
                  <a:cubicBezTo>
                    <a:pt x="2573" y="959"/>
                    <a:pt x="2562" y="959"/>
                    <a:pt x="2552" y="960"/>
                  </a:cubicBezTo>
                  <a:lnTo>
                    <a:pt x="2208" y="960"/>
                  </a:lnTo>
                  <a:lnTo>
                    <a:pt x="2208" y="616"/>
                  </a:lnTo>
                  <a:cubicBezTo>
                    <a:pt x="2190" y="270"/>
                    <a:pt x="1907" y="0"/>
                    <a:pt x="15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3"/>
            <p:cNvSpPr/>
            <p:nvPr/>
          </p:nvSpPr>
          <p:spPr>
            <a:xfrm>
              <a:off x="4138850" y="4094300"/>
              <a:ext cx="225025" cy="224125"/>
            </a:xfrm>
            <a:custGeom>
              <a:avLst/>
              <a:gdLst/>
              <a:ahLst/>
              <a:cxnLst/>
              <a:rect l="l" t="t" r="r" b="b"/>
              <a:pathLst>
                <a:path w="9001" h="8965" extrusionOk="0">
                  <a:moveTo>
                    <a:pt x="3827" y="1"/>
                  </a:moveTo>
                  <a:cubicBezTo>
                    <a:pt x="3790" y="1"/>
                    <a:pt x="3752" y="4"/>
                    <a:pt x="3714" y="11"/>
                  </a:cubicBezTo>
                  <a:cubicBezTo>
                    <a:pt x="1566" y="395"/>
                    <a:pt x="1" y="2264"/>
                    <a:pt x="1" y="4448"/>
                  </a:cubicBezTo>
                  <a:cubicBezTo>
                    <a:pt x="1" y="6938"/>
                    <a:pt x="2027" y="8965"/>
                    <a:pt x="4518" y="8965"/>
                  </a:cubicBezTo>
                  <a:cubicBezTo>
                    <a:pt x="6700" y="8965"/>
                    <a:pt x="8571" y="7400"/>
                    <a:pt x="8955" y="5250"/>
                  </a:cubicBezTo>
                  <a:cubicBezTo>
                    <a:pt x="9001" y="4991"/>
                    <a:pt x="8885" y="4732"/>
                    <a:pt x="8664" y="4591"/>
                  </a:cubicBezTo>
                  <a:cubicBezTo>
                    <a:pt x="8559" y="4524"/>
                    <a:pt x="8439" y="4490"/>
                    <a:pt x="8320" y="4490"/>
                  </a:cubicBezTo>
                  <a:cubicBezTo>
                    <a:pt x="8188" y="4490"/>
                    <a:pt x="8057" y="4531"/>
                    <a:pt x="7945" y="4610"/>
                  </a:cubicBezTo>
                  <a:cubicBezTo>
                    <a:pt x="7511" y="4923"/>
                    <a:pt x="6988" y="5092"/>
                    <a:pt x="6453" y="5093"/>
                  </a:cubicBezTo>
                  <a:cubicBezTo>
                    <a:pt x="5030" y="5093"/>
                    <a:pt x="3872" y="3936"/>
                    <a:pt x="3872" y="2512"/>
                  </a:cubicBezTo>
                  <a:cubicBezTo>
                    <a:pt x="3872" y="1976"/>
                    <a:pt x="4041" y="1455"/>
                    <a:pt x="4354" y="1021"/>
                  </a:cubicBezTo>
                  <a:cubicBezTo>
                    <a:pt x="4506" y="807"/>
                    <a:pt x="4513" y="522"/>
                    <a:pt x="4373" y="300"/>
                  </a:cubicBezTo>
                  <a:cubicBezTo>
                    <a:pt x="4253" y="112"/>
                    <a:pt x="4046" y="1"/>
                    <a:pt x="38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3"/>
            <p:cNvSpPr/>
            <p:nvPr/>
          </p:nvSpPr>
          <p:spPr>
            <a:xfrm>
              <a:off x="4251775" y="4199700"/>
              <a:ext cx="112100" cy="118725"/>
            </a:xfrm>
            <a:custGeom>
              <a:avLst/>
              <a:gdLst/>
              <a:ahLst/>
              <a:cxnLst/>
              <a:rect l="l" t="t" r="r" b="b"/>
              <a:pathLst>
                <a:path w="4484" h="4749" extrusionOk="0">
                  <a:moveTo>
                    <a:pt x="1" y="0"/>
                  </a:moveTo>
                  <a:lnTo>
                    <a:pt x="1" y="4749"/>
                  </a:lnTo>
                  <a:cubicBezTo>
                    <a:pt x="2183" y="4749"/>
                    <a:pt x="4054" y="3184"/>
                    <a:pt x="4438" y="1034"/>
                  </a:cubicBezTo>
                  <a:cubicBezTo>
                    <a:pt x="4484" y="777"/>
                    <a:pt x="4368" y="516"/>
                    <a:pt x="4147" y="375"/>
                  </a:cubicBezTo>
                  <a:cubicBezTo>
                    <a:pt x="4042" y="308"/>
                    <a:pt x="3922" y="274"/>
                    <a:pt x="3803" y="274"/>
                  </a:cubicBezTo>
                  <a:cubicBezTo>
                    <a:pt x="3671" y="274"/>
                    <a:pt x="3540" y="315"/>
                    <a:pt x="3428" y="394"/>
                  </a:cubicBezTo>
                  <a:cubicBezTo>
                    <a:pt x="2977" y="719"/>
                    <a:pt x="2453" y="877"/>
                    <a:pt x="1932" y="877"/>
                  </a:cubicBezTo>
                  <a:cubicBezTo>
                    <a:pt x="1215" y="877"/>
                    <a:pt x="505" y="57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 name="Google Shape;3461;p73"/>
          <p:cNvGrpSpPr/>
          <p:nvPr/>
        </p:nvGrpSpPr>
        <p:grpSpPr>
          <a:xfrm>
            <a:off x="4309645" y="3450139"/>
            <a:ext cx="273187" cy="466125"/>
            <a:chOff x="3509525" y="3977575"/>
            <a:chExt cx="322725" cy="550650"/>
          </a:xfrm>
        </p:grpSpPr>
        <p:sp>
          <p:nvSpPr>
            <p:cNvPr id="3462" name="Google Shape;3462;p73"/>
            <p:cNvSpPr/>
            <p:nvPr/>
          </p:nvSpPr>
          <p:spPr>
            <a:xfrm>
              <a:off x="3542600" y="3977575"/>
              <a:ext cx="289650" cy="550650"/>
            </a:xfrm>
            <a:custGeom>
              <a:avLst/>
              <a:gdLst/>
              <a:ahLst/>
              <a:cxnLst/>
              <a:rect l="l" t="t" r="r" b="b"/>
              <a:pathLst>
                <a:path w="11586" h="22026" extrusionOk="0">
                  <a:moveTo>
                    <a:pt x="2550" y="0"/>
                  </a:moveTo>
                  <a:cubicBezTo>
                    <a:pt x="1664" y="0"/>
                    <a:pt x="1260" y="5995"/>
                    <a:pt x="1260" y="7787"/>
                  </a:cubicBezTo>
                  <a:lnTo>
                    <a:pt x="1260" y="9077"/>
                  </a:lnTo>
                  <a:lnTo>
                    <a:pt x="0" y="15530"/>
                  </a:lnTo>
                  <a:lnTo>
                    <a:pt x="2550" y="19402"/>
                  </a:lnTo>
                  <a:lnTo>
                    <a:pt x="3841" y="22026"/>
                  </a:lnTo>
                  <a:lnTo>
                    <a:pt x="8358" y="22026"/>
                  </a:lnTo>
                  <a:cubicBezTo>
                    <a:pt x="8714" y="22026"/>
                    <a:pt x="9003" y="21736"/>
                    <a:pt x="9003" y="21379"/>
                  </a:cubicBezTo>
                  <a:lnTo>
                    <a:pt x="9003" y="18111"/>
                  </a:lnTo>
                  <a:cubicBezTo>
                    <a:pt x="10629" y="16893"/>
                    <a:pt x="11586" y="14981"/>
                    <a:pt x="11584" y="12949"/>
                  </a:cubicBezTo>
                  <a:lnTo>
                    <a:pt x="11584" y="9077"/>
                  </a:lnTo>
                  <a:lnTo>
                    <a:pt x="3841" y="9077"/>
                  </a:lnTo>
                  <a:lnTo>
                    <a:pt x="3841" y="7787"/>
                  </a:lnTo>
                  <a:cubicBezTo>
                    <a:pt x="3841" y="5995"/>
                    <a:pt x="3436" y="0"/>
                    <a:pt x="25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3"/>
            <p:cNvSpPr/>
            <p:nvPr/>
          </p:nvSpPr>
          <p:spPr>
            <a:xfrm>
              <a:off x="3703150" y="4204500"/>
              <a:ext cx="129075" cy="323725"/>
            </a:xfrm>
            <a:custGeom>
              <a:avLst/>
              <a:gdLst/>
              <a:ahLst/>
              <a:cxnLst/>
              <a:rect l="l" t="t" r="r" b="b"/>
              <a:pathLst>
                <a:path w="5163" h="12949" extrusionOk="0">
                  <a:moveTo>
                    <a:pt x="0" y="0"/>
                  </a:moveTo>
                  <a:lnTo>
                    <a:pt x="0" y="12949"/>
                  </a:lnTo>
                  <a:lnTo>
                    <a:pt x="1936" y="12949"/>
                  </a:lnTo>
                  <a:cubicBezTo>
                    <a:pt x="2292" y="12949"/>
                    <a:pt x="2581" y="12659"/>
                    <a:pt x="2580" y="12303"/>
                  </a:cubicBezTo>
                  <a:lnTo>
                    <a:pt x="2580" y="9034"/>
                  </a:lnTo>
                  <a:cubicBezTo>
                    <a:pt x="4207" y="7816"/>
                    <a:pt x="5162" y="5904"/>
                    <a:pt x="5161" y="3872"/>
                  </a:cubicBezTo>
                  <a:lnTo>
                    <a:pt x="51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3"/>
            <p:cNvSpPr/>
            <p:nvPr/>
          </p:nvSpPr>
          <p:spPr>
            <a:xfrm>
              <a:off x="3735400" y="4139975"/>
              <a:ext cx="96775" cy="145200"/>
            </a:xfrm>
            <a:custGeom>
              <a:avLst/>
              <a:gdLst/>
              <a:ahLst/>
              <a:cxnLst/>
              <a:rect l="l" t="t" r="r" b="b"/>
              <a:pathLst>
                <a:path w="3871" h="5808" extrusionOk="0">
                  <a:moveTo>
                    <a:pt x="2580" y="0"/>
                  </a:moveTo>
                  <a:cubicBezTo>
                    <a:pt x="1869" y="0"/>
                    <a:pt x="1290" y="577"/>
                    <a:pt x="1290" y="1291"/>
                  </a:cubicBezTo>
                  <a:lnTo>
                    <a:pt x="1" y="1974"/>
                  </a:lnTo>
                  <a:lnTo>
                    <a:pt x="1290" y="2581"/>
                  </a:lnTo>
                  <a:cubicBezTo>
                    <a:pt x="1290" y="4372"/>
                    <a:pt x="1694" y="5808"/>
                    <a:pt x="2580" y="5808"/>
                  </a:cubicBezTo>
                  <a:cubicBezTo>
                    <a:pt x="3468" y="5808"/>
                    <a:pt x="3871" y="4372"/>
                    <a:pt x="3871" y="2581"/>
                  </a:cubicBezTo>
                  <a:lnTo>
                    <a:pt x="3871" y="1291"/>
                  </a:lnTo>
                  <a:cubicBezTo>
                    <a:pt x="3871" y="577"/>
                    <a:pt x="3293" y="0"/>
                    <a:pt x="2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3"/>
            <p:cNvSpPr/>
            <p:nvPr/>
          </p:nvSpPr>
          <p:spPr>
            <a:xfrm>
              <a:off x="3670875" y="4139975"/>
              <a:ext cx="96775" cy="145200"/>
            </a:xfrm>
            <a:custGeom>
              <a:avLst/>
              <a:gdLst/>
              <a:ahLst/>
              <a:cxnLst/>
              <a:rect l="l" t="t" r="r" b="b"/>
              <a:pathLst>
                <a:path w="3871" h="5808" extrusionOk="0">
                  <a:moveTo>
                    <a:pt x="2582" y="0"/>
                  </a:moveTo>
                  <a:cubicBezTo>
                    <a:pt x="1868" y="0"/>
                    <a:pt x="1291" y="577"/>
                    <a:pt x="1291" y="1291"/>
                  </a:cubicBezTo>
                  <a:lnTo>
                    <a:pt x="0" y="1974"/>
                  </a:lnTo>
                  <a:lnTo>
                    <a:pt x="1291" y="2581"/>
                  </a:lnTo>
                  <a:cubicBezTo>
                    <a:pt x="1291" y="4372"/>
                    <a:pt x="1694" y="5808"/>
                    <a:pt x="2582" y="5808"/>
                  </a:cubicBezTo>
                  <a:cubicBezTo>
                    <a:pt x="3468" y="5808"/>
                    <a:pt x="3871" y="4372"/>
                    <a:pt x="3871" y="2581"/>
                  </a:cubicBezTo>
                  <a:lnTo>
                    <a:pt x="3871" y="1291"/>
                  </a:lnTo>
                  <a:cubicBezTo>
                    <a:pt x="3871" y="577"/>
                    <a:pt x="3293" y="0"/>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3"/>
            <p:cNvSpPr/>
            <p:nvPr/>
          </p:nvSpPr>
          <p:spPr>
            <a:xfrm>
              <a:off x="3638400" y="4139600"/>
              <a:ext cx="64950" cy="97175"/>
            </a:xfrm>
            <a:custGeom>
              <a:avLst/>
              <a:gdLst/>
              <a:ahLst/>
              <a:cxnLst/>
              <a:rect l="l" t="t" r="r" b="b"/>
              <a:pathLst>
                <a:path w="2598" h="3887" extrusionOk="0">
                  <a:moveTo>
                    <a:pt x="1299" y="0"/>
                  </a:moveTo>
                  <a:cubicBezTo>
                    <a:pt x="580" y="0"/>
                    <a:pt x="0" y="586"/>
                    <a:pt x="9" y="1306"/>
                  </a:cubicBezTo>
                  <a:lnTo>
                    <a:pt x="9" y="2596"/>
                  </a:lnTo>
                  <a:cubicBezTo>
                    <a:pt x="6" y="3027"/>
                    <a:pt x="34" y="3458"/>
                    <a:pt x="90" y="3887"/>
                  </a:cubicBezTo>
                  <a:lnTo>
                    <a:pt x="2507" y="3887"/>
                  </a:lnTo>
                  <a:cubicBezTo>
                    <a:pt x="2563" y="3458"/>
                    <a:pt x="2592" y="3027"/>
                    <a:pt x="2590" y="2596"/>
                  </a:cubicBezTo>
                  <a:lnTo>
                    <a:pt x="2590" y="1306"/>
                  </a:lnTo>
                  <a:cubicBezTo>
                    <a:pt x="2597" y="586"/>
                    <a:pt x="2017" y="0"/>
                    <a:pt x="1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3"/>
            <p:cNvSpPr/>
            <p:nvPr/>
          </p:nvSpPr>
          <p:spPr>
            <a:xfrm>
              <a:off x="3509525" y="4204500"/>
              <a:ext cx="193650" cy="323725"/>
            </a:xfrm>
            <a:custGeom>
              <a:avLst/>
              <a:gdLst/>
              <a:ahLst/>
              <a:cxnLst/>
              <a:rect l="l" t="t" r="r" b="b"/>
              <a:pathLst>
                <a:path w="7746" h="12949" extrusionOk="0">
                  <a:moveTo>
                    <a:pt x="1936" y="0"/>
                  </a:moveTo>
                  <a:cubicBezTo>
                    <a:pt x="867" y="0"/>
                    <a:pt x="2" y="867"/>
                    <a:pt x="2" y="1936"/>
                  </a:cubicBezTo>
                  <a:lnTo>
                    <a:pt x="2" y="3872"/>
                  </a:lnTo>
                  <a:cubicBezTo>
                    <a:pt x="0" y="5904"/>
                    <a:pt x="956" y="7816"/>
                    <a:pt x="2583" y="9034"/>
                  </a:cubicBezTo>
                  <a:lnTo>
                    <a:pt x="2583" y="12303"/>
                  </a:lnTo>
                  <a:cubicBezTo>
                    <a:pt x="2583" y="12659"/>
                    <a:pt x="2872" y="12949"/>
                    <a:pt x="3228" y="12949"/>
                  </a:cubicBezTo>
                  <a:lnTo>
                    <a:pt x="5164" y="12949"/>
                  </a:lnTo>
                  <a:lnTo>
                    <a:pt x="5164" y="7098"/>
                  </a:lnTo>
                  <a:cubicBezTo>
                    <a:pt x="5164" y="5862"/>
                    <a:pt x="4288" y="4801"/>
                    <a:pt x="3076" y="4564"/>
                  </a:cubicBezTo>
                  <a:cubicBezTo>
                    <a:pt x="2784" y="4508"/>
                    <a:pt x="2583" y="4240"/>
                    <a:pt x="2583" y="3943"/>
                  </a:cubicBezTo>
                  <a:lnTo>
                    <a:pt x="2583" y="3216"/>
                  </a:lnTo>
                  <a:cubicBezTo>
                    <a:pt x="2583" y="2865"/>
                    <a:pt x="2872" y="2583"/>
                    <a:pt x="3225" y="2574"/>
                  </a:cubicBezTo>
                  <a:lnTo>
                    <a:pt x="3224" y="2574"/>
                  </a:lnTo>
                  <a:cubicBezTo>
                    <a:pt x="6234" y="2499"/>
                    <a:pt x="7745" y="1892"/>
                    <a:pt x="7745" y="1291"/>
                  </a:cubicBezTo>
                  <a:cubicBezTo>
                    <a:pt x="7745" y="648"/>
                    <a:pt x="6043" y="0"/>
                    <a:pt x="25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73"/>
          <p:cNvGrpSpPr/>
          <p:nvPr/>
        </p:nvGrpSpPr>
        <p:grpSpPr>
          <a:xfrm>
            <a:off x="3612561" y="3450150"/>
            <a:ext cx="466146" cy="466104"/>
            <a:chOff x="2584975" y="3998275"/>
            <a:chExt cx="550675" cy="550625"/>
          </a:xfrm>
        </p:grpSpPr>
        <p:sp>
          <p:nvSpPr>
            <p:cNvPr id="3469" name="Google Shape;3469;p73"/>
            <p:cNvSpPr/>
            <p:nvPr/>
          </p:nvSpPr>
          <p:spPr>
            <a:xfrm>
              <a:off x="2584975" y="4062800"/>
              <a:ext cx="550675" cy="486100"/>
            </a:xfrm>
            <a:custGeom>
              <a:avLst/>
              <a:gdLst/>
              <a:ahLst/>
              <a:cxnLst/>
              <a:rect l="l" t="t" r="r" b="b"/>
              <a:pathLst>
                <a:path w="22027" h="19444" extrusionOk="0">
                  <a:moveTo>
                    <a:pt x="1935" y="1"/>
                  </a:moveTo>
                  <a:cubicBezTo>
                    <a:pt x="867" y="1"/>
                    <a:pt x="0" y="867"/>
                    <a:pt x="2" y="1937"/>
                  </a:cubicBezTo>
                  <a:lnTo>
                    <a:pt x="2" y="17508"/>
                  </a:lnTo>
                  <a:cubicBezTo>
                    <a:pt x="0" y="18577"/>
                    <a:pt x="867" y="19444"/>
                    <a:pt x="1935" y="19444"/>
                  </a:cubicBezTo>
                  <a:cubicBezTo>
                    <a:pt x="1936" y="19444"/>
                    <a:pt x="1937" y="19444"/>
                    <a:pt x="1938" y="19444"/>
                  </a:cubicBezTo>
                  <a:lnTo>
                    <a:pt x="20048" y="19444"/>
                  </a:lnTo>
                  <a:cubicBezTo>
                    <a:pt x="21119" y="19444"/>
                    <a:pt x="22027" y="18580"/>
                    <a:pt x="22027" y="17508"/>
                  </a:cubicBezTo>
                  <a:lnTo>
                    <a:pt x="22027" y="1937"/>
                  </a:lnTo>
                  <a:cubicBezTo>
                    <a:pt x="22027" y="865"/>
                    <a:pt x="21119" y="1"/>
                    <a:pt x="20048" y="1"/>
                  </a:cubicBezTo>
                  <a:lnTo>
                    <a:pt x="1938" y="1"/>
                  </a:lnTo>
                  <a:cubicBezTo>
                    <a:pt x="1937" y="1"/>
                    <a:pt x="1936" y="1"/>
                    <a:pt x="1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3"/>
            <p:cNvSpPr/>
            <p:nvPr/>
          </p:nvSpPr>
          <p:spPr>
            <a:xfrm>
              <a:off x="2860325" y="4062800"/>
              <a:ext cx="275325" cy="486100"/>
            </a:xfrm>
            <a:custGeom>
              <a:avLst/>
              <a:gdLst/>
              <a:ahLst/>
              <a:cxnLst/>
              <a:rect l="l" t="t" r="r" b="b"/>
              <a:pathLst>
                <a:path w="11013" h="19444" extrusionOk="0">
                  <a:moveTo>
                    <a:pt x="0" y="1"/>
                  </a:moveTo>
                  <a:lnTo>
                    <a:pt x="0" y="19444"/>
                  </a:lnTo>
                  <a:lnTo>
                    <a:pt x="9034" y="19444"/>
                  </a:lnTo>
                  <a:cubicBezTo>
                    <a:pt x="10105" y="19444"/>
                    <a:pt x="11013" y="18578"/>
                    <a:pt x="11013" y="17508"/>
                  </a:cubicBezTo>
                  <a:lnTo>
                    <a:pt x="11013" y="1937"/>
                  </a:lnTo>
                  <a:cubicBezTo>
                    <a:pt x="11013" y="865"/>
                    <a:pt x="10105" y="1"/>
                    <a:pt x="90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3"/>
            <p:cNvSpPr/>
            <p:nvPr/>
          </p:nvSpPr>
          <p:spPr>
            <a:xfrm>
              <a:off x="2650500" y="4127325"/>
              <a:ext cx="419675" cy="357075"/>
            </a:xfrm>
            <a:custGeom>
              <a:avLst/>
              <a:gdLst/>
              <a:ahLst/>
              <a:cxnLst/>
              <a:rect l="l" t="t" r="r" b="b"/>
              <a:pathLst>
                <a:path w="16787" h="14283" extrusionOk="0">
                  <a:moveTo>
                    <a:pt x="642" y="1"/>
                  </a:moveTo>
                  <a:cubicBezTo>
                    <a:pt x="288" y="1"/>
                    <a:pt x="0" y="290"/>
                    <a:pt x="5" y="646"/>
                  </a:cubicBezTo>
                  <a:lnTo>
                    <a:pt x="5" y="13636"/>
                  </a:lnTo>
                  <a:cubicBezTo>
                    <a:pt x="0" y="13992"/>
                    <a:pt x="288" y="14283"/>
                    <a:pt x="642" y="14283"/>
                  </a:cubicBezTo>
                  <a:cubicBezTo>
                    <a:pt x="645" y="14283"/>
                    <a:pt x="647" y="14283"/>
                    <a:pt x="650" y="14283"/>
                  </a:cubicBezTo>
                  <a:lnTo>
                    <a:pt x="16137" y="14283"/>
                  </a:lnTo>
                  <a:cubicBezTo>
                    <a:pt x="16139" y="14283"/>
                    <a:pt x="16142" y="14283"/>
                    <a:pt x="16145" y="14283"/>
                  </a:cubicBezTo>
                  <a:cubicBezTo>
                    <a:pt x="16500" y="14283"/>
                    <a:pt x="16786" y="13992"/>
                    <a:pt x="16782" y="13636"/>
                  </a:cubicBezTo>
                  <a:lnTo>
                    <a:pt x="16782" y="646"/>
                  </a:lnTo>
                  <a:cubicBezTo>
                    <a:pt x="16786" y="290"/>
                    <a:pt x="16498" y="1"/>
                    <a:pt x="16145" y="1"/>
                  </a:cubicBezTo>
                  <a:cubicBezTo>
                    <a:pt x="16142" y="1"/>
                    <a:pt x="16139" y="1"/>
                    <a:pt x="16137" y="1"/>
                  </a:cubicBezTo>
                  <a:lnTo>
                    <a:pt x="650" y="1"/>
                  </a:lnTo>
                  <a:cubicBezTo>
                    <a:pt x="647" y="1"/>
                    <a:pt x="645"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3"/>
            <p:cNvSpPr/>
            <p:nvPr/>
          </p:nvSpPr>
          <p:spPr>
            <a:xfrm>
              <a:off x="2860325" y="4127325"/>
              <a:ext cx="209850" cy="357075"/>
            </a:xfrm>
            <a:custGeom>
              <a:avLst/>
              <a:gdLst/>
              <a:ahLst/>
              <a:cxnLst/>
              <a:rect l="l" t="t" r="r" b="b"/>
              <a:pathLst>
                <a:path w="8394" h="14283" extrusionOk="0">
                  <a:moveTo>
                    <a:pt x="7750" y="1"/>
                  </a:moveTo>
                  <a:cubicBezTo>
                    <a:pt x="7748" y="1"/>
                    <a:pt x="7745" y="1"/>
                    <a:pt x="7742" y="1"/>
                  </a:cubicBezTo>
                  <a:lnTo>
                    <a:pt x="0" y="1"/>
                  </a:lnTo>
                  <a:lnTo>
                    <a:pt x="0" y="14283"/>
                  </a:lnTo>
                  <a:lnTo>
                    <a:pt x="7742" y="14283"/>
                  </a:lnTo>
                  <a:cubicBezTo>
                    <a:pt x="7745" y="14283"/>
                    <a:pt x="7748" y="14283"/>
                    <a:pt x="7750" y="14283"/>
                  </a:cubicBezTo>
                  <a:cubicBezTo>
                    <a:pt x="8105" y="14283"/>
                    <a:pt x="8393" y="13992"/>
                    <a:pt x="8389" y="13636"/>
                  </a:cubicBezTo>
                  <a:lnTo>
                    <a:pt x="8389" y="646"/>
                  </a:lnTo>
                  <a:cubicBezTo>
                    <a:pt x="8392" y="290"/>
                    <a:pt x="8105" y="1"/>
                    <a:pt x="7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3"/>
            <p:cNvSpPr/>
            <p:nvPr/>
          </p:nvSpPr>
          <p:spPr>
            <a:xfrm>
              <a:off x="2869700" y="4215750"/>
              <a:ext cx="79175" cy="80725"/>
            </a:xfrm>
            <a:custGeom>
              <a:avLst/>
              <a:gdLst/>
              <a:ahLst/>
              <a:cxnLst/>
              <a:rect l="l" t="t" r="r" b="b"/>
              <a:pathLst>
                <a:path w="3167" h="3229" extrusionOk="0">
                  <a:moveTo>
                    <a:pt x="1561" y="1"/>
                  </a:moveTo>
                  <a:cubicBezTo>
                    <a:pt x="1192" y="1"/>
                    <a:pt x="897" y="309"/>
                    <a:pt x="916" y="680"/>
                  </a:cubicBezTo>
                  <a:lnTo>
                    <a:pt x="916" y="1024"/>
                  </a:lnTo>
                  <a:lnTo>
                    <a:pt x="616" y="1024"/>
                  </a:lnTo>
                  <a:cubicBezTo>
                    <a:pt x="271" y="1040"/>
                    <a:pt x="0" y="1324"/>
                    <a:pt x="0" y="1669"/>
                  </a:cubicBezTo>
                  <a:cubicBezTo>
                    <a:pt x="0" y="2013"/>
                    <a:pt x="271" y="2297"/>
                    <a:pt x="616" y="2314"/>
                  </a:cubicBezTo>
                  <a:lnTo>
                    <a:pt x="917" y="2314"/>
                  </a:lnTo>
                  <a:lnTo>
                    <a:pt x="917" y="2616"/>
                  </a:lnTo>
                  <a:cubicBezTo>
                    <a:pt x="934" y="2958"/>
                    <a:pt x="1217" y="3228"/>
                    <a:pt x="1561" y="3228"/>
                  </a:cubicBezTo>
                  <a:cubicBezTo>
                    <a:pt x="1905" y="3228"/>
                    <a:pt x="2190" y="2958"/>
                    <a:pt x="2206" y="2616"/>
                  </a:cubicBezTo>
                  <a:lnTo>
                    <a:pt x="2206" y="2314"/>
                  </a:lnTo>
                  <a:lnTo>
                    <a:pt x="2550" y="2314"/>
                  </a:lnTo>
                  <a:cubicBezTo>
                    <a:pt x="2896" y="2297"/>
                    <a:pt x="3166" y="2013"/>
                    <a:pt x="3166" y="1669"/>
                  </a:cubicBezTo>
                  <a:cubicBezTo>
                    <a:pt x="3166" y="1324"/>
                    <a:pt x="2896" y="1040"/>
                    <a:pt x="2550" y="1024"/>
                  </a:cubicBezTo>
                  <a:lnTo>
                    <a:pt x="2206" y="1024"/>
                  </a:lnTo>
                  <a:lnTo>
                    <a:pt x="2206" y="680"/>
                  </a:lnTo>
                  <a:cubicBezTo>
                    <a:pt x="2226" y="309"/>
                    <a:pt x="1930" y="1"/>
                    <a:pt x="1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3"/>
            <p:cNvSpPr/>
            <p:nvPr/>
          </p:nvSpPr>
          <p:spPr>
            <a:xfrm>
              <a:off x="2747400" y="4194650"/>
              <a:ext cx="225025" cy="224125"/>
            </a:xfrm>
            <a:custGeom>
              <a:avLst/>
              <a:gdLst/>
              <a:ahLst/>
              <a:cxnLst/>
              <a:rect l="l" t="t" r="r" b="b"/>
              <a:pathLst>
                <a:path w="9001" h="8965" extrusionOk="0">
                  <a:moveTo>
                    <a:pt x="3827" y="0"/>
                  </a:moveTo>
                  <a:cubicBezTo>
                    <a:pt x="3789" y="0"/>
                    <a:pt x="3752" y="4"/>
                    <a:pt x="3714" y="10"/>
                  </a:cubicBezTo>
                  <a:cubicBezTo>
                    <a:pt x="1564" y="396"/>
                    <a:pt x="0" y="2265"/>
                    <a:pt x="0" y="4449"/>
                  </a:cubicBezTo>
                  <a:cubicBezTo>
                    <a:pt x="0" y="6939"/>
                    <a:pt x="2026" y="8964"/>
                    <a:pt x="4516" y="8964"/>
                  </a:cubicBezTo>
                  <a:cubicBezTo>
                    <a:pt x="6700" y="8964"/>
                    <a:pt x="8569" y="7401"/>
                    <a:pt x="8955" y="5251"/>
                  </a:cubicBezTo>
                  <a:cubicBezTo>
                    <a:pt x="9000" y="4992"/>
                    <a:pt x="8885" y="4732"/>
                    <a:pt x="8664" y="4591"/>
                  </a:cubicBezTo>
                  <a:lnTo>
                    <a:pt x="8665" y="4591"/>
                  </a:lnTo>
                  <a:cubicBezTo>
                    <a:pt x="8560" y="4524"/>
                    <a:pt x="8441" y="4491"/>
                    <a:pt x="8321" y="4491"/>
                  </a:cubicBezTo>
                  <a:cubicBezTo>
                    <a:pt x="8189" y="4491"/>
                    <a:pt x="8057" y="4531"/>
                    <a:pt x="7945" y="4611"/>
                  </a:cubicBezTo>
                  <a:cubicBezTo>
                    <a:pt x="7510" y="4924"/>
                    <a:pt x="6989" y="5093"/>
                    <a:pt x="6453" y="5094"/>
                  </a:cubicBezTo>
                  <a:cubicBezTo>
                    <a:pt x="5678" y="5094"/>
                    <a:pt x="4991" y="4743"/>
                    <a:pt x="4517" y="4202"/>
                  </a:cubicBezTo>
                  <a:cubicBezTo>
                    <a:pt x="4120" y="3748"/>
                    <a:pt x="3872" y="3161"/>
                    <a:pt x="3872" y="2513"/>
                  </a:cubicBezTo>
                  <a:cubicBezTo>
                    <a:pt x="3872" y="1977"/>
                    <a:pt x="4040" y="1454"/>
                    <a:pt x="4353" y="1020"/>
                  </a:cubicBezTo>
                  <a:cubicBezTo>
                    <a:pt x="4505" y="806"/>
                    <a:pt x="4513" y="523"/>
                    <a:pt x="4373" y="301"/>
                  </a:cubicBezTo>
                  <a:cubicBezTo>
                    <a:pt x="4253" y="112"/>
                    <a:pt x="4046" y="0"/>
                    <a:pt x="3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3"/>
            <p:cNvSpPr/>
            <p:nvPr/>
          </p:nvSpPr>
          <p:spPr>
            <a:xfrm>
              <a:off x="2650575" y="3999025"/>
              <a:ext cx="32325" cy="96075"/>
            </a:xfrm>
            <a:custGeom>
              <a:avLst/>
              <a:gdLst/>
              <a:ahLst/>
              <a:cxnLst/>
              <a:rect l="l" t="t" r="r" b="b"/>
              <a:pathLst>
                <a:path w="1293" h="3843" extrusionOk="0">
                  <a:moveTo>
                    <a:pt x="647" y="0"/>
                  </a:moveTo>
                  <a:cubicBezTo>
                    <a:pt x="301" y="0"/>
                    <a:pt x="18" y="272"/>
                    <a:pt x="2" y="616"/>
                  </a:cubicBezTo>
                  <a:lnTo>
                    <a:pt x="2" y="3197"/>
                  </a:lnTo>
                  <a:cubicBezTo>
                    <a:pt x="0" y="3553"/>
                    <a:pt x="291" y="3842"/>
                    <a:pt x="647" y="3842"/>
                  </a:cubicBezTo>
                  <a:cubicBezTo>
                    <a:pt x="1004" y="3842"/>
                    <a:pt x="1292" y="3553"/>
                    <a:pt x="1292" y="3197"/>
                  </a:cubicBezTo>
                  <a:lnTo>
                    <a:pt x="1292" y="616"/>
                  </a:lnTo>
                  <a:cubicBezTo>
                    <a:pt x="1276" y="272"/>
                    <a:pt x="991"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3"/>
            <p:cNvSpPr/>
            <p:nvPr/>
          </p:nvSpPr>
          <p:spPr>
            <a:xfrm>
              <a:off x="2747350" y="3999025"/>
              <a:ext cx="32325" cy="96075"/>
            </a:xfrm>
            <a:custGeom>
              <a:avLst/>
              <a:gdLst/>
              <a:ahLst/>
              <a:cxnLst/>
              <a:rect l="l" t="t" r="r" b="b"/>
              <a:pathLst>
                <a:path w="1293" h="3843" extrusionOk="0">
                  <a:moveTo>
                    <a:pt x="648" y="0"/>
                  </a:moveTo>
                  <a:cubicBezTo>
                    <a:pt x="302" y="0"/>
                    <a:pt x="19" y="272"/>
                    <a:pt x="2" y="616"/>
                  </a:cubicBezTo>
                  <a:lnTo>
                    <a:pt x="2" y="3197"/>
                  </a:lnTo>
                  <a:cubicBezTo>
                    <a:pt x="1" y="3553"/>
                    <a:pt x="290" y="3842"/>
                    <a:pt x="648" y="3842"/>
                  </a:cubicBezTo>
                  <a:cubicBezTo>
                    <a:pt x="1005" y="3842"/>
                    <a:pt x="1293" y="3553"/>
                    <a:pt x="1293" y="3197"/>
                  </a:cubicBezTo>
                  <a:lnTo>
                    <a:pt x="1293" y="616"/>
                  </a:lnTo>
                  <a:cubicBezTo>
                    <a:pt x="1277" y="272"/>
                    <a:pt x="992"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3"/>
            <p:cNvSpPr/>
            <p:nvPr/>
          </p:nvSpPr>
          <p:spPr>
            <a:xfrm>
              <a:off x="2844200" y="3999025"/>
              <a:ext cx="32275" cy="95300"/>
            </a:xfrm>
            <a:custGeom>
              <a:avLst/>
              <a:gdLst/>
              <a:ahLst/>
              <a:cxnLst/>
              <a:rect l="l" t="t" r="r" b="b"/>
              <a:pathLst>
                <a:path w="1291" h="3812" extrusionOk="0">
                  <a:moveTo>
                    <a:pt x="645" y="0"/>
                  </a:moveTo>
                  <a:cubicBezTo>
                    <a:pt x="301" y="0"/>
                    <a:pt x="16" y="272"/>
                    <a:pt x="0" y="616"/>
                  </a:cubicBezTo>
                  <a:lnTo>
                    <a:pt x="0" y="3197"/>
                  </a:lnTo>
                  <a:cubicBezTo>
                    <a:pt x="16" y="3541"/>
                    <a:pt x="301" y="3811"/>
                    <a:pt x="645" y="3811"/>
                  </a:cubicBezTo>
                  <a:cubicBezTo>
                    <a:pt x="991" y="3811"/>
                    <a:pt x="1274" y="3541"/>
                    <a:pt x="1291" y="3197"/>
                  </a:cubicBezTo>
                  <a:lnTo>
                    <a:pt x="1291" y="616"/>
                  </a:lnTo>
                  <a:cubicBezTo>
                    <a:pt x="1274" y="272"/>
                    <a:pt x="991" y="0"/>
                    <a:pt x="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3"/>
            <p:cNvSpPr/>
            <p:nvPr/>
          </p:nvSpPr>
          <p:spPr>
            <a:xfrm>
              <a:off x="2940950" y="3999025"/>
              <a:ext cx="32325" cy="96075"/>
            </a:xfrm>
            <a:custGeom>
              <a:avLst/>
              <a:gdLst/>
              <a:ahLst/>
              <a:cxnLst/>
              <a:rect l="l" t="t" r="r" b="b"/>
              <a:pathLst>
                <a:path w="1293" h="3843" extrusionOk="0">
                  <a:moveTo>
                    <a:pt x="647" y="0"/>
                  </a:moveTo>
                  <a:cubicBezTo>
                    <a:pt x="301" y="0"/>
                    <a:pt x="18" y="272"/>
                    <a:pt x="2" y="616"/>
                  </a:cubicBezTo>
                  <a:lnTo>
                    <a:pt x="2" y="3197"/>
                  </a:lnTo>
                  <a:cubicBezTo>
                    <a:pt x="0" y="3553"/>
                    <a:pt x="290" y="3842"/>
                    <a:pt x="647" y="3842"/>
                  </a:cubicBezTo>
                  <a:cubicBezTo>
                    <a:pt x="1003" y="3842"/>
                    <a:pt x="1292" y="3553"/>
                    <a:pt x="1292" y="3197"/>
                  </a:cubicBezTo>
                  <a:lnTo>
                    <a:pt x="1292" y="616"/>
                  </a:lnTo>
                  <a:cubicBezTo>
                    <a:pt x="1275" y="272"/>
                    <a:pt x="991" y="0"/>
                    <a:pt x="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3"/>
            <p:cNvSpPr/>
            <p:nvPr/>
          </p:nvSpPr>
          <p:spPr>
            <a:xfrm>
              <a:off x="3037725" y="3999025"/>
              <a:ext cx="32325" cy="96075"/>
            </a:xfrm>
            <a:custGeom>
              <a:avLst/>
              <a:gdLst/>
              <a:ahLst/>
              <a:cxnLst/>
              <a:rect l="l" t="t" r="r" b="b"/>
              <a:pathLst>
                <a:path w="1293" h="3843" extrusionOk="0">
                  <a:moveTo>
                    <a:pt x="646" y="0"/>
                  </a:moveTo>
                  <a:cubicBezTo>
                    <a:pt x="302" y="0"/>
                    <a:pt x="19" y="272"/>
                    <a:pt x="1" y="616"/>
                  </a:cubicBezTo>
                  <a:lnTo>
                    <a:pt x="1" y="3197"/>
                  </a:lnTo>
                  <a:cubicBezTo>
                    <a:pt x="1" y="3553"/>
                    <a:pt x="290" y="3842"/>
                    <a:pt x="648" y="3842"/>
                  </a:cubicBezTo>
                  <a:cubicBezTo>
                    <a:pt x="1004" y="3842"/>
                    <a:pt x="1293" y="3553"/>
                    <a:pt x="1292" y="3197"/>
                  </a:cubicBezTo>
                  <a:lnTo>
                    <a:pt x="1292" y="616"/>
                  </a:lnTo>
                  <a:cubicBezTo>
                    <a:pt x="1275" y="272"/>
                    <a:pt x="992" y="0"/>
                    <a:pt x="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3"/>
            <p:cNvSpPr/>
            <p:nvPr/>
          </p:nvSpPr>
          <p:spPr>
            <a:xfrm>
              <a:off x="2860325" y="3998275"/>
              <a:ext cx="16250" cy="96825"/>
            </a:xfrm>
            <a:custGeom>
              <a:avLst/>
              <a:gdLst/>
              <a:ahLst/>
              <a:cxnLst/>
              <a:rect l="l" t="t" r="r" b="b"/>
              <a:pathLst>
                <a:path w="650" h="3873" extrusionOk="0">
                  <a:moveTo>
                    <a:pt x="8" y="1"/>
                  </a:moveTo>
                  <a:cubicBezTo>
                    <a:pt x="6" y="1"/>
                    <a:pt x="3" y="1"/>
                    <a:pt x="0" y="1"/>
                  </a:cubicBezTo>
                  <a:lnTo>
                    <a:pt x="0" y="3872"/>
                  </a:lnTo>
                  <a:cubicBezTo>
                    <a:pt x="3" y="3872"/>
                    <a:pt x="6" y="3872"/>
                    <a:pt x="8" y="3872"/>
                  </a:cubicBezTo>
                  <a:cubicBezTo>
                    <a:pt x="363" y="3872"/>
                    <a:pt x="650" y="3582"/>
                    <a:pt x="647" y="3227"/>
                  </a:cubicBezTo>
                  <a:lnTo>
                    <a:pt x="647" y="646"/>
                  </a:lnTo>
                  <a:cubicBezTo>
                    <a:pt x="650" y="291"/>
                    <a:pt x="363" y="1"/>
                    <a:pt x="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73"/>
          <p:cNvGrpSpPr/>
          <p:nvPr/>
        </p:nvGrpSpPr>
        <p:grpSpPr>
          <a:xfrm>
            <a:off x="2915503" y="3478371"/>
            <a:ext cx="466125" cy="409664"/>
            <a:chOff x="1816275" y="4032350"/>
            <a:chExt cx="550650" cy="483950"/>
          </a:xfrm>
        </p:grpSpPr>
        <p:sp>
          <p:nvSpPr>
            <p:cNvPr id="3482" name="Google Shape;3482;p73"/>
            <p:cNvSpPr/>
            <p:nvPr/>
          </p:nvSpPr>
          <p:spPr>
            <a:xfrm>
              <a:off x="2188375" y="4032350"/>
              <a:ext cx="178550" cy="346925"/>
            </a:xfrm>
            <a:custGeom>
              <a:avLst/>
              <a:gdLst/>
              <a:ahLst/>
              <a:cxnLst/>
              <a:rect l="l" t="t" r="r" b="b"/>
              <a:pathLst>
                <a:path w="7142" h="13877" extrusionOk="0">
                  <a:moveTo>
                    <a:pt x="1" y="1"/>
                  </a:moveTo>
                  <a:lnTo>
                    <a:pt x="3056" y="13876"/>
                  </a:lnTo>
                  <a:cubicBezTo>
                    <a:pt x="5063" y="13494"/>
                    <a:pt x="6643" y="12896"/>
                    <a:pt x="6736" y="12859"/>
                  </a:cubicBezTo>
                  <a:cubicBezTo>
                    <a:pt x="6979" y="12762"/>
                    <a:pt x="7140" y="12524"/>
                    <a:pt x="7142" y="12260"/>
                  </a:cubicBezTo>
                  <a:cubicBezTo>
                    <a:pt x="7142" y="7963"/>
                    <a:pt x="5173" y="3958"/>
                    <a:pt x="1817" y="1272"/>
                  </a:cubicBezTo>
                  <a:lnTo>
                    <a:pt x="1817" y="1274"/>
                  </a:lnTo>
                  <a:lnTo>
                    <a:pt x="404" y="141"/>
                  </a:lnTo>
                  <a:cubicBezTo>
                    <a:pt x="289" y="49"/>
                    <a:pt x="147"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3"/>
            <p:cNvSpPr/>
            <p:nvPr/>
          </p:nvSpPr>
          <p:spPr>
            <a:xfrm>
              <a:off x="2010925" y="4032350"/>
              <a:ext cx="255075" cy="354925"/>
            </a:xfrm>
            <a:custGeom>
              <a:avLst/>
              <a:gdLst/>
              <a:ahLst/>
              <a:cxnLst/>
              <a:rect l="l" t="t" r="r" b="b"/>
              <a:pathLst>
                <a:path w="10203" h="14197" extrusionOk="0">
                  <a:moveTo>
                    <a:pt x="7099" y="1"/>
                  </a:moveTo>
                  <a:cubicBezTo>
                    <a:pt x="6953" y="1"/>
                    <a:pt x="6809" y="51"/>
                    <a:pt x="6696" y="141"/>
                  </a:cubicBezTo>
                  <a:lnTo>
                    <a:pt x="5281" y="1274"/>
                  </a:lnTo>
                  <a:cubicBezTo>
                    <a:pt x="1926" y="3958"/>
                    <a:pt x="1" y="7963"/>
                    <a:pt x="1" y="12261"/>
                  </a:cubicBezTo>
                  <a:cubicBezTo>
                    <a:pt x="1" y="12524"/>
                    <a:pt x="162" y="12762"/>
                    <a:pt x="407" y="12859"/>
                  </a:cubicBezTo>
                  <a:cubicBezTo>
                    <a:pt x="543" y="12914"/>
                    <a:pt x="3787" y="14197"/>
                    <a:pt x="7099" y="14197"/>
                  </a:cubicBezTo>
                  <a:cubicBezTo>
                    <a:pt x="7695" y="14197"/>
                    <a:pt x="8283" y="14145"/>
                    <a:pt x="8857" y="14076"/>
                  </a:cubicBezTo>
                  <a:cubicBezTo>
                    <a:pt x="9306" y="14023"/>
                    <a:pt x="9739" y="13956"/>
                    <a:pt x="10154" y="13878"/>
                  </a:cubicBezTo>
                  <a:cubicBezTo>
                    <a:pt x="10203" y="12302"/>
                    <a:pt x="10163" y="10496"/>
                    <a:pt x="9875" y="8919"/>
                  </a:cubicBezTo>
                  <a:lnTo>
                    <a:pt x="9875" y="8918"/>
                  </a:lnTo>
                  <a:cubicBezTo>
                    <a:pt x="9227" y="5348"/>
                    <a:pt x="7340" y="606"/>
                    <a:pt x="7258" y="407"/>
                  </a:cubicBezTo>
                  <a:lnTo>
                    <a:pt x="70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3"/>
            <p:cNvSpPr/>
            <p:nvPr/>
          </p:nvSpPr>
          <p:spPr>
            <a:xfrm>
              <a:off x="2188375" y="4032350"/>
              <a:ext cx="77625" cy="354900"/>
            </a:xfrm>
            <a:custGeom>
              <a:avLst/>
              <a:gdLst/>
              <a:ahLst/>
              <a:cxnLst/>
              <a:rect l="l" t="t" r="r" b="b"/>
              <a:pathLst>
                <a:path w="3105" h="14196" extrusionOk="0">
                  <a:moveTo>
                    <a:pt x="1" y="1"/>
                  </a:moveTo>
                  <a:lnTo>
                    <a:pt x="1" y="14195"/>
                  </a:lnTo>
                  <a:cubicBezTo>
                    <a:pt x="597" y="14195"/>
                    <a:pt x="1185" y="14145"/>
                    <a:pt x="1759" y="14076"/>
                  </a:cubicBezTo>
                  <a:cubicBezTo>
                    <a:pt x="2208" y="14023"/>
                    <a:pt x="2641" y="13956"/>
                    <a:pt x="3056" y="13876"/>
                  </a:cubicBezTo>
                  <a:cubicBezTo>
                    <a:pt x="3105" y="12302"/>
                    <a:pt x="3065" y="10496"/>
                    <a:pt x="2777" y="8918"/>
                  </a:cubicBezTo>
                  <a:cubicBezTo>
                    <a:pt x="2129" y="5348"/>
                    <a:pt x="242" y="606"/>
                    <a:pt x="160" y="407"/>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3"/>
            <p:cNvSpPr/>
            <p:nvPr/>
          </p:nvSpPr>
          <p:spPr>
            <a:xfrm>
              <a:off x="2172250" y="4225950"/>
              <a:ext cx="32300" cy="32275"/>
            </a:xfrm>
            <a:custGeom>
              <a:avLst/>
              <a:gdLst/>
              <a:ahLst/>
              <a:cxnLst/>
              <a:rect l="l" t="t" r="r" b="b"/>
              <a:pathLst>
                <a:path w="1292" h="1291" extrusionOk="0">
                  <a:moveTo>
                    <a:pt x="646" y="0"/>
                  </a:moveTo>
                  <a:cubicBezTo>
                    <a:pt x="288" y="0"/>
                    <a:pt x="1" y="288"/>
                    <a:pt x="1" y="645"/>
                  </a:cubicBezTo>
                  <a:cubicBezTo>
                    <a:pt x="1" y="1001"/>
                    <a:pt x="288" y="1291"/>
                    <a:pt x="646" y="1291"/>
                  </a:cubicBezTo>
                  <a:cubicBezTo>
                    <a:pt x="1002" y="1291"/>
                    <a:pt x="1291" y="1001"/>
                    <a:pt x="1291" y="645"/>
                  </a:cubicBezTo>
                  <a:cubicBezTo>
                    <a:pt x="1291" y="288"/>
                    <a:pt x="1002" y="0"/>
                    <a:pt x="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3"/>
            <p:cNvSpPr/>
            <p:nvPr/>
          </p:nvSpPr>
          <p:spPr>
            <a:xfrm>
              <a:off x="2139975" y="4161400"/>
              <a:ext cx="32300" cy="32300"/>
            </a:xfrm>
            <a:custGeom>
              <a:avLst/>
              <a:gdLst/>
              <a:ahLst/>
              <a:cxnLst/>
              <a:rect l="l" t="t" r="r" b="b"/>
              <a:pathLst>
                <a:path w="1292" h="1292" extrusionOk="0">
                  <a:moveTo>
                    <a:pt x="646" y="1"/>
                  </a:moveTo>
                  <a:cubicBezTo>
                    <a:pt x="289" y="1"/>
                    <a:pt x="1" y="289"/>
                    <a:pt x="1" y="646"/>
                  </a:cubicBezTo>
                  <a:cubicBezTo>
                    <a:pt x="1" y="1002"/>
                    <a:pt x="289" y="1291"/>
                    <a:pt x="646" y="1291"/>
                  </a:cubicBezTo>
                  <a:cubicBezTo>
                    <a:pt x="1002" y="1291"/>
                    <a:pt x="1292" y="1002"/>
                    <a:pt x="1292" y="646"/>
                  </a:cubicBezTo>
                  <a:cubicBezTo>
                    <a:pt x="1292" y="289"/>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3"/>
            <p:cNvSpPr/>
            <p:nvPr/>
          </p:nvSpPr>
          <p:spPr>
            <a:xfrm>
              <a:off x="2188350" y="4225950"/>
              <a:ext cx="16275" cy="32275"/>
            </a:xfrm>
            <a:custGeom>
              <a:avLst/>
              <a:gdLst/>
              <a:ahLst/>
              <a:cxnLst/>
              <a:rect l="l" t="t" r="r" b="b"/>
              <a:pathLst>
                <a:path w="651" h="1291" extrusionOk="0">
                  <a:moveTo>
                    <a:pt x="8" y="0"/>
                  </a:moveTo>
                  <a:cubicBezTo>
                    <a:pt x="6" y="0"/>
                    <a:pt x="3" y="0"/>
                    <a:pt x="0" y="0"/>
                  </a:cubicBezTo>
                  <a:lnTo>
                    <a:pt x="0" y="1291"/>
                  </a:lnTo>
                  <a:cubicBezTo>
                    <a:pt x="3" y="1291"/>
                    <a:pt x="6" y="1291"/>
                    <a:pt x="8" y="1291"/>
                  </a:cubicBezTo>
                  <a:cubicBezTo>
                    <a:pt x="364" y="1291"/>
                    <a:pt x="650" y="1000"/>
                    <a:pt x="647" y="645"/>
                  </a:cubicBezTo>
                  <a:cubicBezTo>
                    <a:pt x="650" y="289"/>
                    <a:pt x="364" y="0"/>
                    <a:pt x="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3"/>
            <p:cNvSpPr/>
            <p:nvPr/>
          </p:nvSpPr>
          <p:spPr>
            <a:xfrm>
              <a:off x="1994800" y="4161400"/>
              <a:ext cx="177475" cy="346925"/>
            </a:xfrm>
            <a:custGeom>
              <a:avLst/>
              <a:gdLst/>
              <a:ahLst/>
              <a:cxnLst/>
              <a:rect l="l" t="t" r="r" b="b"/>
              <a:pathLst>
                <a:path w="7099" h="13877" extrusionOk="0">
                  <a:moveTo>
                    <a:pt x="0" y="1"/>
                  </a:moveTo>
                  <a:lnTo>
                    <a:pt x="3056" y="13877"/>
                  </a:lnTo>
                  <a:cubicBezTo>
                    <a:pt x="5062" y="13494"/>
                    <a:pt x="6599" y="12896"/>
                    <a:pt x="6692" y="12859"/>
                  </a:cubicBezTo>
                  <a:cubicBezTo>
                    <a:pt x="6938" y="12762"/>
                    <a:pt x="7099" y="12524"/>
                    <a:pt x="7099" y="12260"/>
                  </a:cubicBezTo>
                  <a:cubicBezTo>
                    <a:pt x="7099" y="7963"/>
                    <a:pt x="5173" y="3958"/>
                    <a:pt x="1818" y="1272"/>
                  </a:cubicBezTo>
                  <a:lnTo>
                    <a:pt x="404" y="141"/>
                  </a:lnTo>
                  <a:cubicBezTo>
                    <a:pt x="288" y="50"/>
                    <a:pt x="147"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3"/>
            <p:cNvSpPr/>
            <p:nvPr/>
          </p:nvSpPr>
          <p:spPr>
            <a:xfrm>
              <a:off x="1816275" y="4161375"/>
              <a:ext cx="256150" cy="354925"/>
            </a:xfrm>
            <a:custGeom>
              <a:avLst/>
              <a:gdLst/>
              <a:ahLst/>
              <a:cxnLst/>
              <a:rect l="l" t="t" r="r" b="b"/>
              <a:pathLst>
                <a:path w="10246" h="14197" extrusionOk="0">
                  <a:moveTo>
                    <a:pt x="7141" y="0"/>
                  </a:moveTo>
                  <a:cubicBezTo>
                    <a:pt x="6995" y="2"/>
                    <a:pt x="6852" y="51"/>
                    <a:pt x="6738" y="142"/>
                  </a:cubicBezTo>
                  <a:lnTo>
                    <a:pt x="5324" y="1273"/>
                  </a:lnTo>
                  <a:cubicBezTo>
                    <a:pt x="1969" y="3958"/>
                    <a:pt x="0" y="7962"/>
                    <a:pt x="0" y="12261"/>
                  </a:cubicBezTo>
                  <a:cubicBezTo>
                    <a:pt x="0" y="12525"/>
                    <a:pt x="161" y="12761"/>
                    <a:pt x="407" y="12860"/>
                  </a:cubicBezTo>
                  <a:cubicBezTo>
                    <a:pt x="542" y="12915"/>
                    <a:pt x="3829" y="14197"/>
                    <a:pt x="7141" y="14197"/>
                  </a:cubicBezTo>
                  <a:cubicBezTo>
                    <a:pt x="7738" y="14197"/>
                    <a:pt x="8326" y="14145"/>
                    <a:pt x="8902" y="14077"/>
                  </a:cubicBezTo>
                  <a:cubicBezTo>
                    <a:pt x="9349" y="14024"/>
                    <a:pt x="9782" y="13957"/>
                    <a:pt x="10197" y="13878"/>
                  </a:cubicBezTo>
                  <a:cubicBezTo>
                    <a:pt x="10245" y="12304"/>
                    <a:pt x="10205" y="10496"/>
                    <a:pt x="9917" y="8919"/>
                  </a:cubicBezTo>
                  <a:cubicBezTo>
                    <a:pt x="9269" y="5349"/>
                    <a:pt x="7382" y="607"/>
                    <a:pt x="7302" y="407"/>
                  </a:cubicBezTo>
                  <a:lnTo>
                    <a:pt x="7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3"/>
            <p:cNvSpPr/>
            <p:nvPr/>
          </p:nvSpPr>
          <p:spPr>
            <a:xfrm>
              <a:off x="1994800" y="4161375"/>
              <a:ext cx="77625" cy="354925"/>
            </a:xfrm>
            <a:custGeom>
              <a:avLst/>
              <a:gdLst/>
              <a:ahLst/>
              <a:cxnLst/>
              <a:rect l="l" t="t" r="r" b="b"/>
              <a:pathLst>
                <a:path w="3105" h="14197" extrusionOk="0">
                  <a:moveTo>
                    <a:pt x="0" y="0"/>
                  </a:moveTo>
                  <a:lnTo>
                    <a:pt x="0" y="14197"/>
                  </a:lnTo>
                  <a:cubicBezTo>
                    <a:pt x="597" y="14197"/>
                    <a:pt x="1185" y="14145"/>
                    <a:pt x="1761" y="14077"/>
                  </a:cubicBezTo>
                  <a:cubicBezTo>
                    <a:pt x="2208" y="14024"/>
                    <a:pt x="2641" y="13957"/>
                    <a:pt x="3056" y="13878"/>
                  </a:cubicBezTo>
                  <a:cubicBezTo>
                    <a:pt x="3104" y="12304"/>
                    <a:pt x="3064" y="10496"/>
                    <a:pt x="2776" y="8919"/>
                  </a:cubicBezTo>
                  <a:cubicBezTo>
                    <a:pt x="2128" y="5349"/>
                    <a:pt x="241" y="607"/>
                    <a:pt x="161" y="407"/>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3"/>
            <p:cNvSpPr/>
            <p:nvPr/>
          </p:nvSpPr>
          <p:spPr>
            <a:xfrm>
              <a:off x="1881875" y="4387225"/>
              <a:ext cx="32275" cy="32275"/>
            </a:xfrm>
            <a:custGeom>
              <a:avLst/>
              <a:gdLst/>
              <a:ahLst/>
              <a:cxnLst/>
              <a:rect l="l" t="t" r="r" b="b"/>
              <a:pathLst>
                <a:path w="1291" h="1291" extrusionOk="0">
                  <a:moveTo>
                    <a:pt x="646" y="0"/>
                  </a:moveTo>
                  <a:cubicBezTo>
                    <a:pt x="290" y="0"/>
                    <a:pt x="0" y="290"/>
                    <a:pt x="0" y="646"/>
                  </a:cubicBezTo>
                  <a:cubicBezTo>
                    <a:pt x="0" y="1003"/>
                    <a:pt x="290" y="1291"/>
                    <a:pt x="646" y="1291"/>
                  </a:cubicBezTo>
                  <a:cubicBezTo>
                    <a:pt x="1002" y="1291"/>
                    <a:pt x="1291" y="1003"/>
                    <a:pt x="1291" y="646"/>
                  </a:cubicBezTo>
                  <a:cubicBezTo>
                    <a:pt x="1291" y="290"/>
                    <a:pt x="1002" y="0"/>
                    <a:pt x="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3"/>
            <p:cNvSpPr/>
            <p:nvPr/>
          </p:nvSpPr>
          <p:spPr>
            <a:xfrm>
              <a:off x="1946400" y="4419475"/>
              <a:ext cx="32300" cy="32300"/>
            </a:xfrm>
            <a:custGeom>
              <a:avLst/>
              <a:gdLst/>
              <a:ahLst/>
              <a:cxnLst/>
              <a:rect l="l" t="t" r="r" b="b"/>
              <a:pathLst>
                <a:path w="1292" h="1292" extrusionOk="0">
                  <a:moveTo>
                    <a:pt x="646" y="1"/>
                  </a:moveTo>
                  <a:cubicBezTo>
                    <a:pt x="290" y="1"/>
                    <a:pt x="1" y="290"/>
                    <a:pt x="1" y="646"/>
                  </a:cubicBezTo>
                  <a:cubicBezTo>
                    <a:pt x="1" y="1004"/>
                    <a:pt x="290" y="1292"/>
                    <a:pt x="646" y="1292"/>
                  </a:cubicBezTo>
                  <a:cubicBezTo>
                    <a:pt x="1002" y="1292"/>
                    <a:pt x="1291" y="1004"/>
                    <a:pt x="1291" y="646"/>
                  </a:cubicBezTo>
                  <a:cubicBezTo>
                    <a:pt x="1291" y="290"/>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3"/>
            <p:cNvSpPr/>
            <p:nvPr/>
          </p:nvSpPr>
          <p:spPr>
            <a:xfrm>
              <a:off x="1978675" y="4354950"/>
              <a:ext cx="32275" cy="32300"/>
            </a:xfrm>
            <a:custGeom>
              <a:avLst/>
              <a:gdLst/>
              <a:ahLst/>
              <a:cxnLst/>
              <a:rect l="l" t="t" r="r" b="b"/>
              <a:pathLst>
                <a:path w="1291" h="1292" extrusionOk="0">
                  <a:moveTo>
                    <a:pt x="645" y="1"/>
                  </a:moveTo>
                  <a:cubicBezTo>
                    <a:pt x="290" y="1"/>
                    <a:pt x="0" y="290"/>
                    <a:pt x="0" y="646"/>
                  </a:cubicBezTo>
                  <a:cubicBezTo>
                    <a:pt x="0" y="1003"/>
                    <a:pt x="290" y="1291"/>
                    <a:pt x="645" y="1291"/>
                  </a:cubicBezTo>
                  <a:cubicBezTo>
                    <a:pt x="1001" y="1291"/>
                    <a:pt x="1291" y="1003"/>
                    <a:pt x="1291" y="646"/>
                  </a:cubicBezTo>
                  <a:cubicBezTo>
                    <a:pt x="1291" y="290"/>
                    <a:pt x="1001" y="1"/>
                    <a:pt x="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3"/>
            <p:cNvSpPr/>
            <p:nvPr/>
          </p:nvSpPr>
          <p:spPr>
            <a:xfrm>
              <a:off x="1946400" y="4290425"/>
              <a:ext cx="32300" cy="32300"/>
            </a:xfrm>
            <a:custGeom>
              <a:avLst/>
              <a:gdLst/>
              <a:ahLst/>
              <a:cxnLst/>
              <a:rect l="l" t="t" r="r" b="b"/>
              <a:pathLst>
                <a:path w="1292" h="1292" extrusionOk="0">
                  <a:moveTo>
                    <a:pt x="646" y="1"/>
                  </a:moveTo>
                  <a:cubicBezTo>
                    <a:pt x="290" y="1"/>
                    <a:pt x="1" y="290"/>
                    <a:pt x="1" y="646"/>
                  </a:cubicBezTo>
                  <a:cubicBezTo>
                    <a:pt x="1" y="1003"/>
                    <a:pt x="290" y="1291"/>
                    <a:pt x="646" y="1291"/>
                  </a:cubicBezTo>
                  <a:cubicBezTo>
                    <a:pt x="1002" y="1291"/>
                    <a:pt x="1291" y="1003"/>
                    <a:pt x="1291" y="646"/>
                  </a:cubicBezTo>
                  <a:cubicBezTo>
                    <a:pt x="1291" y="290"/>
                    <a:pt x="1002"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3"/>
            <p:cNvSpPr/>
            <p:nvPr/>
          </p:nvSpPr>
          <p:spPr>
            <a:xfrm>
              <a:off x="1994750" y="4355000"/>
              <a:ext cx="16325" cy="32275"/>
            </a:xfrm>
            <a:custGeom>
              <a:avLst/>
              <a:gdLst/>
              <a:ahLst/>
              <a:cxnLst/>
              <a:rect l="l" t="t" r="r" b="b"/>
              <a:pathLst>
                <a:path w="653" h="1291" extrusionOk="0">
                  <a:moveTo>
                    <a:pt x="9" y="0"/>
                  </a:moveTo>
                  <a:cubicBezTo>
                    <a:pt x="6" y="0"/>
                    <a:pt x="4" y="0"/>
                    <a:pt x="1" y="0"/>
                  </a:cubicBezTo>
                  <a:lnTo>
                    <a:pt x="1" y="1291"/>
                  </a:lnTo>
                  <a:cubicBezTo>
                    <a:pt x="4" y="1291"/>
                    <a:pt x="6" y="1291"/>
                    <a:pt x="9" y="1291"/>
                  </a:cubicBezTo>
                  <a:cubicBezTo>
                    <a:pt x="364" y="1291"/>
                    <a:pt x="652" y="1000"/>
                    <a:pt x="648" y="644"/>
                  </a:cubicBezTo>
                  <a:cubicBezTo>
                    <a:pt x="651" y="289"/>
                    <a:pt x="364" y="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6" name="Google Shape;3496;p73"/>
          <p:cNvGrpSpPr/>
          <p:nvPr/>
        </p:nvGrpSpPr>
        <p:grpSpPr>
          <a:xfrm>
            <a:off x="2215672" y="3450129"/>
            <a:ext cx="468898" cy="466146"/>
            <a:chOff x="1039025" y="4005100"/>
            <a:chExt cx="553925" cy="550675"/>
          </a:xfrm>
        </p:grpSpPr>
        <p:sp>
          <p:nvSpPr>
            <p:cNvPr id="3497" name="Google Shape;3497;p73"/>
            <p:cNvSpPr/>
            <p:nvPr/>
          </p:nvSpPr>
          <p:spPr>
            <a:xfrm>
              <a:off x="1039025" y="4005125"/>
              <a:ext cx="553925" cy="550650"/>
            </a:xfrm>
            <a:custGeom>
              <a:avLst/>
              <a:gdLst/>
              <a:ahLst/>
              <a:cxnLst/>
              <a:rect l="l" t="t" r="r" b="b"/>
              <a:pathLst>
                <a:path w="22157" h="22026" extrusionOk="0">
                  <a:moveTo>
                    <a:pt x="11079" y="1"/>
                  </a:moveTo>
                  <a:cubicBezTo>
                    <a:pt x="10914" y="1"/>
                    <a:pt x="10750" y="65"/>
                    <a:pt x="10627" y="193"/>
                  </a:cubicBezTo>
                  <a:lnTo>
                    <a:pt x="7788" y="3012"/>
                  </a:lnTo>
                  <a:lnTo>
                    <a:pt x="3723" y="3012"/>
                  </a:lnTo>
                  <a:cubicBezTo>
                    <a:pt x="3374" y="3012"/>
                    <a:pt x="3077" y="3309"/>
                    <a:pt x="3077" y="3658"/>
                  </a:cubicBezTo>
                  <a:lnTo>
                    <a:pt x="3077" y="7723"/>
                  </a:lnTo>
                  <a:lnTo>
                    <a:pt x="259" y="10561"/>
                  </a:lnTo>
                  <a:cubicBezTo>
                    <a:pt x="0" y="10807"/>
                    <a:pt x="0" y="11219"/>
                    <a:pt x="259" y="11464"/>
                  </a:cubicBezTo>
                  <a:lnTo>
                    <a:pt x="3077" y="14304"/>
                  </a:lnTo>
                  <a:lnTo>
                    <a:pt x="3077" y="18369"/>
                  </a:lnTo>
                  <a:cubicBezTo>
                    <a:pt x="3077" y="18718"/>
                    <a:pt x="3374" y="19014"/>
                    <a:pt x="3724" y="19014"/>
                  </a:cubicBezTo>
                  <a:lnTo>
                    <a:pt x="7788" y="19014"/>
                  </a:lnTo>
                  <a:lnTo>
                    <a:pt x="10627" y="21832"/>
                  </a:lnTo>
                  <a:cubicBezTo>
                    <a:pt x="10751" y="21961"/>
                    <a:pt x="10915" y="22026"/>
                    <a:pt x="11079" y="22026"/>
                  </a:cubicBezTo>
                  <a:cubicBezTo>
                    <a:pt x="11244" y="22026"/>
                    <a:pt x="11408" y="21961"/>
                    <a:pt x="11531" y="21832"/>
                  </a:cubicBezTo>
                  <a:lnTo>
                    <a:pt x="14371" y="19014"/>
                  </a:lnTo>
                  <a:lnTo>
                    <a:pt x="18436" y="19014"/>
                  </a:lnTo>
                  <a:cubicBezTo>
                    <a:pt x="18784" y="19014"/>
                    <a:pt x="19081" y="18718"/>
                    <a:pt x="19081" y="18369"/>
                  </a:cubicBezTo>
                  <a:lnTo>
                    <a:pt x="19081" y="14304"/>
                  </a:lnTo>
                  <a:lnTo>
                    <a:pt x="21899" y="11464"/>
                  </a:lnTo>
                  <a:cubicBezTo>
                    <a:pt x="22157" y="11219"/>
                    <a:pt x="22155" y="10807"/>
                    <a:pt x="21897" y="10561"/>
                  </a:cubicBezTo>
                  <a:lnTo>
                    <a:pt x="19080" y="7723"/>
                  </a:lnTo>
                  <a:lnTo>
                    <a:pt x="19080" y="3658"/>
                  </a:lnTo>
                  <a:cubicBezTo>
                    <a:pt x="19080" y="3309"/>
                    <a:pt x="18783" y="3012"/>
                    <a:pt x="18434" y="3012"/>
                  </a:cubicBezTo>
                  <a:lnTo>
                    <a:pt x="14369" y="3012"/>
                  </a:lnTo>
                  <a:lnTo>
                    <a:pt x="11530" y="193"/>
                  </a:lnTo>
                  <a:cubicBezTo>
                    <a:pt x="11407" y="65"/>
                    <a:pt x="11243" y="1"/>
                    <a:pt x="11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3"/>
            <p:cNvSpPr/>
            <p:nvPr/>
          </p:nvSpPr>
          <p:spPr>
            <a:xfrm>
              <a:off x="1316000" y="4005100"/>
              <a:ext cx="276925" cy="550675"/>
            </a:xfrm>
            <a:custGeom>
              <a:avLst/>
              <a:gdLst/>
              <a:ahLst/>
              <a:cxnLst/>
              <a:rect l="l" t="t" r="r" b="b"/>
              <a:pathLst>
                <a:path w="11077" h="22027" extrusionOk="0">
                  <a:moveTo>
                    <a:pt x="6" y="1"/>
                  </a:moveTo>
                  <a:cubicBezTo>
                    <a:pt x="4" y="1"/>
                    <a:pt x="2" y="1"/>
                    <a:pt x="0" y="1"/>
                  </a:cubicBezTo>
                  <a:lnTo>
                    <a:pt x="0" y="22026"/>
                  </a:lnTo>
                  <a:cubicBezTo>
                    <a:pt x="4" y="22026"/>
                    <a:pt x="7" y="22026"/>
                    <a:pt x="11" y="22026"/>
                  </a:cubicBezTo>
                  <a:cubicBezTo>
                    <a:pt x="177" y="22026"/>
                    <a:pt x="338" y="21956"/>
                    <a:pt x="451" y="21833"/>
                  </a:cubicBezTo>
                  <a:lnTo>
                    <a:pt x="3290" y="19015"/>
                  </a:lnTo>
                  <a:lnTo>
                    <a:pt x="7355" y="19015"/>
                  </a:lnTo>
                  <a:cubicBezTo>
                    <a:pt x="7704" y="19015"/>
                    <a:pt x="8001" y="18719"/>
                    <a:pt x="8001" y="18370"/>
                  </a:cubicBezTo>
                  <a:lnTo>
                    <a:pt x="8001" y="14305"/>
                  </a:lnTo>
                  <a:lnTo>
                    <a:pt x="10818" y="11465"/>
                  </a:lnTo>
                  <a:cubicBezTo>
                    <a:pt x="11076" y="11220"/>
                    <a:pt x="11076" y="10808"/>
                    <a:pt x="10818" y="10562"/>
                  </a:cubicBezTo>
                  <a:lnTo>
                    <a:pt x="8001" y="7724"/>
                  </a:lnTo>
                  <a:lnTo>
                    <a:pt x="8001" y="3657"/>
                  </a:lnTo>
                  <a:cubicBezTo>
                    <a:pt x="8001" y="3310"/>
                    <a:pt x="7704" y="3013"/>
                    <a:pt x="7355" y="3013"/>
                  </a:cubicBezTo>
                  <a:lnTo>
                    <a:pt x="3290" y="3013"/>
                  </a:lnTo>
                  <a:lnTo>
                    <a:pt x="451" y="194"/>
                  </a:lnTo>
                  <a:cubicBezTo>
                    <a:pt x="337" y="70"/>
                    <a:pt x="174"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3"/>
            <p:cNvSpPr/>
            <p:nvPr/>
          </p:nvSpPr>
          <p:spPr>
            <a:xfrm>
              <a:off x="1130350" y="4096400"/>
              <a:ext cx="371325" cy="368100"/>
            </a:xfrm>
            <a:custGeom>
              <a:avLst/>
              <a:gdLst/>
              <a:ahLst/>
              <a:cxnLst/>
              <a:rect l="l" t="t" r="r" b="b"/>
              <a:pathLst>
                <a:path w="14853" h="14724" extrusionOk="0">
                  <a:moveTo>
                    <a:pt x="7426" y="0"/>
                  </a:moveTo>
                  <a:cubicBezTo>
                    <a:pt x="7261" y="0"/>
                    <a:pt x="7097" y="65"/>
                    <a:pt x="6974" y="194"/>
                  </a:cubicBezTo>
                  <a:lnTo>
                    <a:pt x="5205" y="1945"/>
                  </a:lnTo>
                  <a:lnTo>
                    <a:pt x="2651" y="1945"/>
                  </a:lnTo>
                  <a:cubicBezTo>
                    <a:pt x="2302" y="1945"/>
                    <a:pt x="2004" y="2242"/>
                    <a:pt x="2004" y="2591"/>
                  </a:cubicBezTo>
                  <a:lnTo>
                    <a:pt x="2004" y="5142"/>
                  </a:lnTo>
                  <a:lnTo>
                    <a:pt x="259" y="6910"/>
                  </a:lnTo>
                  <a:cubicBezTo>
                    <a:pt x="0" y="7156"/>
                    <a:pt x="0" y="7568"/>
                    <a:pt x="259" y="7813"/>
                  </a:cubicBezTo>
                  <a:lnTo>
                    <a:pt x="2007" y="9582"/>
                  </a:lnTo>
                  <a:lnTo>
                    <a:pt x="2007" y="12137"/>
                  </a:lnTo>
                  <a:cubicBezTo>
                    <a:pt x="2007" y="12485"/>
                    <a:pt x="2304" y="12784"/>
                    <a:pt x="2652" y="12784"/>
                  </a:cubicBezTo>
                  <a:lnTo>
                    <a:pt x="5208" y="12784"/>
                  </a:lnTo>
                  <a:lnTo>
                    <a:pt x="6976" y="14531"/>
                  </a:lnTo>
                  <a:cubicBezTo>
                    <a:pt x="7098" y="14659"/>
                    <a:pt x="7263" y="14723"/>
                    <a:pt x="7427" y="14723"/>
                  </a:cubicBezTo>
                  <a:cubicBezTo>
                    <a:pt x="7592" y="14723"/>
                    <a:pt x="7756" y="14659"/>
                    <a:pt x="7880" y="14531"/>
                  </a:cubicBezTo>
                  <a:lnTo>
                    <a:pt x="9647" y="12784"/>
                  </a:lnTo>
                  <a:lnTo>
                    <a:pt x="12202" y="12784"/>
                  </a:lnTo>
                  <a:cubicBezTo>
                    <a:pt x="12550" y="12784"/>
                    <a:pt x="12848" y="12487"/>
                    <a:pt x="12848" y="12137"/>
                  </a:cubicBezTo>
                  <a:lnTo>
                    <a:pt x="12848" y="9581"/>
                  </a:lnTo>
                  <a:lnTo>
                    <a:pt x="14595" y="7813"/>
                  </a:lnTo>
                  <a:cubicBezTo>
                    <a:pt x="14852" y="7567"/>
                    <a:pt x="14851" y="7155"/>
                    <a:pt x="14592" y="6910"/>
                  </a:cubicBezTo>
                  <a:lnTo>
                    <a:pt x="12845" y="5142"/>
                  </a:lnTo>
                  <a:lnTo>
                    <a:pt x="12845" y="2588"/>
                  </a:lnTo>
                  <a:cubicBezTo>
                    <a:pt x="12845" y="2239"/>
                    <a:pt x="12549" y="1941"/>
                    <a:pt x="12200" y="1941"/>
                  </a:cubicBezTo>
                  <a:lnTo>
                    <a:pt x="9646" y="1941"/>
                  </a:lnTo>
                  <a:lnTo>
                    <a:pt x="7877" y="194"/>
                  </a:lnTo>
                  <a:cubicBezTo>
                    <a:pt x="7754" y="65"/>
                    <a:pt x="7590" y="0"/>
                    <a:pt x="7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3"/>
            <p:cNvSpPr/>
            <p:nvPr/>
          </p:nvSpPr>
          <p:spPr>
            <a:xfrm>
              <a:off x="1316000" y="4096325"/>
              <a:ext cx="185625" cy="368050"/>
            </a:xfrm>
            <a:custGeom>
              <a:avLst/>
              <a:gdLst/>
              <a:ahLst/>
              <a:cxnLst/>
              <a:rect l="l" t="t" r="r" b="b"/>
              <a:pathLst>
                <a:path w="7425" h="14722" extrusionOk="0">
                  <a:moveTo>
                    <a:pt x="0" y="1"/>
                  </a:moveTo>
                  <a:lnTo>
                    <a:pt x="0" y="14721"/>
                  </a:lnTo>
                  <a:cubicBezTo>
                    <a:pt x="7" y="14721"/>
                    <a:pt x="14" y="14721"/>
                    <a:pt x="20" y="14721"/>
                  </a:cubicBezTo>
                  <a:cubicBezTo>
                    <a:pt x="183" y="14721"/>
                    <a:pt x="340" y="14653"/>
                    <a:pt x="451" y="14532"/>
                  </a:cubicBezTo>
                  <a:lnTo>
                    <a:pt x="2220" y="12785"/>
                  </a:lnTo>
                  <a:lnTo>
                    <a:pt x="4774" y="12785"/>
                  </a:lnTo>
                  <a:cubicBezTo>
                    <a:pt x="5123" y="12785"/>
                    <a:pt x="5419" y="12488"/>
                    <a:pt x="5419" y="12140"/>
                  </a:cubicBezTo>
                  <a:lnTo>
                    <a:pt x="5419" y="9584"/>
                  </a:lnTo>
                  <a:lnTo>
                    <a:pt x="7166" y="7816"/>
                  </a:lnTo>
                  <a:lnTo>
                    <a:pt x="7166" y="7818"/>
                  </a:lnTo>
                  <a:cubicBezTo>
                    <a:pt x="7425" y="7571"/>
                    <a:pt x="7425" y="7159"/>
                    <a:pt x="7166" y="6914"/>
                  </a:cubicBezTo>
                  <a:lnTo>
                    <a:pt x="5421" y="5145"/>
                  </a:lnTo>
                  <a:lnTo>
                    <a:pt x="5421" y="2591"/>
                  </a:lnTo>
                  <a:cubicBezTo>
                    <a:pt x="5421" y="2242"/>
                    <a:pt x="5123" y="1945"/>
                    <a:pt x="4774" y="1945"/>
                  </a:cubicBezTo>
                  <a:lnTo>
                    <a:pt x="2220" y="1945"/>
                  </a:lnTo>
                  <a:lnTo>
                    <a:pt x="451" y="199"/>
                  </a:lnTo>
                  <a:cubicBezTo>
                    <a:pt x="335" y="69"/>
                    <a:pt x="167" y="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3"/>
            <p:cNvSpPr/>
            <p:nvPr/>
          </p:nvSpPr>
          <p:spPr>
            <a:xfrm>
              <a:off x="1235325" y="4199775"/>
              <a:ext cx="161325" cy="161325"/>
            </a:xfrm>
            <a:custGeom>
              <a:avLst/>
              <a:gdLst/>
              <a:ahLst/>
              <a:cxnLst/>
              <a:rect l="l" t="t" r="r" b="b"/>
              <a:pathLst>
                <a:path w="6453" h="6453" extrusionOk="0">
                  <a:moveTo>
                    <a:pt x="3227" y="0"/>
                  </a:moveTo>
                  <a:cubicBezTo>
                    <a:pt x="1446" y="0"/>
                    <a:pt x="1" y="1446"/>
                    <a:pt x="1" y="3227"/>
                  </a:cubicBezTo>
                  <a:cubicBezTo>
                    <a:pt x="1" y="5007"/>
                    <a:pt x="1446" y="6453"/>
                    <a:pt x="3227" y="6453"/>
                  </a:cubicBezTo>
                  <a:cubicBezTo>
                    <a:pt x="5008" y="6453"/>
                    <a:pt x="6452" y="5007"/>
                    <a:pt x="6452" y="3227"/>
                  </a:cubicBezTo>
                  <a:cubicBezTo>
                    <a:pt x="6452" y="1446"/>
                    <a:pt x="5008" y="0"/>
                    <a:pt x="3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3"/>
            <p:cNvSpPr/>
            <p:nvPr/>
          </p:nvSpPr>
          <p:spPr>
            <a:xfrm>
              <a:off x="1316000" y="4199775"/>
              <a:ext cx="80650" cy="161325"/>
            </a:xfrm>
            <a:custGeom>
              <a:avLst/>
              <a:gdLst/>
              <a:ahLst/>
              <a:cxnLst/>
              <a:rect l="l" t="t" r="r" b="b"/>
              <a:pathLst>
                <a:path w="3226" h="6453" extrusionOk="0">
                  <a:moveTo>
                    <a:pt x="0" y="0"/>
                  </a:moveTo>
                  <a:lnTo>
                    <a:pt x="0" y="6453"/>
                  </a:lnTo>
                  <a:cubicBezTo>
                    <a:pt x="1781" y="6453"/>
                    <a:pt x="3225" y="5007"/>
                    <a:pt x="3225" y="3227"/>
                  </a:cubicBezTo>
                  <a:cubicBezTo>
                    <a:pt x="3225" y="1446"/>
                    <a:pt x="1781" y="0"/>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3" name="Google Shape;3503;p73"/>
          <p:cNvGrpSpPr/>
          <p:nvPr/>
        </p:nvGrpSpPr>
        <p:grpSpPr>
          <a:xfrm>
            <a:off x="1518592" y="3478350"/>
            <a:ext cx="466146" cy="409706"/>
            <a:chOff x="276075" y="4076275"/>
            <a:chExt cx="550675" cy="484000"/>
          </a:xfrm>
        </p:grpSpPr>
        <p:sp>
          <p:nvSpPr>
            <p:cNvPr id="3504" name="Google Shape;3504;p73"/>
            <p:cNvSpPr/>
            <p:nvPr/>
          </p:nvSpPr>
          <p:spPr>
            <a:xfrm>
              <a:off x="406200" y="4205350"/>
              <a:ext cx="290425" cy="290400"/>
            </a:xfrm>
            <a:custGeom>
              <a:avLst/>
              <a:gdLst/>
              <a:ahLst/>
              <a:cxnLst/>
              <a:rect l="l" t="t" r="r" b="b"/>
              <a:pathLst>
                <a:path w="11617" h="11616" extrusionOk="0">
                  <a:moveTo>
                    <a:pt x="5808" y="0"/>
                  </a:moveTo>
                  <a:cubicBezTo>
                    <a:pt x="2601" y="0"/>
                    <a:pt x="1" y="2600"/>
                    <a:pt x="1" y="5808"/>
                  </a:cubicBezTo>
                  <a:cubicBezTo>
                    <a:pt x="1" y="9015"/>
                    <a:pt x="2601" y="11615"/>
                    <a:pt x="5808" y="11615"/>
                  </a:cubicBezTo>
                  <a:cubicBezTo>
                    <a:pt x="9016" y="11615"/>
                    <a:pt x="11616" y="9015"/>
                    <a:pt x="11616" y="5808"/>
                  </a:cubicBezTo>
                  <a:cubicBezTo>
                    <a:pt x="11616" y="2600"/>
                    <a:pt x="9016" y="0"/>
                    <a:pt x="5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3"/>
            <p:cNvSpPr/>
            <p:nvPr/>
          </p:nvSpPr>
          <p:spPr>
            <a:xfrm>
              <a:off x="551400" y="4205350"/>
              <a:ext cx="145175" cy="290400"/>
            </a:xfrm>
            <a:custGeom>
              <a:avLst/>
              <a:gdLst/>
              <a:ahLst/>
              <a:cxnLst/>
              <a:rect l="l" t="t" r="r" b="b"/>
              <a:pathLst>
                <a:path w="5807" h="11616" extrusionOk="0">
                  <a:moveTo>
                    <a:pt x="0" y="0"/>
                  </a:moveTo>
                  <a:lnTo>
                    <a:pt x="0" y="11615"/>
                  </a:lnTo>
                  <a:cubicBezTo>
                    <a:pt x="3208" y="11615"/>
                    <a:pt x="5807" y="9015"/>
                    <a:pt x="5807" y="5808"/>
                  </a:cubicBezTo>
                  <a:cubicBezTo>
                    <a:pt x="5807" y="2600"/>
                    <a:pt x="320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3"/>
            <p:cNvSpPr/>
            <p:nvPr/>
          </p:nvSpPr>
          <p:spPr>
            <a:xfrm>
              <a:off x="535225" y="4076275"/>
              <a:ext cx="32300" cy="96075"/>
            </a:xfrm>
            <a:custGeom>
              <a:avLst/>
              <a:gdLst/>
              <a:ahLst/>
              <a:cxnLst/>
              <a:rect l="l" t="t" r="r" b="b"/>
              <a:pathLst>
                <a:path w="1292" h="3843" extrusionOk="0">
                  <a:moveTo>
                    <a:pt x="647" y="1"/>
                  </a:moveTo>
                  <a:cubicBezTo>
                    <a:pt x="290" y="1"/>
                    <a:pt x="1" y="290"/>
                    <a:pt x="1" y="648"/>
                  </a:cubicBezTo>
                  <a:lnTo>
                    <a:pt x="1" y="3227"/>
                  </a:lnTo>
                  <a:cubicBezTo>
                    <a:pt x="17" y="3573"/>
                    <a:pt x="302" y="3843"/>
                    <a:pt x="646" y="3843"/>
                  </a:cubicBezTo>
                  <a:cubicBezTo>
                    <a:pt x="992" y="3843"/>
                    <a:pt x="1275" y="3573"/>
                    <a:pt x="1291" y="3227"/>
                  </a:cubicBezTo>
                  <a:lnTo>
                    <a:pt x="1291" y="646"/>
                  </a:lnTo>
                  <a:cubicBezTo>
                    <a:pt x="1291" y="290"/>
                    <a:pt x="100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3"/>
            <p:cNvSpPr/>
            <p:nvPr/>
          </p:nvSpPr>
          <p:spPr>
            <a:xfrm>
              <a:off x="551375" y="4076275"/>
              <a:ext cx="16175" cy="96825"/>
            </a:xfrm>
            <a:custGeom>
              <a:avLst/>
              <a:gdLst/>
              <a:ahLst/>
              <a:cxnLst/>
              <a:rect l="l" t="t" r="r" b="b"/>
              <a:pathLst>
                <a:path w="647" h="3873" extrusionOk="0">
                  <a:moveTo>
                    <a:pt x="3" y="1"/>
                  </a:moveTo>
                  <a:cubicBezTo>
                    <a:pt x="2" y="1"/>
                    <a:pt x="1" y="1"/>
                    <a:pt x="0" y="1"/>
                  </a:cubicBezTo>
                  <a:lnTo>
                    <a:pt x="0" y="3873"/>
                  </a:lnTo>
                  <a:cubicBezTo>
                    <a:pt x="357" y="3873"/>
                    <a:pt x="647" y="3583"/>
                    <a:pt x="647" y="3227"/>
                  </a:cubicBezTo>
                  <a:lnTo>
                    <a:pt x="647" y="646"/>
                  </a:lnTo>
                  <a:cubicBezTo>
                    <a:pt x="647" y="290"/>
                    <a:pt x="359"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3"/>
            <p:cNvSpPr/>
            <p:nvPr/>
          </p:nvSpPr>
          <p:spPr>
            <a:xfrm>
              <a:off x="276075" y="4334350"/>
              <a:ext cx="252750" cy="225875"/>
            </a:xfrm>
            <a:custGeom>
              <a:avLst/>
              <a:gdLst/>
              <a:ahLst/>
              <a:cxnLst/>
              <a:rect l="l" t="t" r="r" b="b"/>
              <a:pathLst>
                <a:path w="10110" h="9035" extrusionOk="0">
                  <a:moveTo>
                    <a:pt x="9724" y="1"/>
                  </a:moveTo>
                  <a:cubicBezTo>
                    <a:pt x="9664" y="1"/>
                    <a:pt x="9604" y="9"/>
                    <a:pt x="9546" y="26"/>
                  </a:cubicBezTo>
                  <a:lnTo>
                    <a:pt x="9546" y="27"/>
                  </a:lnTo>
                  <a:cubicBezTo>
                    <a:pt x="9157" y="138"/>
                    <a:pt x="1" y="2805"/>
                    <a:pt x="1" y="8391"/>
                  </a:cubicBezTo>
                  <a:cubicBezTo>
                    <a:pt x="1" y="8747"/>
                    <a:pt x="290" y="9035"/>
                    <a:pt x="646" y="9035"/>
                  </a:cubicBezTo>
                  <a:lnTo>
                    <a:pt x="7154" y="9035"/>
                  </a:lnTo>
                  <a:lnTo>
                    <a:pt x="10110" y="131"/>
                  </a:lnTo>
                  <a:cubicBezTo>
                    <a:pt x="9997" y="45"/>
                    <a:pt x="9861" y="1"/>
                    <a:pt x="97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3"/>
            <p:cNvSpPr/>
            <p:nvPr/>
          </p:nvSpPr>
          <p:spPr>
            <a:xfrm>
              <a:off x="403475" y="4110300"/>
              <a:ext cx="69175" cy="88200"/>
            </a:xfrm>
            <a:custGeom>
              <a:avLst/>
              <a:gdLst/>
              <a:ahLst/>
              <a:cxnLst/>
              <a:rect l="l" t="t" r="r" b="b"/>
              <a:pathLst>
                <a:path w="2767" h="3528" extrusionOk="0">
                  <a:moveTo>
                    <a:pt x="741" y="0"/>
                  </a:moveTo>
                  <a:cubicBezTo>
                    <a:pt x="632" y="0"/>
                    <a:pt x="521" y="28"/>
                    <a:pt x="419" y="87"/>
                  </a:cubicBezTo>
                  <a:cubicBezTo>
                    <a:pt x="101" y="270"/>
                    <a:pt x="1" y="681"/>
                    <a:pt x="196" y="991"/>
                  </a:cubicBezTo>
                  <a:lnTo>
                    <a:pt x="1486" y="3226"/>
                  </a:lnTo>
                  <a:cubicBezTo>
                    <a:pt x="1609" y="3420"/>
                    <a:pt x="1819" y="3528"/>
                    <a:pt x="2033" y="3528"/>
                  </a:cubicBezTo>
                  <a:cubicBezTo>
                    <a:pt x="2143" y="3528"/>
                    <a:pt x="2254" y="3499"/>
                    <a:pt x="2356" y="3440"/>
                  </a:cubicBezTo>
                  <a:cubicBezTo>
                    <a:pt x="2657" y="3268"/>
                    <a:pt x="2766" y="2887"/>
                    <a:pt x="2604" y="2579"/>
                  </a:cubicBezTo>
                  <a:lnTo>
                    <a:pt x="1313" y="345"/>
                  </a:lnTo>
                  <a:cubicBezTo>
                    <a:pt x="1197" y="125"/>
                    <a:pt x="973" y="0"/>
                    <a:pt x="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3"/>
            <p:cNvSpPr/>
            <p:nvPr/>
          </p:nvSpPr>
          <p:spPr>
            <a:xfrm>
              <a:off x="700600" y="4205625"/>
              <a:ext cx="92100" cy="64250"/>
            </a:xfrm>
            <a:custGeom>
              <a:avLst/>
              <a:gdLst/>
              <a:ahLst/>
              <a:cxnLst/>
              <a:rect l="l" t="t" r="r" b="b"/>
              <a:pathLst>
                <a:path w="3684" h="2570" extrusionOk="0">
                  <a:moveTo>
                    <a:pt x="2950" y="1"/>
                  </a:moveTo>
                  <a:cubicBezTo>
                    <a:pt x="2849" y="1"/>
                    <a:pt x="2746" y="25"/>
                    <a:pt x="2650" y="75"/>
                  </a:cubicBezTo>
                  <a:lnTo>
                    <a:pt x="414" y="1365"/>
                  </a:lnTo>
                  <a:cubicBezTo>
                    <a:pt x="107" y="1544"/>
                    <a:pt x="1" y="1938"/>
                    <a:pt x="180" y="2247"/>
                  </a:cubicBezTo>
                  <a:cubicBezTo>
                    <a:pt x="299" y="2454"/>
                    <a:pt x="516" y="2570"/>
                    <a:pt x="739" y="2570"/>
                  </a:cubicBezTo>
                  <a:cubicBezTo>
                    <a:pt x="849" y="2570"/>
                    <a:pt x="960" y="2542"/>
                    <a:pt x="1061" y="2483"/>
                  </a:cubicBezTo>
                  <a:lnTo>
                    <a:pt x="3297" y="1193"/>
                  </a:lnTo>
                  <a:cubicBezTo>
                    <a:pt x="3589" y="1008"/>
                    <a:pt x="3684" y="624"/>
                    <a:pt x="3511" y="324"/>
                  </a:cubicBezTo>
                  <a:cubicBezTo>
                    <a:pt x="3391" y="117"/>
                    <a:pt x="3174" y="1"/>
                    <a:pt x="29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3"/>
            <p:cNvSpPr/>
            <p:nvPr/>
          </p:nvSpPr>
          <p:spPr>
            <a:xfrm>
              <a:off x="629775" y="4110350"/>
              <a:ext cx="69500" cy="88700"/>
            </a:xfrm>
            <a:custGeom>
              <a:avLst/>
              <a:gdLst/>
              <a:ahLst/>
              <a:cxnLst/>
              <a:rect l="l" t="t" r="r" b="b"/>
              <a:pathLst>
                <a:path w="2780" h="3548" extrusionOk="0">
                  <a:moveTo>
                    <a:pt x="2038" y="1"/>
                  </a:moveTo>
                  <a:cubicBezTo>
                    <a:pt x="1807" y="1"/>
                    <a:pt x="1584" y="124"/>
                    <a:pt x="1468" y="343"/>
                  </a:cubicBezTo>
                  <a:lnTo>
                    <a:pt x="178" y="2579"/>
                  </a:lnTo>
                  <a:cubicBezTo>
                    <a:pt x="0" y="2888"/>
                    <a:pt x="105" y="3282"/>
                    <a:pt x="414" y="3460"/>
                  </a:cubicBezTo>
                  <a:cubicBezTo>
                    <a:pt x="515" y="3519"/>
                    <a:pt x="626" y="3547"/>
                    <a:pt x="736" y="3547"/>
                  </a:cubicBezTo>
                  <a:cubicBezTo>
                    <a:pt x="959" y="3547"/>
                    <a:pt x="1176" y="3431"/>
                    <a:pt x="1295" y="3224"/>
                  </a:cubicBezTo>
                  <a:lnTo>
                    <a:pt x="2586" y="990"/>
                  </a:lnTo>
                  <a:cubicBezTo>
                    <a:pt x="2779" y="680"/>
                    <a:pt x="2677" y="271"/>
                    <a:pt x="2361" y="88"/>
                  </a:cubicBezTo>
                  <a:cubicBezTo>
                    <a:pt x="2259" y="29"/>
                    <a:pt x="2148"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3"/>
            <p:cNvSpPr/>
            <p:nvPr/>
          </p:nvSpPr>
          <p:spPr>
            <a:xfrm>
              <a:off x="310075" y="4205625"/>
              <a:ext cx="91550" cy="64000"/>
            </a:xfrm>
            <a:custGeom>
              <a:avLst/>
              <a:gdLst/>
              <a:ahLst/>
              <a:cxnLst/>
              <a:rect l="l" t="t" r="r" b="b"/>
              <a:pathLst>
                <a:path w="3662" h="2560" extrusionOk="0">
                  <a:moveTo>
                    <a:pt x="736" y="1"/>
                  </a:moveTo>
                  <a:cubicBezTo>
                    <a:pt x="511" y="1"/>
                    <a:pt x="294" y="117"/>
                    <a:pt x="175" y="324"/>
                  </a:cubicBezTo>
                  <a:cubicBezTo>
                    <a:pt x="1" y="624"/>
                    <a:pt x="95" y="1008"/>
                    <a:pt x="389" y="1193"/>
                  </a:cubicBezTo>
                  <a:lnTo>
                    <a:pt x="2625" y="2483"/>
                  </a:lnTo>
                  <a:cubicBezTo>
                    <a:pt x="2721" y="2535"/>
                    <a:pt x="2825" y="2559"/>
                    <a:pt x="2928" y="2559"/>
                  </a:cubicBezTo>
                  <a:cubicBezTo>
                    <a:pt x="3151" y="2559"/>
                    <a:pt x="3368" y="2443"/>
                    <a:pt x="3487" y="2237"/>
                  </a:cubicBezTo>
                  <a:cubicBezTo>
                    <a:pt x="3661" y="1935"/>
                    <a:pt x="3565" y="1550"/>
                    <a:pt x="3270" y="1365"/>
                  </a:cubicBezTo>
                  <a:lnTo>
                    <a:pt x="1036" y="75"/>
                  </a:lnTo>
                  <a:cubicBezTo>
                    <a:pt x="940" y="25"/>
                    <a:pt x="837" y="1"/>
                    <a:pt x="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3"/>
            <p:cNvSpPr/>
            <p:nvPr/>
          </p:nvSpPr>
          <p:spPr>
            <a:xfrm>
              <a:off x="276900" y="4334375"/>
              <a:ext cx="97925" cy="32325"/>
            </a:xfrm>
            <a:custGeom>
              <a:avLst/>
              <a:gdLst/>
              <a:ahLst/>
              <a:cxnLst/>
              <a:rect l="l" t="t" r="r" b="b"/>
              <a:pathLst>
                <a:path w="3917" h="1293" extrusionOk="0">
                  <a:moveTo>
                    <a:pt x="3271" y="0"/>
                  </a:moveTo>
                  <a:cubicBezTo>
                    <a:pt x="3260" y="0"/>
                    <a:pt x="3249" y="1"/>
                    <a:pt x="3237" y="1"/>
                  </a:cubicBezTo>
                  <a:lnTo>
                    <a:pt x="613" y="1"/>
                  </a:lnTo>
                  <a:cubicBezTo>
                    <a:pt x="269" y="19"/>
                    <a:pt x="0" y="303"/>
                    <a:pt x="0" y="647"/>
                  </a:cubicBezTo>
                  <a:cubicBezTo>
                    <a:pt x="0" y="991"/>
                    <a:pt x="269" y="1274"/>
                    <a:pt x="613" y="1292"/>
                  </a:cubicBezTo>
                  <a:lnTo>
                    <a:pt x="3237" y="1292"/>
                  </a:lnTo>
                  <a:cubicBezTo>
                    <a:pt x="3248" y="1292"/>
                    <a:pt x="3258" y="1293"/>
                    <a:pt x="3269" y="1293"/>
                  </a:cubicBezTo>
                  <a:cubicBezTo>
                    <a:pt x="3624" y="1293"/>
                    <a:pt x="3916" y="1005"/>
                    <a:pt x="3916" y="647"/>
                  </a:cubicBezTo>
                  <a:cubicBezTo>
                    <a:pt x="3916" y="288"/>
                    <a:pt x="3625" y="0"/>
                    <a:pt x="32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3"/>
            <p:cNvSpPr/>
            <p:nvPr/>
          </p:nvSpPr>
          <p:spPr>
            <a:xfrm>
              <a:off x="728000" y="4334375"/>
              <a:ext cx="98750" cy="32325"/>
            </a:xfrm>
            <a:custGeom>
              <a:avLst/>
              <a:gdLst/>
              <a:ahLst/>
              <a:cxnLst/>
              <a:rect l="l" t="t" r="r" b="b"/>
              <a:pathLst>
                <a:path w="3950" h="1293" extrusionOk="0">
                  <a:moveTo>
                    <a:pt x="644" y="0"/>
                  </a:moveTo>
                  <a:cubicBezTo>
                    <a:pt x="290" y="0"/>
                    <a:pt x="1" y="288"/>
                    <a:pt x="1" y="647"/>
                  </a:cubicBezTo>
                  <a:cubicBezTo>
                    <a:pt x="1" y="1005"/>
                    <a:pt x="292" y="1293"/>
                    <a:pt x="647" y="1293"/>
                  </a:cubicBezTo>
                  <a:cubicBezTo>
                    <a:pt x="657" y="1293"/>
                    <a:pt x="668" y="1292"/>
                    <a:pt x="678" y="1292"/>
                  </a:cubicBezTo>
                  <a:lnTo>
                    <a:pt x="3302" y="1292"/>
                  </a:lnTo>
                  <a:cubicBezTo>
                    <a:pt x="3658" y="1292"/>
                    <a:pt x="3949" y="1003"/>
                    <a:pt x="3948" y="647"/>
                  </a:cubicBezTo>
                  <a:lnTo>
                    <a:pt x="3949" y="647"/>
                  </a:lnTo>
                  <a:cubicBezTo>
                    <a:pt x="3949" y="290"/>
                    <a:pt x="3661" y="1"/>
                    <a:pt x="3305" y="1"/>
                  </a:cubicBezTo>
                  <a:cubicBezTo>
                    <a:pt x="3304" y="1"/>
                    <a:pt x="3303" y="1"/>
                    <a:pt x="3302" y="1"/>
                  </a:cubicBezTo>
                  <a:lnTo>
                    <a:pt x="678" y="1"/>
                  </a:lnTo>
                  <a:cubicBezTo>
                    <a:pt x="667" y="1"/>
                    <a:pt x="656" y="0"/>
                    <a:pt x="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3"/>
            <p:cNvSpPr/>
            <p:nvPr/>
          </p:nvSpPr>
          <p:spPr>
            <a:xfrm>
              <a:off x="450225" y="4337650"/>
              <a:ext cx="376475" cy="222625"/>
            </a:xfrm>
            <a:custGeom>
              <a:avLst/>
              <a:gdLst/>
              <a:ahLst/>
              <a:cxnLst/>
              <a:rect l="l" t="t" r="r" b="b"/>
              <a:pathLst>
                <a:path w="15059" h="8905" extrusionOk="0">
                  <a:moveTo>
                    <a:pt x="3142" y="0"/>
                  </a:moveTo>
                  <a:cubicBezTo>
                    <a:pt x="3008" y="101"/>
                    <a:pt x="0" y="2358"/>
                    <a:pt x="188" y="8904"/>
                  </a:cubicBezTo>
                  <a:lnTo>
                    <a:pt x="14413" y="8904"/>
                  </a:lnTo>
                  <a:cubicBezTo>
                    <a:pt x="14769" y="8904"/>
                    <a:pt x="15059" y="8616"/>
                    <a:pt x="15059" y="8259"/>
                  </a:cubicBezTo>
                  <a:cubicBezTo>
                    <a:pt x="15059" y="4455"/>
                    <a:pt x="11478" y="4061"/>
                    <a:pt x="8635" y="3745"/>
                  </a:cubicBezTo>
                  <a:cubicBezTo>
                    <a:pt x="6705" y="3532"/>
                    <a:pt x="4950" y="3321"/>
                    <a:pt x="4047" y="2332"/>
                  </a:cubicBezTo>
                  <a:cubicBezTo>
                    <a:pt x="3650" y="1898"/>
                    <a:pt x="3401" y="1328"/>
                    <a:pt x="3401" y="516"/>
                  </a:cubicBezTo>
                  <a:cubicBezTo>
                    <a:pt x="3402" y="313"/>
                    <a:pt x="3306" y="121"/>
                    <a:pt x="3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73"/>
          <p:cNvGrpSpPr/>
          <p:nvPr/>
        </p:nvGrpSpPr>
        <p:grpSpPr>
          <a:xfrm>
            <a:off x="1518592" y="4140906"/>
            <a:ext cx="466062" cy="466125"/>
            <a:chOff x="260850" y="4849000"/>
            <a:chExt cx="550575" cy="550650"/>
          </a:xfrm>
        </p:grpSpPr>
        <p:sp>
          <p:nvSpPr>
            <p:cNvPr id="3517" name="Google Shape;3517;p73"/>
            <p:cNvSpPr/>
            <p:nvPr/>
          </p:nvSpPr>
          <p:spPr>
            <a:xfrm>
              <a:off x="536125" y="5277175"/>
              <a:ext cx="209725" cy="122475"/>
            </a:xfrm>
            <a:custGeom>
              <a:avLst/>
              <a:gdLst/>
              <a:ahLst/>
              <a:cxnLst/>
              <a:rect l="l" t="t" r="r" b="b"/>
              <a:pathLst>
                <a:path w="8389" h="4899" extrusionOk="0">
                  <a:moveTo>
                    <a:pt x="4976" y="1"/>
                  </a:moveTo>
                  <a:lnTo>
                    <a:pt x="0" y="2712"/>
                  </a:lnTo>
                  <a:lnTo>
                    <a:pt x="7566" y="4874"/>
                  </a:lnTo>
                  <a:cubicBezTo>
                    <a:pt x="7626" y="4891"/>
                    <a:pt x="7686" y="4899"/>
                    <a:pt x="7745" y="4899"/>
                  </a:cubicBezTo>
                  <a:cubicBezTo>
                    <a:pt x="8089" y="4899"/>
                    <a:pt x="8389" y="4619"/>
                    <a:pt x="8389" y="4253"/>
                  </a:cubicBezTo>
                  <a:lnTo>
                    <a:pt x="8389" y="315"/>
                  </a:lnTo>
                  <a:lnTo>
                    <a:pt x="49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3"/>
            <p:cNvSpPr/>
            <p:nvPr/>
          </p:nvSpPr>
          <p:spPr>
            <a:xfrm>
              <a:off x="326425" y="5277925"/>
              <a:ext cx="209725" cy="121725"/>
            </a:xfrm>
            <a:custGeom>
              <a:avLst/>
              <a:gdLst/>
              <a:ahLst/>
              <a:cxnLst/>
              <a:rect l="l" t="t" r="r" b="b"/>
              <a:pathLst>
                <a:path w="8389" h="4869" extrusionOk="0">
                  <a:moveTo>
                    <a:pt x="3515" y="0"/>
                  </a:moveTo>
                  <a:lnTo>
                    <a:pt x="1" y="285"/>
                  </a:lnTo>
                  <a:lnTo>
                    <a:pt x="1" y="4223"/>
                  </a:lnTo>
                  <a:cubicBezTo>
                    <a:pt x="1" y="4589"/>
                    <a:pt x="301" y="4869"/>
                    <a:pt x="645" y="4869"/>
                  </a:cubicBezTo>
                  <a:cubicBezTo>
                    <a:pt x="703" y="4869"/>
                    <a:pt x="763" y="4861"/>
                    <a:pt x="823" y="4844"/>
                  </a:cubicBezTo>
                  <a:lnTo>
                    <a:pt x="8388" y="2682"/>
                  </a:lnTo>
                  <a:lnTo>
                    <a:pt x="35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3"/>
            <p:cNvSpPr/>
            <p:nvPr/>
          </p:nvSpPr>
          <p:spPr>
            <a:xfrm>
              <a:off x="260850" y="4913550"/>
              <a:ext cx="550575" cy="431425"/>
            </a:xfrm>
            <a:custGeom>
              <a:avLst/>
              <a:gdLst/>
              <a:ahLst/>
              <a:cxnLst/>
              <a:rect l="l" t="t" r="r" b="b"/>
              <a:pathLst>
                <a:path w="22023" h="17257" extrusionOk="0">
                  <a:moveTo>
                    <a:pt x="21378" y="1"/>
                  </a:moveTo>
                  <a:cubicBezTo>
                    <a:pt x="21301" y="1"/>
                    <a:pt x="21225" y="14"/>
                    <a:pt x="21151" y="42"/>
                  </a:cubicBezTo>
                  <a:lnTo>
                    <a:pt x="17776" y="1292"/>
                  </a:lnTo>
                  <a:lnTo>
                    <a:pt x="4247" y="1292"/>
                  </a:lnTo>
                  <a:lnTo>
                    <a:pt x="873" y="42"/>
                  </a:lnTo>
                  <a:cubicBezTo>
                    <a:pt x="797" y="14"/>
                    <a:pt x="720" y="1"/>
                    <a:pt x="645" y="1"/>
                  </a:cubicBezTo>
                  <a:cubicBezTo>
                    <a:pt x="304" y="1"/>
                    <a:pt x="1" y="277"/>
                    <a:pt x="0" y="646"/>
                  </a:cubicBezTo>
                  <a:lnTo>
                    <a:pt x="0" y="13636"/>
                  </a:lnTo>
                  <a:cubicBezTo>
                    <a:pt x="0" y="13924"/>
                    <a:pt x="190" y="14178"/>
                    <a:pt x="468" y="14258"/>
                  </a:cubicBezTo>
                  <a:lnTo>
                    <a:pt x="2624" y="14860"/>
                  </a:lnTo>
                  <a:lnTo>
                    <a:pt x="11011" y="17257"/>
                  </a:lnTo>
                  <a:lnTo>
                    <a:pt x="19400" y="14860"/>
                  </a:lnTo>
                  <a:lnTo>
                    <a:pt x="21554" y="14258"/>
                  </a:lnTo>
                  <a:cubicBezTo>
                    <a:pt x="21832" y="14178"/>
                    <a:pt x="22022" y="13924"/>
                    <a:pt x="22022" y="13636"/>
                  </a:cubicBezTo>
                  <a:lnTo>
                    <a:pt x="22022" y="646"/>
                  </a:lnTo>
                  <a:cubicBezTo>
                    <a:pt x="22022" y="435"/>
                    <a:pt x="21919" y="237"/>
                    <a:pt x="21745" y="116"/>
                  </a:cubicBezTo>
                  <a:cubicBezTo>
                    <a:pt x="21636" y="40"/>
                    <a:pt x="21508" y="1"/>
                    <a:pt x="21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3"/>
            <p:cNvSpPr/>
            <p:nvPr/>
          </p:nvSpPr>
          <p:spPr>
            <a:xfrm>
              <a:off x="536125" y="4913550"/>
              <a:ext cx="275300" cy="431425"/>
            </a:xfrm>
            <a:custGeom>
              <a:avLst/>
              <a:gdLst/>
              <a:ahLst/>
              <a:cxnLst/>
              <a:rect l="l" t="t" r="r" b="b"/>
              <a:pathLst>
                <a:path w="11012" h="17257" extrusionOk="0">
                  <a:moveTo>
                    <a:pt x="10367" y="1"/>
                  </a:moveTo>
                  <a:cubicBezTo>
                    <a:pt x="10293" y="1"/>
                    <a:pt x="10216" y="14"/>
                    <a:pt x="10140" y="42"/>
                  </a:cubicBezTo>
                  <a:lnTo>
                    <a:pt x="6765" y="1292"/>
                  </a:lnTo>
                  <a:lnTo>
                    <a:pt x="0" y="1292"/>
                  </a:lnTo>
                  <a:lnTo>
                    <a:pt x="0" y="17257"/>
                  </a:lnTo>
                  <a:lnTo>
                    <a:pt x="8389" y="14860"/>
                  </a:lnTo>
                  <a:lnTo>
                    <a:pt x="10545" y="14258"/>
                  </a:lnTo>
                  <a:cubicBezTo>
                    <a:pt x="10821" y="14178"/>
                    <a:pt x="11011" y="13924"/>
                    <a:pt x="11011" y="13636"/>
                  </a:cubicBezTo>
                  <a:lnTo>
                    <a:pt x="11011" y="646"/>
                  </a:lnTo>
                  <a:cubicBezTo>
                    <a:pt x="11011" y="277"/>
                    <a:pt x="10709" y="1"/>
                    <a:pt x="10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3"/>
            <p:cNvSpPr/>
            <p:nvPr/>
          </p:nvSpPr>
          <p:spPr>
            <a:xfrm>
              <a:off x="326425" y="4849000"/>
              <a:ext cx="419425" cy="398375"/>
            </a:xfrm>
            <a:custGeom>
              <a:avLst/>
              <a:gdLst/>
              <a:ahLst/>
              <a:cxnLst/>
              <a:rect l="l" t="t" r="r" b="b"/>
              <a:pathLst>
                <a:path w="16777" h="15935" extrusionOk="0">
                  <a:moveTo>
                    <a:pt x="636" y="0"/>
                  </a:moveTo>
                  <a:cubicBezTo>
                    <a:pt x="505" y="0"/>
                    <a:pt x="381" y="43"/>
                    <a:pt x="273" y="119"/>
                  </a:cubicBezTo>
                  <a:cubicBezTo>
                    <a:pt x="104" y="247"/>
                    <a:pt x="1" y="440"/>
                    <a:pt x="1" y="647"/>
                  </a:cubicBezTo>
                  <a:lnTo>
                    <a:pt x="1" y="11456"/>
                  </a:lnTo>
                  <a:lnTo>
                    <a:pt x="8388" y="15935"/>
                  </a:lnTo>
                  <a:lnTo>
                    <a:pt x="16777" y="11444"/>
                  </a:lnTo>
                  <a:lnTo>
                    <a:pt x="16777" y="647"/>
                  </a:lnTo>
                  <a:cubicBezTo>
                    <a:pt x="16777" y="440"/>
                    <a:pt x="16673" y="247"/>
                    <a:pt x="16505" y="119"/>
                  </a:cubicBezTo>
                  <a:cubicBezTo>
                    <a:pt x="16396" y="43"/>
                    <a:pt x="16266" y="0"/>
                    <a:pt x="16136" y="0"/>
                  </a:cubicBezTo>
                  <a:cubicBezTo>
                    <a:pt x="16065" y="0"/>
                    <a:pt x="15993" y="13"/>
                    <a:pt x="15925" y="40"/>
                  </a:cubicBezTo>
                  <a:lnTo>
                    <a:pt x="8388" y="2545"/>
                  </a:lnTo>
                  <a:lnTo>
                    <a:pt x="853" y="40"/>
                  </a:lnTo>
                  <a:cubicBezTo>
                    <a:pt x="780" y="13"/>
                    <a:pt x="707" y="0"/>
                    <a:pt x="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3"/>
            <p:cNvSpPr/>
            <p:nvPr/>
          </p:nvSpPr>
          <p:spPr>
            <a:xfrm>
              <a:off x="536125" y="4849000"/>
              <a:ext cx="209725" cy="398375"/>
            </a:xfrm>
            <a:custGeom>
              <a:avLst/>
              <a:gdLst/>
              <a:ahLst/>
              <a:cxnLst/>
              <a:rect l="l" t="t" r="r" b="b"/>
              <a:pathLst>
                <a:path w="8389" h="15935" extrusionOk="0">
                  <a:moveTo>
                    <a:pt x="7748" y="0"/>
                  </a:moveTo>
                  <a:cubicBezTo>
                    <a:pt x="7677" y="0"/>
                    <a:pt x="7605" y="13"/>
                    <a:pt x="7537" y="40"/>
                  </a:cubicBezTo>
                  <a:lnTo>
                    <a:pt x="0" y="2545"/>
                  </a:lnTo>
                  <a:lnTo>
                    <a:pt x="0" y="15935"/>
                  </a:lnTo>
                  <a:lnTo>
                    <a:pt x="8389" y="11444"/>
                  </a:lnTo>
                  <a:lnTo>
                    <a:pt x="8389" y="647"/>
                  </a:lnTo>
                  <a:cubicBezTo>
                    <a:pt x="8389" y="440"/>
                    <a:pt x="8285" y="247"/>
                    <a:pt x="8117" y="119"/>
                  </a:cubicBezTo>
                  <a:cubicBezTo>
                    <a:pt x="8008" y="43"/>
                    <a:pt x="7878" y="0"/>
                    <a:pt x="7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3"/>
            <p:cNvSpPr/>
            <p:nvPr/>
          </p:nvSpPr>
          <p:spPr>
            <a:xfrm>
              <a:off x="326425" y="5135100"/>
              <a:ext cx="419425" cy="135500"/>
            </a:xfrm>
            <a:custGeom>
              <a:avLst/>
              <a:gdLst/>
              <a:ahLst/>
              <a:cxnLst/>
              <a:rect l="l" t="t" r="r" b="b"/>
              <a:pathLst>
                <a:path w="16777" h="5420" extrusionOk="0">
                  <a:moveTo>
                    <a:pt x="16777" y="0"/>
                  </a:moveTo>
                  <a:lnTo>
                    <a:pt x="10634" y="2053"/>
                  </a:lnTo>
                  <a:cubicBezTo>
                    <a:pt x="9696" y="2364"/>
                    <a:pt x="8901" y="2999"/>
                    <a:pt x="8388" y="3845"/>
                  </a:cubicBezTo>
                  <a:cubicBezTo>
                    <a:pt x="7877" y="2999"/>
                    <a:pt x="7081" y="2364"/>
                    <a:pt x="6144" y="2053"/>
                  </a:cubicBezTo>
                  <a:lnTo>
                    <a:pt x="1" y="14"/>
                  </a:lnTo>
                  <a:lnTo>
                    <a:pt x="1" y="2193"/>
                  </a:lnTo>
                  <a:cubicBezTo>
                    <a:pt x="1" y="2478"/>
                    <a:pt x="181" y="2723"/>
                    <a:pt x="440" y="2800"/>
                  </a:cubicBezTo>
                  <a:lnTo>
                    <a:pt x="8181" y="5381"/>
                  </a:lnTo>
                  <a:cubicBezTo>
                    <a:pt x="8248" y="5407"/>
                    <a:pt x="8318" y="5420"/>
                    <a:pt x="8388" y="5420"/>
                  </a:cubicBezTo>
                  <a:cubicBezTo>
                    <a:pt x="8458" y="5420"/>
                    <a:pt x="8528" y="5407"/>
                    <a:pt x="8595" y="5381"/>
                  </a:cubicBezTo>
                  <a:lnTo>
                    <a:pt x="16337" y="2800"/>
                  </a:lnTo>
                  <a:cubicBezTo>
                    <a:pt x="16595" y="2723"/>
                    <a:pt x="16777" y="2478"/>
                    <a:pt x="16777" y="2193"/>
                  </a:cubicBezTo>
                  <a:lnTo>
                    <a:pt x="167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3"/>
            <p:cNvSpPr/>
            <p:nvPr/>
          </p:nvSpPr>
          <p:spPr>
            <a:xfrm>
              <a:off x="536125" y="5135100"/>
              <a:ext cx="209725" cy="135500"/>
            </a:xfrm>
            <a:custGeom>
              <a:avLst/>
              <a:gdLst/>
              <a:ahLst/>
              <a:cxnLst/>
              <a:rect l="l" t="t" r="r" b="b"/>
              <a:pathLst>
                <a:path w="8389" h="5420" extrusionOk="0">
                  <a:moveTo>
                    <a:pt x="8389" y="0"/>
                  </a:moveTo>
                  <a:lnTo>
                    <a:pt x="2246" y="2053"/>
                  </a:lnTo>
                  <a:cubicBezTo>
                    <a:pt x="1308" y="2364"/>
                    <a:pt x="513" y="2999"/>
                    <a:pt x="0" y="3845"/>
                  </a:cubicBezTo>
                  <a:lnTo>
                    <a:pt x="0" y="5419"/>
                  </a:lnTo>
                  <a:cubicBezTo>
                    <a:pt x="71" y="5419"/>
                    <a:pt x="140" y="5406"/>
                    <a:pt x="207" y="5381"/>
                  </a:cubicBezTo>
                  <a:lnTo>
                    <a:pt x="7949" y="2800"/>
                  </a:lnTo>
                  <a:cubicBezTo>
                    <a:pt x="8207" y="2723"/>
                    <a:pt x="8389" y="2478"/>
                    <a:pt x="8389" y="2193"/>
                  </a:cubicBezTo>
                  <a:lnTo>
                    <a:pt x="83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73"/>
          <p:cNvGrpSpPr/>
          <p:nvPr/>
        </p:nvGrpSpPr>
        <p:grpSpPr>
          <a:xfrm>
            <a:off x="2128099" y="4182776"/>
            <a:ext cx="466104" cy="382385"/>
            <a:chOff x="1066075" y="4898475"/>
            <a:chExt cx="550625" cy="451725"/>
          </a:xfrm>
        </p:grpSpPr>
        <p:sp>
          <p:nvSpPr>
            <p:cNvPr id="3526" name="Google Shape;3526;p73"/>
            <p:cNvSpPr/>
            <p:nvPr/>
          </p:nvSpPr>
          <p:spPr>
            <a:xfrm>
              <a:off x="1445975" y="4921275"/>
              <a:ext cx="80725" cy="82375"/>
            </a:xfrm>
            <a:custGeom>
              <a:avLst/>
              <a:gdLst/>
              <a:ahLst/>
              <a:cxnLst/>
              <a:rect l="l" t="t" r="r" b="b"/>
              <a:pathLst>
                <a:path w="3229" h="3295" extrusionOk="0">
                  <a:moveTo>
                    <a:pt x="1623" y="1"/>
                  </a:moveTo>
                  <a:cubicBezTo>
                    <a:pt x="1254" y="1"/>
                    <a:pt x="960" y="311"/>
                    <a:pt x="978" y="680"/>
                  </a:cubicBezTo>
                  <a:lnTo>
                    <a:pt x="978" y="1024"/>
                  </a:lnTo>
                  <a:lnTo>
                    <a:pt x="678" y="1024"/>
                  </a:lnTo>
                  <a:cubicBezTo>
                    <a:pt x="668" y="1023"/>
                    <a:pt x="657" y="1023"/>
                    <a:pt x="647" y="1023"/>
                  </a:cubicBezTo>
                  <a:cubicBezTo>
                    <a:pt x="292" y="1023"/>
                    <a:pt x="0" y="1311"/>
                    <a:pt x="0" y="1669"/>
                  </a:cubicBezTo>
                  <a:cubicBezTo>
                    <a:pt x="0" y="2028"/>
                    <a:pt x="292" y="2315"/>
                    <a:pt x="647" y="2315"/>
                  </a:cubicBezTo>
                  <a:cubicBezTo>
                    <a:pt x="657" y="2315"/>
                    <a:pt x="668" y="2315"/>
                    <a:pt x="678" y="2315"/>
                  </a:cubicBezTo>
                  <a:lnTo>
                    <a:pt x="979" y="2315"/>
                  </a:lnTo>
                  <a:lnTo>
                    <a:pt x="979" y="2616"/>
                  </a:lnTo>
                  <a:cubicBezTo>
                    <a:pt x="960" y="2985"/>
                    <a:pt x="1254" y="3295"/>
                    <a:pt x="1623" y="3295"/>
                  </a:cubicBezTo>
                  <a:cubicBezTo>
                    <a:pt x="1994" y="3295"/>
                    <a:pt x="2288" y="2985"/>
                    <a:pt x="2269" y="2616"/>
                  </a:cubicBezTo>
                  <a:lnTo>
                    <a:pt x="2269" y="2315"/>
                  </a:lnTo>
                  <a:lnTo>
                    <a:pt x="2614" y="2315"/>
                  </a:lnTo>
                  <a:cubicBezTo>
                    <a:pt x="2958" y="2298"/>
                    <a:pt x="3228" y="2015"/>
                    <a:pt x="3228" y="1669"/>
                  </a:cubicBezTo>
                  <a:cubicBezTo>
                    <a:pt x="3228" y="1325"/>
                    <a:pt x="2958" y="1040"/>
                    <a:pt x="2614" y="1024"/>
                  </a:cubicBezTo>
                  <a:lnTo>
                    <a:pt x="2269" y="1024"/>
                  </a:lnTo>
                  <a:lnTo>
                    <a:pt x="2269" y="680"/>
                  </a:lnTo>
                  <a:cubicBezTo>
                    <a:pt x="2288" y="311"/>
                    <a:pt x="1994" y="1"/>
                    <a:pt x="162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3"/>
            <p:cNvSpPr/>
            <p:nvPr/>
          </p:nvSpPr>
          <p:spPr>
            <a:xfrm>
              <a:off x="1066075" y="5140450"/>
              <a:ext cx="550625" cy="209750"/>
            </a:xfrm>
            <a:custGeom>
              <a:avLst/>
              <a:gdLst/>
              <a:ahLst/>
              <a:cxnLst/>
              <a:rect l="l" t="t" r="r" b="b"/>
              <a:pathLst>
                <a:path w="22025" h="8390" extrusionOk="0">
                  <a:moveTo>
                    <a:pt x="21350" y="1461"/>
                  </a:moveTo>
                  <a:cubicBezTo>
                    <a:pt x="21350" y="1461"/>
                    <a:pt x="21350" y="1461"/>
                    <a:pt x="21350" y="1461"/>
                  </a:cubicBezTo>
                  <a:lnTo>
                    <a:pt x="21350" y="1461"/>
                  </a:lnTo>
                  <a:cubicBezTo>
                    <a:pt x="21351" y="1461"/>
                    <a:pt x="21351" y="1461"/>
                    <a:pt x="21351" y="1461"/>
                  </a:cubicBezTo>
                  <a:close/>
                  <a:moveTo>
                    <a:pt x="7787" y="0"/>
                  </a:moveTo>
                  <a:cubicBezTo>
                    <a:pt x="6952" y="0"/>
                    <a:pt x="6461" y="278"/>
                    <a:pt x="5940" y="572"/>
                  </a:cubicBezTo>
                  <a:cubicBezTo>
                    <a:pt x="5342" y="908"/>
                    <a:pt x="4662" y="1291"/>
                    <a:pt x="3332" y="1291"/>
                  </a:cubicBezTo>
                  <a:lnTo>
                    <a:pt x="646" y="1291"/>
                  </a:lnTo>
                  <a:cubicBezTo>
                    <a:pt x="289" y="1291"/>
                    <a:pt x="1" y="1580"/>
                    <a:pt x="1" y="1938"/>
                  </a:cubicBezTo>
                  <a:lnTo>
                    <a:pt x="1" y="6131"/>
                  </a:lnTo>
                  <a:cubicBezTo>
                    <a:pt x="1" y="6308"/>
                    <a:pt x="144" y="6453"/>
                    <a:pt x="322" y="6453"/>
                  </a:cubicBezTo>
                  <a:lnTo>
                    <a:pt x="3168" y="6453"/>
                  </a:lnTo>
                  <a:cubicBezTo>
                    <a:pt x="5095" y="6453"/>
                    <a:pt x="8597" y="8386"/>
                    <a:pt x="11168" y="8388"/>
                  </a:cubicBezTo>
                  <a:lnTo>
                    <a:pt x="13609" y="8389"/>
                  </a:lnTo>
                  <a:cubicBezTo>
                    <a:pt x="14055" y="8389"/>
                    <a:pt x="14474" y="8345"/>
                    <a:pt x="14883" y="8280"/>
                  </a:cubicBezTo>
                  <a:cubicBezTo>
                    <a:pt x="19678" y="7528"/>
                    <a:pt x="21982" y="2728"/>
                    <a:pt x="22024" y="2196"/>
                  </a:cubicBezTo>
                  <a:cubicBezTo>
                    <a:pt x="22024" y="1750"/>
                    <a:pt x="21760" y="1461"/>
                    <a:pt x="21350" y="1461"/>
                  </a:cubicBezTo>
                  <a:lnTo>
                    <a:pt x="21350" y="1461"/>
                  </a:lnTo>
                  <a:cubicBezTo>
                    <a:pt x="20941" y="1461"/>
                    <a:pt x="19817" y="1732"/>
                    <a:pt x="17680" y="3943"/>
                  </a:cubicBezTo>
                  <a:cubicBezTo>
                    <a:pt x="16943" y="4703"/>
                    <a:pt x="15942" y="5154"/>
                    <a:pt x="14883" y="5161"/>
                  </a:cubicBezTo>
                  <a:cubicBezTo>
                    <a:pt x="14876" y="5161"/>
                    <a:pt x="14867" y="5163"/>
                    <a:pt x="14860" y="5163"/>
                  </a:cubicBezTo>
                  <a:lnTo>
                    <a:pt x="10368" y="5163"/>
                  </a:lnTo>
                  <a:cubicBezTo>
                    <a:pt x="10022" y="5146"/>
                    <a:pt x="9752" y="4863"/>
                    <a:pt x="9752" y="4517"/>
                  </a:cubicBezTo>
                  <a:cubicBezTo>
                    <a:pt x="9752" y="4173"/>
                    <a:pt x="10022" y="3888"/>
                    <a:pt x="10368" y="3872"/>
                  </a:cubicBezTo>
                  <a:lnTo>
                    <a:pt x="13721" y="3872"/>
                  </a:lnTo>
                  <a:cubicBezTo>
                    <a:pt x="14111" y="3847"/>
                    <a:pt x="14500" y="3797"/>
                    <a:pt x="14885" y="3724"/>
                  </a:cubicBezTo>
                  <a:cubicBezTo>
                    <a:pt x="15523" y="3606"/>
                    <a:pt x="15957" y="3439"/>
                    <a:pt x="16279" y="3227"/>
                  </a:cubicBezTo>
                  <a:cubicBezTo>
                    <a:pt x="16678" y="2961"/>
                    <a:pt x="16655" y="2367"/>
                    <a:pt x="16243" y="2130"/>
                  </a:cubicBezTo>
                  <a:cubicBezTo>
                    <a:pt x="15955" y="1964"/>
                    <a:pt x="15490" y="1824"/>
                    <a:pt x="14885" y="1706"/>
                  </a:cubicBezTo>
                  <a:cubicBezTo>
                    <a:pt x="14564" y="1645"/>
                    <a:pt x="14219" y="1586"/>
                    <a:pt x="13814" y="1539"/>
                  </a:cubicBezTo>
                  <a:cubicBezTo>
                    <a:pt x="12573" y="1391"/>
                    <a:pt x="10632" y="956"/>
                    <a:pt x="9091" y="275"/>
                  </a:cubicBezTo>
                  <a:cubicBezTo>
                    <a:pt x="8680" y="93"/>
                    <a:pt x="8236" y="0"/>
                    <a:pt x="7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3"/>
            <p:cNvSpPr/>
            <p:nvPr/>
          </p:nvSpPr>
          <p:spPr>
            <a:xfrm>
              <a:off x="1438150" y="5176950"/>
              <a:ext cx="178550" cy="170500"/>
            </a:xfrm>
            <a:custGeom>
              <a:avLst/>
              <a:gdLst/>
              <a:ahLst/>
              <a:cxnLst/>
              <a:rect l="l" t="t" r="r" b="b"/>
              <a:pathLst>
                <a:path w="7142" h="6820" extrusionOk="0">
                  <a:moveTo>
                    <a:pt x="6468" y="1"/>
                  </a:moveTo>
                  <a:cubicBezTo>
                    <a:pt x="6058" y="1"/>
                    <a:pt x="4935" y="271"/>
                    <a:pt x="2797" y="2483"/>
                  </a:cubicBezTo>
                  <a:cubicBezTo>
                    <a:pt x="2060" y="3243"/>
                    <a:pt x="1059" y="3694"/>
                    <a:pt x="0" y="3701"/>
                  </a:cubicBezTo>
                  <a:lnTo>
                    <a:pt x="0" y="6820"/>
                  </a:lnTo>
                  <a:cubicBezTo>
                    <a:pt x="4795" y="6068"/>
                    <a:pt x="7099" y="1268"/>
                    <a:pt x="7141" y="736"/>
                  </a:cubicBezTo>
                  <a:cubicBezTo>
                    <a:pt x="7141" y="289"/>
                    <a:pt x="6877" y="1"/>
                    <a:pt x="6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3"/>
            <p:cNvSpPr/>
            <p:nvPr/>
          </p:nvSpPr>
          <p:spPr>
            <a:xfrm>
              <a:off x="1438150" y="5183075"/>
              <a:ext cx="44875" cy="50500"/>
            </a:xfrm>
            <a:custGeom>
              <a:avLst/>
              <a:gdLst/>
              <a:ahLst/>
              <a:cxnLst/>
              <a:rect l="l" t="t" r="r" b="b"/>
              <a:pathLst>
                <a:path w="1795" h="2020" extrusionOk="0">
                  <a:moveTo>
                    <a:pt x="0" y="1"/>
                  </a:moveTo>
                  <a:lnTo>
                    <a:pt x="0" y="2019"/>
                  </a:lnTo>
                  <a:cubicBezTo>
                    <a:pt x="640" y="1901"/>
                    <a:pt x="1074" y="1734"/>
                    <a:pt x="1394" y="1522"/>
                  </a:cubicBezTo>
                  <a:lnTo>
                    <a:pt x="1394" y="1520"/>
                  </a:lnTo>
                  <a:cubicBezTo>
                    <a:pt x="1795" y="1256"/>
                    <a:pt x="1772" y="662"/>
                    <a:pt x="1360" y="425"/>
                  </a:cubicBezTo>
                  <a:cubicBezTo>
                    <a:pt x="1072" y="258"/>
                    <a:pt x="606" y="11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3"/>
            <p:cNvSpPr/>
            <p:nvPr/>
          </p:nvSpPr>
          <p:spPr>
            <a:xfrm>
              <a:off x="1325225" y="4898475"/>
              <a:ext cx="225025" cy="225875"/>
            </a:xfrm>
            <a:custGeom>
              <a:avLst/>
              <a:gdLst/>
              <a:ahLst/>
              <a:cxnLst/>
              <a:rect l="l" t="t" r="r" b="b"/>
              <a:pathLst>
                <a:path w="9001" h="9035" extrusionOk="0">
                  <a:moveTo>
                    <a:pt x="3828" y="0"/>
                  </a:moveTo>
                  <a:cubicBezTo>
                    <a:pt x="3790" y="0"/>
                    <a:pt x="3752" y="4"/>
                    <a:pt x="3714" y="10"/>
                  </a:cubicBezTo>
                  <a:cubicBezTo>
                    <a:pt x="1563" y="397"/>
                    <a:pt x="0" y="2335"/>
                    <a:pt x="0" y="4517"/>
                  </a:cubicBezTo>
                  <a:cubicBezTo>
                    <a:pt x="0" y="7008"/>
                    <a:pt x="2026" y="9034"/>
                    <a:pt x="4517" y="9034"/>
                  </a:cubicBezTo>
                  <a:cubicBezTo>
                    <a:pt x="6700" y="9034"/>
                    <a:pt x="8569" y="7469"/>
                    <a:pt x="8955" y="5320"/>
                  </a:cubicBezTo>
                  <a:cubicBezTo>
                    <a:pt x="9000" y="5062"/>
                    <a:pt x="8887" y="4801"/>
                    <a:pt x="8665" y="4660"/>
                  </a:cubicBezTo>
                  <a:cubicBezTo>
                    <a:pt x="8560" y="4593"/>
                    <a:pt x="8439" y="4560"/>
                    <a:pt x="8320" y="4560"/>
                  </a:cubicBezTo>
                  <a:cubicBezTo>
                    <a:pt x="8188" y="4560"/>
                    <a:pt x="8057" y="4600"/>
                    <a:pt x="7946" y="4680"/>
                  </a:cubicBezTo>
                  <a:cubicBezTo>
                    <a:pt x="7511" y="4993"/>
                    <a:pt x="6989" y="5161"/>
                    <a:pt x="6453" y="5162"/>
                  </a:cubicBezTo>
                  <a:cubicBezTo>
                    <a:pt x="5678" y="5162"/>
                    <a:pt x="4991" y="4812"/>
                    <a:pt x="4517" y="4270"/>
                  </a:cubicBezTo>
                  <a:cubicBezTo>
                    <a:pt x="4122" y="3817"/>
                    <a:pt x="3872" y="3231"/>
                    <a:pt x="3872" y="2581"/>
                  </a:cubicBezTo>
                  <a:cubicBezTo>
                    <a:pt x="3872" y="2048"/>
                    <a:pt x="4039" y="1463"/>
                    <a:pt x="4355" y="1019"/>
                  </a:cubicBezTo>
                  <a:cubicBezTo>
                    <a:pt x="4506" y="806"/>
                    <a:pt x="4513" y="521"/>
                    <a:pt x="4373" y="300"/>
                  </a:cubicBezTo>
                  <a:cubicBezTo>
                    <a:pt x="4253" y="111"/>
                    <a:pt x="4046" y="0"/>
                    <a:pt x="382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3"/>
            <p:cNvSpPr/>
            <p:nvPr/>
          </p:nvSpPr>
          <p:spPr>
            <a:xfrm>
              <a:off x="1438150" y="5005225"/>
              <a:ext cx="112125" cy="119125"/>
            </a:xfrm>
            <a:custGeom>
              <a:avLst/>
              <a:gdLst/>
              <a:ahLst/>
              <a:cxnLst/>
              <a:rect l="l" t="t" r="r" b="b"/>
              <a:pathLst>
                <a:path w="4485" h="4765" extrusionOk="0">
                  <a:moveTo>
                    <a:pt x="0" y="0"/>
                  </a:moveTo>
                  <a:lnTo>
                    <a:pt x="0" y="4764"/>
                  </a:lnTo>
                  <a:cubicBezTo>
                    <a:pt x="2184" y="4764"/>
                    <a:pt x="4054" y="3199"/>
                    <a:pt x="4439" y="1050"/>
                  </a:cubicBezTo>
                  <a:cubicBezTo>
                    <a:pt x="4485" y="792"/>
                    <a:pt x="4370" y="532"/>
                    <a:pt x="4148" y="392"/>
                  </a:cubicBezTo>
                  <a:cubicBezTo>
                    <a:pt x="4042" y="324"/>
                    <a:pt x="3922" y="290"/>
                    <a:pt x="3802" y="290"/>
                  </a:cubicBezTo>
                  <a:cubicBezTo>
                    <a:pt x="3671" y="290"/>
                    <a:pt x="3541" y="330"/>
                    <a:pt x="3429" y="410"/>
                  </a:cubicBezTo>
                  <a:cubicBezTo>
                    <a:pt x="2994" y="723"/>
                    <a:pt x="2472" y="891"/>
                    <a:pt x="1936" y="892"/>
                  </a:cubicBezTo>
                  <a:cubicBezTo>
                    <a:pt x="1161" y="892"/>
                    <a:pt x="474" y="542"/>
                    <a:pt x="0"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73"/>
          <p:cNvGrpSpPr/>
          <p:nvPr/>
        </p:nvGrpSpPr>
        <p:grpSpPr>
          <a:xfrm>
            <a:off x="2737646" y="4140906"/>
            <a:ext cx="355890" cy="466125"/>
            <a:chOff x="1733500" y="4849000"/>
            <a:chExt cx="420425" cy="550650"/>
          </a:xfrm>
        </p:grpSpPr>
        <p:sp>
          <p:nvSpPr>
            <p:cNvPr id="3533" name="Google Shape;3533;p73"/>
            <p:cNvSpPr/>
            <p:nvPr/>
          </p:nvSpPr>
          <p:spPr>
            <a:xfrm>
              <a:off x="1830750" y="4849000"/>
              <a:ext cx="225050" cy="225875"/>
            </a:xfrm>
            <a:custGeom>
              <a:avLst/>
              <a:gdLst/>
              <a:ahLst/>
              <a:cxnLst/>
              <a:rect l="l" t="t" r="r" b="b"/>
              <a:pathLst>
                <a:path w="9002" h="9035" extrusionOk="0">
                  <a:moveTo>
                    <a:pt x="3828" y="1"/>
                  </a:moveTo>
                  <a:cubicBezTo>
                    <a:pt x="3790" y="1"/>
                    <a:pt x="3752" y="4"/>
                    <a:pt x="3714" y="11"/>
                  </a:cubicBezTo>
                  <a:cubicBezTo>
                    <a:pt x="1563" y="398"/>
                    <a:pt x="0" y="2333"/>
                    <a:pt x="0" y="4517"/>
                  </a:cubicBezTo>
                  <a:cubicBezTo>
                    <a:pt x="0" y="7008"/>
                    <a:pt x="2028" y="9034"/>
                    <a:pt x="4517" y="9034"/>
                  </a:cubicBezTo>
                  <a:cubicBezTo>
                    <a:pt x="6701" y="9034"/>
                    <a:pt x="8571" y="7469"/>
                    <a:pt x="8955" y="5321"/>
                  </a:cubicBezTo>
                  <a:cubicBezTo>
                    <a:pt x="9002" y="5062"/>
                    <a:pt x="8887" y="4801"/>
                    <a:pt x="8665" y="4661"/>
                  </a:cubicBezTo>
                  <a:lnTo>
                    <a:pt x="8667" y="4661"/>
                  </a:lnTo>
                  <a:cubicBezTo>
                    <a:pt x="8560" y="4594"/>
                    <a:pt x="8440" y="4560"/>
                    <a:pt x="8320" y="4560"/>
                  </a:cubicBezTo>
                  <a:cubicBezTo>
                    <a:pt x="8189" y="4560"/>
                    <a:pt x="8058" y="4600"/>
                    <a:pt x="7946" y="4680"/>
                  </a:cubicBezTo>
                  <a:cubicBezTo>
                    <a:pt x="7512" y="4993"/>
                    <a:pt x="6989" y="5161"/>
                    <a:pt x="6455" y="5163"/>
                  </a:cubicBezTo>
                  <a:cubicBezTo>
                    <a:pt x="5679" y="5163"/>
                    <a:pt x="4991" y="4813"/>
                    <a:pt x="4517" y="4271"/>
                  </a:cubicBezTo>
                  <a:cubicBezTo>
                    <a:pt x="4122" y="3818"/>
                    <a:pt x="3872" y="3231"/>
                    <a:pt x="3872" y="2582"/>
                  </a:cubicBezTo>
                  <a:cubicBezTo>
                    <a:pt x="3872" y="2049"/>
                    <a:pt x="4039" y="1464"/>
                    <a:pt x="4355" y="1019"/>
                  </a:cubicBezTo>
                  <a:cubicBezTo>
                    <a:pt x="4505" y="805"/>
                    <a:pt x="4513" y="522"/>
                    <a:pt x="4373" y="300"/>
                  </a:cubicBezTo>
                  <a:cubicBezTo>
                    <a:pt x="4253" y="111"/>
                    <a:pt x="4046" y="1"/>
                    <a:pt x="38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3"/>
            <p:cNvSpPr/>
            <p:nvPr/>
          </p:nvSpPr>
          <p:spPr>
            <a:xfrm>
              <a:off x="1943700" y="4955750"/>
              <a:ext cx="112100" cy="119125"/>
            </a:xfrm>
            <a:custGeom>
              <a:avLst/>
              <a:gdLst/>
              <a:ahLst/>
              <a:cxnLst/>
              <a:rect l="l" t="t" r="r" b="b"/>
              <a:pathLst>
                <a:path w="4484" h="4765" extrusionOk="0">
                  <a:moveTo>
                    <a:pt x="1" y="1"/>
                  </a:moveTo>
                  <a:lnTo>
                    <a:pt x="1" y="4764"/>
                  </a:lnTo>
                  <a:cubicBezTo>
                    <a:pt x="2183" y="4764"/>
                    <a:pt x="4053" y="3199"/>
                    <a:pt x="4438" y="1051"/>
                  </a:cubicBezTo>
                  <a:cubicBezTo>
                    <a:pt x="4484" y="792"/>
                    <a:pt x="4369" y="532"/>
                    <a:pt x="4147" y="392"/>
                  </a:cubicBezTo>
                  <a:cubicBezTo>
                    <a:pt x="4041" y="325"/>
                    <a:pt x="3921" y="292"/>
                    <a:pt x="3801" y="292"/>
                  </a:cubicBezTo>
                  <a:cubicBezTo>
                    <a:pt x="3670" y="292"/>
                    <a:pt x="3540" y="331"/>
                    <a:pt x="3428" y="410"/>
                  </a:cubicBezTo>
                  <a:cubicBezTo>
                    <a:pt x="2994" y="723"/>
                    <a:pt x="2471" y="891"/>
                    <a:pt x="1937" y="893"/>
                  </a:cubicBezTo>
                  <a:cubicBezTo>
                    <a:pt x="1161" y="893"/>
                    <a:pt x="473" y="543"/>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3"/>
            <p:cNvSpPr/>
            <p:nvPr/>
          </p:nvSpPr>
          <p:spPr>
            <a:xfrm>
              <a:off x="1953050" y="4873400"/>
              <a:ext cx="79175" cy="80750"/>
            </a:xfrm>
            <a:custGeom>
              <a:avLst/>
              <a:gdLst/>
              <a:ahLst/>
              <a:cxnLst/>
              <a:rect l="l" t="t" r="r" b="b"/>
              <a:pathLst>
                <a:path w="3167" h="3230" extrusionOk="0">
                  <a:moveTo>
                    <a:pt x="1563" y="0"/>
                  </a:moveTo>
                  <a:cubicBezTo>
                    <a:pt x="1217" y="0"/>
                    <a:pt x="934" y="272"/>
                    <a:pt x="917" y="616"/>
                  </a:cubicBezTo>
                  <a:lnTo>
                    <a:pt x="917" y="960"/>
                  </a:lnTo>
                  <a:lnTo>
                    <a:pt x="616" y="960"/>
                  </a:lnTo>
                  <a:cubicBezTo>
                    <a:pt x="272" y="977"/>
                    <a:pt x="0" y="1262"/>
                    <a:pt x="0" y="1606"/>
                  </a:cubicBezTo>
                  <a:cubicBezTo>
                    <a:pt x="0" y="1951"/>
                    <a:pt x="272" y="2235"/>
                    <a:pt x="616" y="2251"/>
                  </a:cubicBezTo>
                  <a:lnTo>
                    <a:pt x="917" y="2251"/>
                  </a:lnTo>
                  <a:lnTo>
                    <a:pt x="917" y="2554"/>
                  </a:lnTo>
                  <a:cubicBezTo>
                    <a:pt x="900" y="2921"/>
                    <a:pt x="1193" y="3230"/>
                    <a:pt x="1563" y="3230"/>
                  </a:cubicBezTo>
                  <a:cubicBezTo>
                    <a:pt x="1930" y="3230"/>
                    <a:pt x="2226" y="2921"/>
                    <a:pt x="2208" y="2554"/>
                  </a:cubicBezTo>
                  <a:lnTo>
                    <a:pt x="2208" y="2252"/>
                  </a:lnTo>
                  <a:lnTo>
                    <a:pt x="2552" y="2252"/>
                  </a:lnTo>
                  <a:cubicBezTo>
                    <a:pt x="2896" y="2235"/>
                    <a:pt x="3166" y="1951"/>
                    <a:pt x="3166" y="1607"/>
                  </a:cubicBezTo>
                  <a:cubicBezTo>
                    <a:pt x="3166" y="1262"/>
                    <a:pt x="2896" y="978"/>
                    <a:pt x="2552" y="962"/>
                  </a:cubicBezTo>
                  <a:lnTo>
                    <a:pt x="2552" y="960"/>
                  </a:lnTo>
                  <a:lnTo>
                    <a:pt x="2208" y="960"/>
                  </a:lnTo>
                  <a:lnTo>
                    <a:pt x="2208" y="616"/>
                  </a:lnTo>
                  <a:cubicBezTo>
                    <a:pt x="2190" y="272"/>
                    <a:pt x="1907"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3"/>
            <p:cNvSpPr/>
            <p:nvPr/>
          </p:nvSpPr>
          <p:spPr>
            <a:xfrm>
              <a:off x="1895300" y="5026450"/>
              <a:ext cx="96825" cy="112475"/>
            </a:xfrm>
            <a:custGeom>
              <a:avLst/>
              <a:gdLst/>
              <a:ahLst/>
              <a:cxnLst/>
              <a:rect l="l" t="t" r="r" b="b"/>
              <a:pathLst>
                <a:path w="3873" h="4499" extrusionOk="0">
                  <a:moveTo>
                    <a:pt x="1937" y="1"/>
                  </a:moveTo>
                  <a:cubicBezTo>
                    <a:pt x="1777" y="1"/>
                    <a:pt x="1618" y="60"/>
                    <a:pt x="1494" y="178"/>
                  </a:cubicBezTo>
                  <a:cubicBezTo>
                    <a:pt x="1142" y="510"/>
                    <a:pt x="1" y="1663"/>
                    <a:pt x="1" y="2582"/>
                  </a:cubicBezTo>
                  <a:cubicBezTo>
                    <a:pt x="11" y="3643"/>
                    <a:pt x="875" y="4498"/>
                    <a:pt x="1937" y="4498"/>
                  </a:cubicBezTo>
                  <a:cubicBezTo>
                    <a:pt x="2998" y="4498"/>
                    <a:pt x="3862" y="3643"/>
                    <a:pt x="3873" y="2582"/>
                  </a:cubicBezTo>
                  <a:cubicBezTo>
                    <a:pt x="3873" y="1663"/>
                    <a:pt x="2731" y="510"/>
                    <a:pt x="2381" y="178"/>
                  </a:cubicBezTo>
                  <a:cubicBezTo>
                    <a:pt x="2256" y="60"/>
                    <a:pt x="2097"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3"/>
            <p:cNvSpPr/>
            <p:nvPr/>
          </p:nvSpPr>
          <p:spPr>
            <a:xfrm>
              <a:off x="1943700" y="5026450"/>
              <a:ext cx="48425" cy="112950"/>
            </a:xfrm>
            <a:custGeom>
              <a:avLst/>
              <a:gdLst/>
              <a:ahLst/>
              <a:cxnLst/>
              <a:rect l="l" t="t" r="r" b="b"/>
              <a:pathLst>
                <a:path w="1937" h="4518" extrusionOk="0">
                  <a:moveTo>
                    <a:pt x="1" y="1"/>
                  </a:moveTo>
                  <a:lnTo>
                    <a:pt x="1" y="4518"/>
                  </a:lnTo>
                  <a:cubicBezTo>
                    <a:pt x="1070" y="4516"/>
                    <a:pt x="1935" y="3649"/>
                    <a:pt x="1937" y="2582"/>
                  </a:cubicBezTo>
                  <a:cubicBezTo>
                    <a:pt x="1937" y="1663"/>
                    <a:pt x="794" y="509"/>
                    <a:pt x="444" y="178"/>
                  </a:cubicBezTo>
                  <a:cubicBezTo>
                    <a:pt x="324" y="64"/>
                    <a:pt x="16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3"/>
            <p:cNvSpPr/>
            <p:nvPr/>
          </p:nvSpPr>
          <p:spPr>
            <a:xfrm>
              <a:off x="1895275" y="5139375"/>
              <a:ext cx="96825" cy="114025"/>
            </a:xfrm>
            <a:custGeom>
              <a:avLst/>
              <a:gdLst/>
              <a:ahLst/>
              <a:cxnLst/>
              <a:rect l="l" t="t" r="r" b="b"/>
              <a:pathLst>
                <a:path w="3873" h="4561" extrusionOk="0">
                  <a:moveTo>
                    <a:pt x="644" y="1"/>
                  </a:moveTo>
                  <a:cubicBezTo>
                    <a:pt x="288" y="1"/>
                    <a:pt x="0" y="289"/>
                    <a:pt x="0" y="646"/>
                  </a:cubicBezTo>
                  <a:lnTo>
                    <a:pt x="0" y="4560"/>
                  </a:lnTo>
                  <a:lnTo>
                    <a:pt x="3872" y="4560"/>
                  </a:lnTo>
                  <a:lnTo>
                    <a:pt x="3872" y="646"/>
                  </a:lnTo>
                  <a:cubicBezTo>
                    <a:pt x="3872" y="290"/>
                    <a:pt x="3584" y="1"/>
                    <a:pt x="3228" y="1"/>
                  </a:cubicBezTo>
                  <a:lnTo>
                    <a:pt x="647" y="1"/>
                  </a:lnTo>
                  <a:cubicBezTo>
                    <a:pt x="646" y="1"/>
                    <a:pt x="645" y="1"/>
                    <a:pt x="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3"/>
            <p:cNvSpPr/>
            <p:nvPr/>
          </p:nvSpPr>
          <p:spPr>
            <a:xfrm>
              <a:off x="1943675" y="5139350"/>
              <a:ext cx="48450" cy="114000"/>
            </a:xfrm>
            <a:custGeom>
              <a:avLst/>
              <a:gdLst/>
              <a:ahLst/>
              <a:cxnLst/>
              <a:rect l="l" t="t" r="r" b="b"/>
              <a:pathLst>
                <a:path w="1938" h="4560" extrusionOk="0">
                  <a:moveTo>
                    <a:pt x="0" y="0"/>
                  </a:moveTo>
                  <a:lnTo>
                    <a:pt x="0" y="4560"/>
                  </a:lnTo>
                  <a:lnTo>
                    <a:pt x="1936" y="4560"/>
                  </a:lnTo>
                  <a:lnTo>
                    <a:pt x="1938" y="647"/>
                  </a:lnTo>
                  <a:cubicBezTo>
                    <a:pt x="1938" y="289"/>
                    <a:pt x="1648" y="0"/>
                    <a:pt x="1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3"/>
            <p:cNvSpPr/>
            <p:nvPr/>
          </p:nvSpPr>
          <p:spPr>
            <a:xfrm>
              <a:off x="1798525" y="5253375"/>
              <a:ext cx="290400" cy="146275"/>
            </a:xfrm>
            <a:custGeom>
              <a:avLst/>
              <a:gdLst/>
              <a:ahLst/>
              <a:cxnLst/>
              <a:rect l="l" t="t" r="r" b="b"/>
              <a:pathLst>
                <a:path w="11616" h="5851" extrusionOk="0">
                  <a:moveTo>
                    <a:pt x="0" y="0"/>
                  </a:moveTo>
                  <a:cubicBezTo>
                    <a:pt x="0" y="3203"/>
                    <a:pt x="2605" y="5851"/>
                    <a:pt x="5808" y="5851"/>
                  </a:cubicBezTo>
                  <a:cubicBezTo>
                    <a:pt x="9009" y="5851"/>
                    <a:pt x="11615" y="3203"/>
                    <a:pt x="11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1943700" y="5253375"/>
              <a:ext cx="145225" cy="146275"/>
            </a:xfrm>
            <a:custGeom>
              <a:avLst/>
              <a:gdLst/>
              <a:ahLst/>
              <a:cxnLst/>
              <a:rect l="l" t="t" r="r" b="b"/>
              <a:pathLst>
                <a:path w="5809" h="5851" extrusionOk="0">
                  <a:moveTo>
                    <a:pt x="1" y="0"/>
                  </a:moveTo>
                  <a:lnTo>
                    <a:pt x="1" y="5851"/>
                  </a:lnTo>
                  <a:cubicBezTo>
                    <a:pt x="3202" y="5851"/>
                    <a:pt x="5808" y="3203"/>
                    <a:pt x="58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3"/>
            <p:cNvSpPr/>
            <p:nvPr/>
          </p:nvSpPr>
          <p:spPr>
            <a:xfrm>
              <a:off x="1733500" y="5237250"/>
              <a:ext cx="420425" cy="65350"/>
            </a:xfrm>
            <a:custGeom>
              <a:avLst/>
              <a:gdLst/>
              <a:ahLst/>
              <a:cxnLst/>
              <a:rect l="l" t="t" r="r" b="b"/>
              <a:pathLst>
                <a:path w="16817" h="2614" extrusionOk="0">
                  <a:moveTo>
                    <a:pt x="1956" y="0"/>
                  </a:moveTo>
                  <a:cubicBezTo>
                    <a:pt x="887" y="2"/>
                    <a:pt x="22" y="867"/>
                    <a:pt x="20" y="1936"/>
                  </a:cubicBezTo>
                  <a:cubicBezTo>
                    <a:pt x="1" y="2305"/>
                    <a:pt x="296" y="2614"/>
                    <a:pt x="665" y="2614"/>
                  </a:cubicBezTo>
                  <a:cubicBezTo>
                    <a:pt x="1035" y="2614"/>
                    <a:pt x="1330" y="2305"/>
                    <a:pt x="1311" y="1936"/>
                  </a:cubicBezTo>
                  <a:cubicBezTo>
                    <a:pt x="1311" y="1579"/>
                    <a:pt x="1600" y="1289"/>
                    <a:pt x="1956" y="1289"/>
                  </a:cubicBezTo>
                  <a:lnTo>
                    <a:pt x="14862" y="1289"/>
                  </a:lnTo>
                  <a:cubicBezTo>
                    <a:pt x="15219" y="1289"/>
                    <a:pt x="15508" y="1579"/>
                    <a:pt x="15508" y="1936"/>
                  </a:cubicBezTo>
                  <a:cubicBezTo>
                    <a:pt x="15489" y="2305"/>
                    <a:pt x="15783" y="2614"/>
                    <a:pt x="16152" y="2614"/>
                  </a:cubicBezTo>
                  <a:cubicBezTo>
                    <a:pt x="16523" y="2614"/>
                    <a:pt x="16817" y="2305"/>
                    <a:pt x="16797" y="1936"/>
                  </a:cubicBezTo>
                  <a:cubicBezTo>
                    <a:pt x="16796" y="867"/>
                    <a:pt x="15929" y="0"/>
                    <a:pt x="148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3"/>
            <p:cNvSpPr/>
            <p:nvPr/>
          </p:nvSpPr>
          <p:spPr>
            <a:xfrm>
              <a:off x="1943700" y="5237250"/>
              <a:ext cx="210200" cy="65350"/>
            </a:xfrm>
            <a:custGeom>
              <a:avLst/>
              <a:gdLst/>
              <a:ahLst/>
              <a:cxnLst/>
              <a:rect l="l" t="t" r="r" b="b"/>
              <a:pathLst>
                <a:path w="8408" h="2614" extrusionOk="0">
                  <a:moveTo>
                    <a:pt x="1" y="0"/>
                  </a:moveTo>
                  <a:lnTo>
                    <a:pt x="1" y="1291"/>
                  </a:lnTo>
                  <a:lnTo>
                    <a:pt x="6454" y="1291"/>
                  </a:lnTo>
                  <a:cubicBezTo>
                    <a:pt x="6809" y="1291"/>
                    <a:pt x="7097" y="1580"/>
                    <a:pt x="7099" y="1936"/>
                  </a:cubicBezTo>
                  <a:cubicBezTo>
                    <a:pt x="7080" y="2305"/>
                    <a:pt x="7374" y="2614"/>
                    <a:pt x="7743" y="2614"/>
                  </a:cubicBezTo>
                  <a:cubicBezTo>
                    <a:pt x="8113" y="2614"/>
                    <a:pt x="8407" y="2305"/>
                    <a:pt x="8388" y="1936"/>
                  </a:cubicBezTo>
                  <a:cubicBezTo>
                    <a:pt x="8387" y="867"/>
                    <a:pt x="7521" y="2"/>
                    <a:pt x="6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73"/>
          <p:cNvGrpSpPr/>
          <p:nvPr/>
        </p:nvGrpSpPr>
        <p:grpSpPr>
          <a:xfrm>
            <a:off x="3236979" y="4140916"/>
            <a:ext cx="464813" cy="466104"/>
            <a:chOff x="2315700" y="4850700"/>
            <a:chExt cx="549100" cy="550625"/>
          </a:xfrm>
        </p:grpSpPr>
        <p:sp>
          <p:nvSpPr>
            <p:cNvPr id="3545" name="Google Shape;3545;p73"/>
            <p:cNvSpPr/>
            <p:nvPr/>
          </p:nvSpPr>
          <p:spPr>
            <a:xfrm>
              <a:off x="2573625" y="4914375"/>
              <a:ext cx="33225" cy="66225"/>
            </a:xfrm>
            <a:custGeom>
              <a:avLst/>
              <a:gdLst/>
              <a:ahLst/>
              <a:cxnLst/>
              <a:rect l="l" t="t" r="r" b="b"/>
              <a:pathLst>
                <a:path w="1329" h="2649" extrusionOk="0">
                  <a:moveTo>
                    <a:pt x="665" y="1"/>
                  </a:moveTo>
                  <a:cubicBezTo>
                    <a:pt x="295" y="1"/>
                    <a:pt x="1" y="311"/>
                    <a:pt x="20" y="680"/>
                  </a:cubicBezTo>
                  <a:lnTo>
                    <a:pt x="20" y="1970"/>
                  </a:lnTo>
                  <a:cubicBezTo>
                    <a:pt x="1" y="2339"/>
                    <a:pt x="295" y="2648"/>
                    <a:pt x="665" y="2648"/>
                  </a:cubicBezTo>
                  <a:cubicBezTo>
                    <a:pt x="1034" y="2648"/>
                    <a:pt x="1328" y="2339"/>
                    <a:pt x="1311" y="1970"/>
                  </a:cubicBezTo>
                  <a:lnTo>
                    <a:pt x="1311" y="680"/>
                  </a:lnTo>
                  <a:cubicBezTo>
                    <a:pt x="1328" y="311"/>
                    <a:pt x="1034" y="1"/>
                    <a:pt x="665" y="1"/>
                  </a:cubicBezTo>
                  <a:close/>
                </a:path>
              </a:pathLst>
            </a:custGeom>
            <a:solidFill>
              <a:srgbClr val="FF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3"/>
            <p:cNvSpPr/>
            <p:nvPr/>
          </p:nvSpPr>
          <p:spPr>
            <a:xfrm>
              <a:off x="2590250" y="4915225"/>
              <a:ext cx="16225" cy="64550"/>
            </a:xfrm>
            <a:custGeom>
              <a:avLst/>
              <a:gdLst/>
              <a:ahLst/>
              <a:cxnLst/>
              <a:rect l="l" t="t" r="r" b="b"/>
              <a:pathLst>
                <a:path w="649" h="2582" extrusionOk="0">
                  <a:moveTo>
                    <a:pt x="8" y="0"/>
                  </a:moveTo>
                  <a:cubicBezTo>
                    <a:pt x="6" y="0"/>
                    <a:pt x="3" y="0"/>
                    <a:pt x="0" y="0"/>
                  </a:cubicBezTo>
                  <a:lnTo>
                    <a:pt x="0" y="2582"/>
                  </a:lnTo>
                  <a:cubicBezTo>
                    <a:pt x="2" y="2582"/>
                    <a:pt x="4" y="2582"/>
                    <a:pt x="6" y="2582"/>
                  </a:cubicBezTo>
                  <a:cubicBezTo>
                    <a:pt x="361" y="2582"/>
                    <a:pt x="649" y="2292"/>
                    <a:pt x="646" y="1936"/>
                  </a:cubicBezTo>
                  <a:lnTo>
                    <a:pt x="646" y="646"/>
                  </a:lnTo>
                  <a:cubicBezTo>
                    <a:pt x="649" y="290"/>
                    <a:pt x="362" y="0"/>
                    <a:pt x="8" y="0"/>
                  </a:cubicBezTo>
                  <a:close/>
                </a:path>
              </a:pathLst>
            </a:custGeom>
            <a:solidFill>
              <a:srgbClr val="EFE2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3"/>
            <p:cNvSpPr/>
            <p:nvPr/>
          </p:nvSpPr>
          <p:spPr>
            <a:xfrm>
              <a:off x="2445050" y="5061475"/>
              <a:ext cx="290400" cy="225850"/>
            </a:xfrm>
            <a:custGeom>
              <a:avLst/>
              <a:gdLst/>
              <a:ahLst/>
              <a:cxnLst/>
              <a:rect l="l" t="t" r="r" b="b"/>
              <a:pathLst>
                <a:path w="11616" h="9034" extrusionOk="0">
                  <a:moveTo>
                    <a:pt x="1" y="1"/>
                  </a:moveTo>
                  <a:lnTo>
                    <a:pt x="1" y="9033"/>
                  </a:lnTo>
                  <a:lnTo>
                    <a:pt x="11616" y="9033"/>
                  </a:lnTo>
                  <a:lnTo>
                    <a:pt x="116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2590250" y="5061475"/>
              <a:ext cx="145200" cy="225850"/>
            </a:xfrm>
            <a:custGeom>
              <a:avLst/>
              <a:gdLst/>
              <a:ahLst/>
              <a:cxnLst/>
              <a:rect l="l" t="t" r="r" b="b"/>
              <a:pathLst>
                <a:path w="5808" h="9034" extrusionOk="0">
                  <a:moveTo>
                    <a:pt x="0" y="1"/>
                  </a:moveTo>
                  <a:lnTo>
                    <a:pt x="0" y="9033"/>
                  </a:lnTo>
                  <a:lnTo>
                    <a:pt x="5808" y="9033"/>
                  </a:lnTo>
                  <a:lnTo>
                    <a:pt x="58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2477325" y="5061475"/>
              <a:ext cx="96825" cy="225850"/>
            </a:xfrm>
            <a:custGeom>
              <a:avLst/>
              <a:gdLst/>
              <a:ahLst/>
              <a:cxnLst/>
              <a:rect l="l" t="t" r="r" b="b"/>
              <a:pathLst>
                <a:path w="3873" h="9034" extrusionOk="0">
                  <a:moveTo>
                    <a:pt x="0" y="1"/>
                  </a:moveTo>
                  <a:lnTo>
                    <a:pt x="0" y="9033"/>
                  </a:lnTo>
                  <a:lnTo>
                    <a:pt x="3872" y="9033"/>
                  </a:lnTo>
                  <a:lnTo>
                    <a:pt x="38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2606375" y="5061475"/>
              <a:ext cx="96775" cy="225850"/>
            </a:xfrm>
            <a:custGeom>
              <a:avLst/>
              <a:gdLst/>
              <a:ahLst/>
              <a:cxnLst/>
              <a:rect l="l" t="t" r="r" b="b"/>
              <a:pathLst>
                <a:path w="3871" h="9034" extrusionOk="0">
                  <a:moveTo>
                    <a:pt x="1" y="1"/>
                  </a:moveTo>
                  <a:lnTo>
                    <a:pt x="1" y="9033"/>
                  </a:lnTo>
                  <a:lnTo>
                    <a:pt x="3871" y="9033"/>
                  </a:lnTo>
                  <a:lnTo>
                    <a:pt x="38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3"/>
            <p:cNvSpPr/>
            <p:nvPr/>
          </p:nvSpPr>
          <p:spPr>
            <a:xfrm>
              <a:off x="2445050" y="4947475"/>
              <a:ext cx="290400" cy="114025"/>
            </a:xfrm>
            <a:custGeom>
              <a:avLst/>
              <a:gdLst/>
              <a:ahLst/>
              <a:cxnLst/>
              <a:rect l="l" t="t" r="r" b="b"/>
              <a:pathLst>
                <a:path w="11616" h="4561" extrusionOk="0">
                  <a:moveTo>
                    <a:pt x="5808" y="1"/>
                  </a:moveTo>
                  <a:cubicBezTo>
                    <a:pt x="5738" y="1"/>
                    <a:pt x="5668" y="14"/>
                    <a:pt x="5602" y="39"/>
                  </a:cubicBezTo>
                  <a:cubicBezTo>
                    <a:pt x="4673" y="350"/>
                    <a:pt x="1" y="2083"/>
                    <a:pt x="1" y="4561"/>
                  </a:cubicBezTo>
                  <a:lnTo>
                    <a:pt x="11616" y="4561"/>
                  </a:lnTo>
                  <a:cubicBezTo>
                    <a:pt x="11616" y="2083"/>
                    <a:pt x="6944" y="350"/>
                    <a:pt x="6015" y="39"/>
                  </a:cubicBezTo>
                  <a:cubicBezTo>
                    <a:pt x="5949" y="14"/>
                    <a:pt x="5878" y="1"/>
                    <a:pt x="5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3"/>
            <p:cNvSpPr/>
            <p:nvPr/>
          </p:nvSpPr>
          <p:spPr>
            <a:xfrm>
              <a:off x="2445050" y="5287300"/>
              <a:ext cx="290400" cy="114025"/>
            </a:xfrm>
            <a:custGeom>
              <a:avLst/>
              <a:gdLst/>
              <a:ahLst/>
              <a:cxnLst/>
              <a:rect l="l" t="t" r="r" b="b"/>
              <a:pathLst>
                <a:path w="11616" h="4561" extrusionOk="0">
                  <a:moveTo>
                    <a:pt x="1" y="0"/>
                  </a:moveTo>
                  <a:cubicBezTo>
                    <a:pt x="1" y="2478"/>
                    <a:pt x="4673" y="4212"/>
                    <a:pt x="5602" y="4522"/>
                  </a:cubicBezTo>
                  <a:cubicBezTo>
                    <a:pt x="5668" y="4548"/>
                    <a:pt x="5738" y="4561"/>
                    <a:pt x="5808" y="4561"/>
                  </a:cubicBezTo>
                  <a:cubicBezTo>
                    <a:pt x="5878" y="4561"/>
                    <a:pt x="5949" y="4548"/>
                    <a:pt x="6015" y="4522"/>
                  </a:cubicBezTo>
                  <a:cubicBezTo>
                    <a:pt x="6944" y="4212"/>
                    <a:pt x="11616" y="2478"/>
                    <a:pt x="116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3"/>
            <p:cNvSpPr/>
            <p:nvPr/>
          </p:nvSpPr>
          <p:spPr>
            <a:xfrm>
              <a:off x="2590250" y="5287300"/>
              <a:ext cx="145200" cy="114025"/>
            </a:xfrm>
            <a:custGeom>
              <a:avLst/>
              <a:gdLst/>
              <a:ahLst/>
              <a:cxnLst/>
              <a:rect l="l" t="t" r="r" b="b"/>
              <a:pathLst>
                <a:path w="5808" h="4561" extrusionOk="0">
                  <a:moveTo>
                    <a:pt x="0" y="0"/>
                  </a:moveTo>
                  <a:lnTo>
                    <a:pt x="0" y="4560"/>
                  </a:lnTo>
                  <a:cubicBezTo>
                    <a:pt x="71" y="4560"/>
                    <a:pt x="141" y="4547"/>
                    <a:pt x="207" y="4522"/>
                  </a:cubicBezTo>
                  <a:cubicBezTo>
                    <a:pt x="1136" y="4212"/>
                    <a:pt x="5808" y="2478"/>
                    <a:pt x="58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3"/>
            <p:cNvSpPr/>
            <p:nvPr/>
          </p:nvSpPr>
          <p:spPr>
            <a:xfrm>
              <a:off x="2590250" y="4947475"/>
              <a:ext cx="145200" cy="114025"/>
            </a:xfrm>
            <a:custGeom>
              <a:avLst/>
              <a:gdLst/>
              <a:ahLst/>
              <a:cxnLst/>
              <a:rect l="l" t="t" r="r" b="b"/>
              <a:pathLst>
                <a:path w="5808" h="4561" extrusionOk="0">
                  <a:moveTo>
                    <a:pt x="11" y="1"/>
                  </a:moveTo>
                  <a:cubicBezTo>
                    <a:pt x="7" y="1"/>
                    <a:pt x="4" y="1"/>
                    <a:pt x="0" y="1"/>
                  </a:cubicBezTo>
                  <a:lnTo>
                    <a:pt x="0" y="4561"/>
                  </a:lnTo>
                  <a:lnTo>
                    <a:pt x="5808" y="4561"/>
                  </a:lnTo>
                  <a:cubicBezTo>
                    <a:pt x="5808" y="2083"/>
                    <a:pt x="1136" y="350"/>
                    <a:pt x="207" y="39"/>
                  </a:cubicBezTo>
                  <a:cubicBezTo>
                    <a:pt x="144" y="14"/>
                    <a:pt x="78" y="1"/>
                    <a:pt x="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3"/>
            <p:cNvSpPr/>
            <p:nvPr/>
          </p:nvSpPr>
          <p:spPr>
            <a:xfrm>
              <a:off x="2328225" y="5224825"/>
              <a:ext cx="81525" cy="54000"/>
            </a:xfrm>
            <a:custGeom>
              <a:avLst/>
              <a:gdLst/>
              <a:ahLst/>
              <a:cxnLst/>
              <a:rect l="l" t="t" r="r" b="b"/>
              <a:pathLst>
                <a:path w="3261" h="2160" extrusionOk="0">
                  <a:moveTo>
                    <a:pt x="2530" y="0"/>
                  </a:moveTo>
                  <a:cubicBezTo>
                    <a:pt x="2444" y="0"/>
                    <a:pt x="2357" y="18"/>
                    <a:pt x="2273" y="54"/>
                  </a:cubicBezTo>
                  <a:lnTo>
                    <a:pt x="451" y="937"/>
                  </a:lnTo>
                  <a:cubicBezTo>
                    <a:pt x="130" y="1095"/>
                    <a:pt x="0" y="1482"/>
                    <a:pt x="160" y="1801"/>
                  </a:cubicBezTo>
                  <a:cubicBezTo>
                    <a:pt x="272" y="2028"/>
                    <a:pt x="500" y="2159"/>
                    <a:pt x="738" y="2159"/>
                  </a:cubicBezTo>
                  <a:cubicBezTo>
                    <a:pt x="834" y="2159"/>
                    <a:pt x="931" y="2137"/>
                    <a:pt x="1024" y="2092"/>
                  </a:cubicBezTo>
                  <a:lnTo>
                    <a:pt x="2847" y="1210"/>
                  </a:lnTo>
                  <a:cubicBezTo>
                    <a:pt x="3147" y="1040"/>
                    <a:pt x="3261" y="667"/>
                    <a:pt x="3109" y="360"/>
                  </a:cubicBezTo>
                  <a:cubicBezTo>
                    <a:pt x="2997" y="133"/>
                    <a:pt x="2769" y="0"/>
                    <a:pt x="2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3"/>
            <p:cNvSpPr/>
            <p:nvPr/>
          </p:nvSpPr>
          <p:spPr>
            <a:xfrm>
              <a:off x="2769875" y="5070325"/>
              <a:ext cx="81525" cy="54000"/>
            </a:xfrm>
            <a:custGeom>
              <a:avLst/>
              <a:gdLst/>
              <a:ahLst/>
              <a:cxnLst/>
              <a:rect l="l" t="t" r="r" b="b"/>
              <a:pathLst>
                <a:path w="3261" h="2160" extrusionOk="0">
                  <a:moveTo>
                    <a:pt x="2530" y="1"/>
                  </a:moveTo>
                  <a:cubicBezTo>
                    <a:pt x="2444" y="1"/>
                    <a:pt x="2357" y="18"/>
                    <a:pt x="2273" y="54"/>
                  </a:cubicBezTo>
                  <a:lnTo>
                    <a:pt x="449" y="937"/>
                  </a:lnTo>
                  <a:cubicBezTo>
                    <a:pt x="131" y="1095"/>
                    <a:pt x="1" y="1482"/>
                    <a:pt x="159" y="1801"/>
                  </a:cubicBezTo>
                  <a:cubicBezTo>
                    <a:pt x="271" y="2028"/>
                    <a:pt x="500" y="2160"/>
                    <a:pt x="737" y="2160"/>
                  </a:cubicBezTo>
                  <a:cubicBezTo>
                    <a:pt x="834" y="2160"/>
                    <a:pt x="932" y="2138"/>
                    <a:pt x="1024" y="2092"/>
                  </a:cubicBezTo>
                  <a:lnTo>
                    <a:pt x="2848" y="1211"/>
                  </a:lnTo>
                  <a:cubicBezTo>
                    <a:pt x="3146" y="1041"/>
                    <a:pt x="3261" y="667"/>
                    <a:pt x="3109" y="360"/>
                  </a:cubicBezTo>
                  <a:cubicBezTo>
                    <a:pt x="2996" y="133"/>
                    <a:pt x="2768" y="1"/>
                    <a:pt x="2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3"/>
            <p:cNvSpPr/>
            <p:nvPr/>
          </p:nvSpPr>
          <p:spPr>
            <a:xfrm>
              <a:off x="2327950" y="5069875"/>
              <a:ext cx="82500" cy="54375"/>
            </a:xfrm>
            <a:custGeom>
              <a:avLst/>
              <a:gdLst/>
              <a:ahLst/>
              <a:cxnLst/>
              <a:rect l="l" t="t" r="r" b="b"/>
              <a:pathLst>
                <a:path w="3300" h="2175" extrusionOk="0">
                  <a:moveTo>
                    <a:pt x="739" y="0"/>
                  </a:moveTo>
                  <a:cubicBezTo>
                    <a:pt x="502" y="0"/>
                    <a:pt x="274" y="131"/>
                    <a:pt x="160" y="359"/>
                  </a:cubicBezTo>
                  <a:cubicBezTo>
                    <a:pt x="1" y="682"/>
                    <a:pt x="135" y="1074"/>
                    <a:pt x="462" y="1229"/>
                  </a:cubicBezTo>
                  <a:lnTo>
                    <a:pt x="2284" y="2110"/>
                  </a:lnTo>
                  <a:cubicBezTo>
                    <a:pt x="2374" y="2154"/>
                    <a:pt x="2470" y="2174"/>
                    <a:pt x="2564" y="2174"/>
                  </a:cubicBezTo>
                  <a:cubicBezTo>
                    <a:pt x="2801" y="2174"/>
                    <a:pt x="3030" y="2043"/>
                    <a:pt x="3142" y="1816"/>
                  </a:cubicBezTo>
                  <a:cubicBezTo>
                    <a:pt x="3300" y="1500"/>
                    <a:pt x="3173" y="1116"/>
                    <a:pt x="2858" y="955"/>
                  </a:cubicBezTo>
                  <a:lnTo>
                    <a:pt x="1035" y="72"/>
                  </a:lnTo>
                  <a:cubicBezTo>
                    <a:pt x="940" y="23"/>
                    <a:pt x="838" y="0"/>
                    <a:pt x="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3"/>
            <p:cNvSpPr/>
            <p:nvPr/>
          </p:nvSpPr>
          <p:spPr>
            <a:xfrm>
              <a:off x="2770775" y="5224825"/>
              <a:ext cx="81775" cy="54100"/>
            </a:xfrm>
            <a:custGeom>
              <a:avLst/>
              <a:gdLst/>
              <a:ahLst/>
              <a:cxnLst/>
              <a:rect l="l" t="t" r="r" b="b"/>
              <a:pathLst>
                <a:path w="3271" h="2164" extrusionOk="0">
                  <a:moveTo>
                    <a:pt x="731" y="0"/>
                  </a:moveTo>
                  <a:cubicBezTo>
                    <a:pt x="493" y="0"/>
                    <a:pt x="265" y="133"/>
                    <a:pt x="152" y="360"/>
                  </a:cubicBezTo>
                  <a:cubicBezTo>
                    <a:pt x="0" y="667"/>
                    <a:pt x="115" y="1040"/>
                    <a:pt x="413" y="1210"/>
                  </a:cubicBezTo>
                  <a:lnTo>
                    <a:pt x="2237" y="2092"/>
                  </a:lnTo>
                  <a:cubicBezTo>
                    <a:pt x="2332" y="2141"/>
                    <a:pt x="2433" y="2164"/>
                    <a:pt x="2533" y="2164"/>
                  </a:cubicBezTo>
                  <a:cubicBezTo>
                    <a:pt x="2770" y="2164"/>
                    <a:pt x="2998" y="2033"/>
                    <a:pt x="3111" y="1805"/>
                  </a:cubicBezTo>
                  <a:cubicBezTo>
                    <a:pt x="3271" y="1483"/>
                    <a:pt x="3136" y="1092"/>
                    <a:pt x="2810" y="937"/>
                  </a:cubicBezTo>
                  <a:lnTo>
                    <a:pt x="988" y="54"/>
                  </a:lnTo>
                  <a:cubicBezTo>
                    <a:pt x="904" y="18"/>
                    <a:pt x="817" y="0"/>
                    <a:pt x="7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3"/>
            <p:cNvSpPr/>
            <p:nvPr/>
          </p:nvSpPr>
          <p:spPr>
            <a:xfrm>
              <a:off x="2315700" y="5158275"/>
              <a:ext cx="96375" cy="32300"/>
            </a:xfrm>
            <a:custGeom>
              <a:avLst/>
              <a:gdLst/>
              <a:ahLst/>
              <a:cxnLst/>
              <a:rect l="l" t="t" r="r" b="b"/>
              <a:pathLst>
                <a:path w="3855" h="1292" extrusionOk="0">
                  <a:moveTo>
                    <a:pt x="615" y="1"/>
                  </a:moveTo>
                  <a:cubicBezTo>
                    <a:pt x="271" y="17"/>
                    <a:pt x="1" y="302"/>
                    <a:pt x="1" y="646"/>
                  </a:cubicBezTo>
                  <a:cubicBezTo>
                    <a:pt x="1" y="990"/>
                    <a:pt x="271" y="1275"/>
                    <a:pt x="615" y="1291"/>
                  </a:cubicBezTo>
                  <a:lnTo>
                    <a:pt x="3239" y="1291"/>
                  </a:lnTo>
                  <a:cubicBezTo>
                    <a:pt x="3583" y="1275"/>
                    <a:pt x="3855" y="990"/>
                    <a:pt x="3855" y="646"/>
                  </a:cubicBezTo>
                  <a:cubicBezTo>
                    <a:pt x="3855" y="302"/>
                    <a:pt x="3583" y="17"/>
                    <a:pt x="32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3"/>
            <p:cNvSpPr/>
            <p:nvPr/>
          </p:nvSpPr>
          <p:spPr>
            <a:xfrm>
              <a:off x="2768425" y="5158275"/>
              <a:ext cx="96375" cy="32300"/>
            </a:xfrm>
            <a:custGeom>
              <a:avLst/>
              <a:gdLst/>
              <a:ahLst/>
              <a:cxnLst/>
              <a:rect l="l" t="t" r="r" b="b"/>
              <a:pathLst>
                <a:path w="3855" h="1292" extrusionOk="0">
                  <a:moveTo>
                    <a:pt x="617" y="1"/>
                  </a:moveTo>
                  <a:cubicBezTo>
                    <a:pt x="273" y="17"/>
                    <a:pt x="1" y="302"/>
                    <a:pt x="1" y="646"/>
                  </a:cubicBezTo>
                  <a:cubicBezTo>
                    <a:pt x="1" y="990"/>
                    <a:pt x="273" y="1275"/>
                    <a:pt x="617" y="1291"/>
                  </a:cubicBezTo>
                  <a:lnTo>
                    <a:pt x="3241" y="1291"/>
                  </a:lnTo>
                  <a:cubicBezTo>
                    <a:pt x="3585" y="1275"/>
                    <a:pt x="3855" y="990"/>
                    <a:pt x="3855" y="646"/>
                  </a:cubicBezTo>
                  <a:cubicBezTo>
                    <a:pt x="3855" y="302"/>
                    <a:pt x="3585" y="17"/>
                    <a:pt x="32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3"/>
            <p:cNvSpPr/>
            <p:nvPr/>
          </p:nvSpPr>
          <p:spPr>
            <a:xfrm>
              <a:off x="2411975" y="5045325"/>
              <a:ext cx="355850" cy="32350"/>
            </a:xfrm>
            <a:custGeom>
              <a:avLst/>
              <a:gdLst/>
              <a:ahLst/>
              <a:cxnLst/>
              <a:rect l="l" t="t" r="r" b="b"/>
              <a:pathLst>
                <a:path w="14234" h="1294" extrusionOk="0">
                  <a:moveTo>
                    <a:pt x="647" y="1"/>
                  </a:moveTo>
                  <a:cubicBezTo>
                    <a:pt x="292" y="1"/>
                    <a:pt x="1" y="288"/>
                    <a:pt x="1" y="647"/>
                  </a:cubicBezTo>
                  <a:cubicBezTo>
                    <a:pt x="1" y="1006"/>
                    <a:pt x="290" y="1293"/>
                    <a:pt x="644" y="1293"/>
                  </a:cubicBezTo>
                  <a:cubicBezTo>
                    <a:pt x="656" y="1293"/>
                    <a:pt x="667" y="1293"/>
                    <a:pt x="678" y="1292"/>
                  </a:cubicBezTo>
                  <a:lnTo>
                    <a:pt x="13583" y="1292"/>
                  </a:lnTo>
                  <a:cubicBezTo>
                    <a:pt x="13585" y="1292"/>
                    <a:pt x="13588" y="1292"/>
                    <a:pt x="13591" y="1292"/>
                  </a:cubicBezTo>
                  <a:cubicBezTo>
                    <a:pt x="13946" y="1292"/>
                    <a:pt x="14234" y="1002"/>
                    <a:pt x="14229" y="647"/>
                  </a:cubicBezTo>
                  <a:cubicBezTo>
                    <a:pt x="14232" y="291"/>
                    <a:pt x="13944" y="2"/>
                    <a:pt x="13590" y="2"/>
                  </a:cubicBezTo>
                  <a:cubicBezTo>
                    <a:pt x="13588" y="2"/>
                    <a:pt x="13586" y="2"/>
                    <a:pt x="13584" y="2"/>
                  </a:cubicBezTo>
                  <a:lnTo>
                    <a:pt x="678" y="2"/>
                  </a:lnTo>
                  <a:cubicBezTo>
                    <a:pt x="668" y="1"/>
                    <a:pt x="657"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3"/>
            <p:cNvSpPr/>
            <p:nvPr/>
          </p:nvSpPr>
          <p:spPr>
            <a:xfrm>
              <a:off x="2413575" y="5271200"/>
              <a:ext cx="354250" cy="32300"/>
            </a:xfrm>
            <a:custGeom>
              <a:avLst/>
              <a:gdLst/>
              <a:ahLst/>
              <a:cxnLst/>
              <a:rect l="l" t="t" r="r" b="b"/>
              <a:pathLst>
                <a:path w="14170" h="1292" extrusionOk="0">
                  <a:moveTo>
                    <a:pt x="13528" y="0"/>
                  </a:moveTo>
                  <a:cubicBezTo>
                    <a:pt x="13526" y="0"/>
                    <a:pt x="13523" y="1"/>
                    <a:pt x="13520" y="1"/>
                  </a:cubicBezTo>
                  <a:lnTo>
                    <a:pt x="614" y="1"/>
                  </a:lnTo>
                  <a:cubicBezTo>
                    <a:pt x="270" y="17"/>
                    <a:pt x="0" y="300"/>
                    <a:pt x="0" y="646"/>
                  </a:cubicBezTo>
                  <a:cubicBezTo>
                    <a:pt x="0" y="990"/>
                    <a:pt x="270" y="1275"/>
                    <a:pt x="614" y="1291"/>
                  </a:cubicBezTo>
                  <a:lnTo>
                    <a:pt x="13519" y="1291"/>
                  </a:lnTo>
                  <a:cubicBezTo>
                    <a:pt x="13521" y="1291"/>
                    <a:pt x="13524" y="1291"/>
                    <a:pt x="13527" y="1291"/>
                  </a:cubicBezTo>
                  <a:cubicBezTo>
                    <a:pt x="13882" y="1291"/>
                    <a:pt x="14170" y="1000"/>
                    <a:pt x="14165" y="644"/>
                  </a:cubicBezTo>
                  <a:cubicBezTo>
                    <a:pt x="14168" y="290"/>
                    <a:pt x="13882" y="0"/>
                    <a:pt x="13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3"/>
            <p:cNvSpPr/>
            <p:nvPr/>
          </p:nvSpPr>
          <p:spPr>
            <a:xfrm>
              <a:off x="2590250" y="5271200"/>
              <a:ext cx="177575" cy="32300"/>
            </a:xfrm>
            <a:custGeom>
              <a:avLst/>
              <a:gdLst/>
              <a:ahLst/>
              <a:cxnLst/>
              <a:rect l="l" t="t" r="r" b="b"/>
              <a:pathLst>
                <a:path w="7103" h="1292" extrusionOk="0">
                  <a:moveTo>
                    <a:pt x="6461" y="0"/>
                  </a:moveTo>
                  <a:cubicBezTo>
                    <a:pt x="6459" y="0"/>
                    <a:pt x="6456" y="1"/>
                    <a:pt x="6453" y="1"/>
                  </a:cubicBezTo>
                  <a:lnTo>
                    <a:pt x="0" y="1"/>
                  </a:lnTo>
                  <a:lnTo>
                    <a:pt x="0" y="1291"/>
                  </a:lnTo>
                  <a:lnTo>
                    <a:pt x="6452" y="1291"/>
                  </a:lnTo>
                  <a:cubicBezTo>
                    <a:pt x="6454" y="1291"/>
                    <a:pt x="6457" y="1291"/>
                    <a:pt x="6460" y="1291"/>
                  </a:cubicBezTo>
                  <a:cubicBezTo>
                    <a:pt x="6815" y="1291"/>
                    <a:pt x="7103" y="1000"/>
                    <a:pt x="7098" y="644"/>
                  </a:cubicBezTo>
                  <a:cubicBezTo>
                    <a:pt x="7101" y="290"/>
                    <a:pt x="6815" y="0"/>
                    <a:pt x="6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3"/>
            <p:cNvSpPr/>
            <p:nvPr/>
          </p:nvSpPr>
          <p:spPr>
            <a:xfrm>
              <a:off x="2590250" y="5045325"/>
              <a:ext cx="178325" cy="32325"/>
            </a:xfrm>
            <a:custGeom>
              <a:avLst/>
              <a:gdLst/>
              <a:ahLst/>
              <a:cxnLst/>
              <a:rect l="l" t="t" r="r" b="b"/>
              <a:pathLst>
                <a:path w="7133" h="1293" extrusionOk="0">
                  <a:moveTo>
                    <a:pt x="6487" y="1"/>
                  </a:moveTo>
                  <a:cubicBezTo>
                    <a:pt x="6476" y="1"/>
                    <a:pt x="6465" y="1"/>
                    <a:pt x="6453" y="2"/>
                  </a:cubicBezTo>
                  <a:lnTo>
                    <a:pt x="0" y="2"/>
                  </a:lnTo>
                  <a:lnTo>
                    <a:pt x="0" y="1292"/>
                  </a:lnTo>
                  <a:lnTo>
                    <a:pt x="6453" y="1292"/>
                  </a:lnTo>
                  <a:cubicBezTo>
                    <a:pt x="6464" y="1293"/>
                    <a:pt x="6474" y="1293"/>
                    <a:pt x="6485" y="1293"/>
                  </a:cubicBezTo>
                  <a:cubicBezTo>
                    <a:pt x="6840" y="1293"/>
                    <a:pt x="7132" y="1005"/>
                    <a:pt x="7132" y="647"/>
                  </a:cubicBezTo>
                  <a:cubicBezTo>
                    <a:pt x="7132" y="288"/>
                    <a:pt x="6841" y="1"/>
                    <a:pt x="6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3"/>
            <p:cNvSpPr/>
            <p:nvPr/>
          </p:nvSpPr>
          <p:spPr>
            <a:xfrm>
              <a:off x="2538050" y="4850700"/>
              <a:ext cx="100650" cy="96800"/>
            </a:xfrm>
            <a:custGeom>
              <a:avLst/>
              <a:gdLst/>
              <a:ahLst/>
              <a:cxnLst/>
              <a:rect l="l" t="t" r="r" b="b"/>
              <a:pathLst>
                <a:path w="4026" h="3872" extrusionOk="0">
                  <a:moveTo>
                    <a:pt x="2088" y="1289"/>
                  </a:moveTo>
                  <a:cubicBezTo>
                    <a:pt x="2171" y="1289"/>
                    <a:pt x="2255" y="1305"/>
                    <a:pt x="2335" y="1338"/>
                  </a:cubicBezTo>
                  <a:cubicBezTo>
                    <a:pt x="2576" y="1439"/>
                    <a:pt x="2734" y="1673"/>
                    <a:pt x="2734" y="1935"/>
                  </a:cubicBezTo>
                  <a:cubicBezTo>
                    <a:pt x="2738" y="2292"/>
                    <a:pt x="2450" y="2582"/>
                    <a:pt x="2094" y="2582"/>
                  </a:cubicBezTo>
                  <a:cubicBezTo>
                    <a:pt x="2092" y="2582"/>
                    <a:pt x="2090" y="2582"/>
                    <a:pt x="2088" y="2581"/>
                  </a:cubicBezTo>
                  <a:cubicBezTo>
                    <a:pt x="1827" y="2581"/>
                    <a:pt x="1591" y="2425"/>
                    <a:pt x="1490" y="2183"/>
                  </a:cubicBezTo>
                  <a:cubicBezTo>
                    <a:pt x="1391" y="1942"/>
                    <a:pt x="1446" y="1663"/>
                    <a:pt x="1631" y="1478"/>
                  </a:cubicBezTo>
                  <a:cubicBezTo>
                    <a:pt x="1754" y="1355"/>
                    <a:pt x="1919" y="1289"/>
                    <a:pt x="2088" y="1289"/>
                  </a:cubicBezTo>
                  <a:close/>
                  <a:moveTo>
                    <a:pt x="2091" y="0"/>
                  </a:moveTo>
                  <a:cubicBezTo>
                    <a:pt x="2090" y="0"/>
                    <a:pt x="2089" y="0"/>
                    <a:pt x="2088" y="0"/>
                  </a:cubicBezTo>
                  <a:cubicBezTo>
                    <a:pt x="1306" y="0"/>
                    <a:pt x="600" y="471"/>
                    <a:pt x="300" y="1195"/>
                  </a:cubicBezTo>
                  <a:cubicBezTo>
                    <a:pt x="0" y="1918"/>
                    <a:pt x="167" y="2751"/>
                    <a:pt x="721" y="3305"/>
                  </a:cubicBezTo>
                  <a:cubicBezTo>
                    <a:pt x="1091" y="3675"/>
                    <a:pt x="1586" y="3872"/>
                    <a:pt x="2089" y="3872"/>
                  </a:cubicBezTo>
                  <a:cubicBezTo>
                    <a:pt x="2338" y="3872"/>
                    <a:pt x="2590" y="3824"/>
                    <a:pt x="2830" y="3724"/>
                  </a:cubicBezTo>
                  <a:cubicBezTo>
                    <a:pt x="3553" y="3425"/>
                    <a:pt x="4024" y="2719"/>
                    <a:pt x="4026" y="1936"/>
                  </a:cubicBezTo>
                  <a:cubicBezTo>
                    <a:pt x="4026" y="867"/>
                    <a:pt x="3160" y="0"/>
                    <a:pt x="20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3"/>
            <p:cNvSpPr/>
            <p:nvPr/>
          </p:nvSpPr>
          <p:spPr>
            <a:xfrm>
              <a:off x="2590275" y="4850700"/>
              <a:ext cx="48425" cy="96825"/>
            </a:xfrm>
            <a:custGeom>
              <a:avLst/>
              <a:gdLst/>
              <a:ahLst/>
              <a:cxnLst/>
              <a:rect l="l" t="t" r="r" b="b"/>
              <a:pathLst>
                <a:path w="1937" h="3873" extrusionOk="0">
                  <a:moveTo>
                    <a:pt x="4" y="0"/>
                  </a:moveTo>
                  <a:cubicBezTo>
                    <a:pt x="3" y="0"/>
                    <a:pt x="2" y="0"/>
                    <a:pt x="1" y="0"/>
                  </a:cubicBezTo>
                  <a:lnTo>
                    <a:pt x="1" y="1291"/>
                  </a:lnTo>
                  <a:cubicBezTo>
                    <a:pt x="345" y="1307"/>
                    <a:pt x="615" y="1591"/>
                    <a:pt x="615" y="1936"/>
                  </a:cubicBezTo>
                  <a:cubicBezTo>
                    <a:pt x="615" y="2280"/>
                    <a:pt x="345" y="2565"/>
                    <a:pt x="1" y="2581"/>
                  </a:cubicBezTo>
                  <a:lnTo>
                    <a:pt x="1" y="3872"/>
                  </a:lnTo>
                  <a:cubicBezTo>
                    <a:pt x="2" y="3872"/>
                    <a:pt x="3" y="3872"/>
                    <a:pt x="4" y="3872"/>
                  </a:cubicBezTo>
                  <a:cubicBezTo>
                    <a:pt x="1071" y="3872"/>
                    <a:pt x="1937" y="3004"/>
                    <a:pt x="1937" y="1936"/>
                  </a:cubicBezTo>
                  <a:cubicBezTo>
                    <a:pt x="1937" y="867"/>
                    <a:pt x="1071" y="0"/>
                    <a:pt x="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73"/>
          <p:cNvGrpSpPr/>
          <p:nvPr/>
        </p:nvGrpSpPr>
        <p:grpSpPr>
          <a:xfrm>
            <a:off x="3845238" y="4169105"/>
            <a:ext cx="466168" cy="409727"/>
            <a:chOff x="3137550" y="4912925"/>
            <a:chExt cx="550700" cy="484025"/>
          </a:xfrm>
        </p:grpSpPr>
        <p:sp>
          <p:nvSpPr>
            <p:cNvPr id="3568" name="Google Shape;3568;p73"/>
            <p:cNvSpPr/>
            <p:nvPr/>
          </p:nvSpPr>
          <p:spPr>
            <a:xfrm>
              <a:off x="3137550" y="5098200"/>
              <a:ext cx="67375" cy="169675"/>
            </a:xfrm>
            <a:custGeom>
              <a:avLst/>
              <a:gdLst/>
              <a:ahLst/>
              <a:cxnLst/>
              <a:rect l="l" t="t" r="r" b="b"/>
              <a:pathLst>
                <a:path w="2695" h="6787" extrusionOk="0">
                  <a:moveTo>
                    <a:pt x="1967" y="1"/>
                  </a:moveTo>
                  <a:cubicBezTo>
                    <a:pt x="1805" y="1"/>
                    <a:pt x="1643" y="62"/>
                    <a:pt x="1517" y="184"/>
                  </a:cubicBezTo>
                  <a:cubicBezTo>
                    <a:pt x="553" y="1042"/>
                    <a:pt x="2" y="2271"/>
                    <a:pt x="1" y="3560"/>
                  </a:cubicBezTo>
                  <a:lnTo>
                    <a:pt x="1" y="6141"/>
                  </a:lnTo>
                  <a:cubicBezTo>
                    <a:pt x="1" y="6497"/>
                    <a:pt x="290" y="6786"/>
                    <a:pt x="647" y="6786"/>
                  </a:cubicBezTo>
                  <a:cubicBezTo>
                    <a:pt x="1003" y="6786"/>
                    <a:pt x="1291" y="6497"/>
                    <a:pt x="1291" y="6141"/>
                  </a:cubicBezTo>
                  <a:lnTo>
                    <a:pt x="1291" y="3560"/>
                  </a:lnTo>
                  <a:cubicBezTo>
                    <a:pt x="1293" y="2638"/>
                    <a:pt x="1687" y="1761"/>
                    <a:pt x="2375" y="1148"/>
                  </a:cubicBezTo>
                  <a:cubicBezTo>
                    <a:pt x="2660" y="917"/>
                    <a:pt x="2694" y="493"/>
                    <a:pt x="2450" y="218"/>
                  </a:cubicBezTo>
                  <a:cubicBezTo>
                    <a:pt x="2322" y="74"/>
                    <a:pt x="2145" y="1"/>
                    <a:pt x="19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3"/>
            <p:cNvSpPr/>
            <p:nvPr/>
          </p:nvSpPr>
          <p:spPr>
            <a:xfrm>
              <a:off x="3429000" y="5268575"/>
              <a:ext cx="65400" cy="128375"/>
            </a:xfrm>
            <a:custGeom>
              <a:avLst/>
              <a:gdLst/>
              <a:ahLst/>
              <a:cxnLst/>
              <a:rect l="l" t="t" r="r" b="b"/>
              <a:pathLst>
                <a:path w="2616" h="5135" extrusionOk="0">
                  <a:moveTo>
                    <a:pt x="646" y="1"/>
                  </a:moveTo>
                  <a:cubicBezTo>
                    <a:pt x="302" y="1"/>
                    <a:pt x="17" y="272"/>
                    <a:pt x="1" y="616"/>
                  </a:cubicBezTo>
                  <a:lnTo>
                    <a:pt x="1" y="4487"/>
                  </a:lnTo>
                  <a:cubicBezTo>
                    <a:pt x="1" y="4844"/>
                    <a:pt x="290" y="5133"/>
                    <a:pt x="647" y="5133"/>
                  </a:cubicBezTo>
                  <a:lnTo>
                    <a:pt x="1938" y="5133"/>
                  </a:lnTo>
                  <a:cubicBezTo>
                    <a:pt x="1949" y="5134"/>
                    <a:pt x="1959" y="5134"/>
                    <a:pt x="1970" y="5134"/>
                  </a:cubicBezTo>
                  <a:cubicBezTo>
                    <a:pt x="2325" y="5134"/>
                    <a:pt x="2616" y="4847"/>
                    <a:pt x="2616" y="4488"/>
                  </a:cubicBezTo>
                  <a:cubicBezTo>
                    <a:pt x="2616" y="4129"/>
                    <a:pt x="2326" y="3842"/>
                    <a:pt x="1972" y="3842"/>
                  </a:cubicBezTo>
                  <a:cubicBezTo>
                    <a:pt x="1961" y="3842"/>
                    <a:pt x="1949" y="3842"/>
                    <a:pt x="1938" y="3843"/>
                  </a:cubicBezTo>
                  <a:lnTo>
                    <a:pt x="1291" y="3843"/>
                  </a:lnTo>
                  <a:lnTo>
                    <a:pt x="1291" y="616"/>
                  </a:lnTo>
                  <a:cubicBezTo>
                    <a:pt x="1275" y="272"/>
                    <a:pt x="991" y="1"/>
                    <a:pt x="6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3"/>
            <p:cNvSpPr/>
            <p:nvPr/>
          </p:nvSpPr>
          <p:spPr>
            <a:xfrm>
              <a:off x="3234975" y="5234800"/>
              <a:ext cx="65850" cy="162150"/>
            </a:xfrm>
            <a:custGeom>
              <a:avLst/>
              <a:gdLst/>
              <a:ahLst/>
              <a:cxnLst/>
              <a:rect l="l" t="t" r="r" b="b"/>
              <a:pathLst>
                <a:path w="2634" h="6486" extrusionOk="0">
                  <a:moveTo>
                    <a:pt x="664" y="1"/>
                  </a:moveTo>
                  <a:cubicBezTo>
                    <a:pt x="294" y="1"/>
                    <a:pt x="1" y="308"/>
                    <a:pt x="18" y="677"/>
                  </a:cubicBezTo>
                  <a:lnTo>
                    <a:pt x="18" y="5839"/>
                  </a:lnTo>
                  <a:cubicBezTo>
                    <a:pt x="18" y="6196"/>
                    <a:pt x="306" y="6484"/>
                    <a:pt x="662" y="6484"/>
                  </a:cubicBezTo>
                  <a:cubicBezTo>
                    <a:pt x="663" y="6484"/>
                    <a:pt x="664" y="6484"/>
                    <a:pt x="665" y="6484"/>
                  </a:cubicBezTo>
                  <a:lnTo>
                    <a:pt x="1956" y="6484"/>
                  </a:lnTo>
                  <a:cubicBezTo>
                    <a:pt x="1967" y="6485"/>
                    <a:pt x="1978" y="6485"/>
                    <a:pt x="1990" y="6485"/>
                  </a:cubicBezTo>
                  <a:cubicBezTo>
                    <a:pt x="2344" y="6485"/>
                    <a:pt x="2633" y="6198"/>
                    <a:pt x="2633" y="5839"/>
                  </a:cubicBezTo>
                  <a:cubicBezTo>
                    <a:pt x="2633" y="5481"/>
                    <a:pt x="2342" y="5193"/>
                    <a:pt x="1987" y="5193"/>
                  </a:cubicBezTo>
                  <a:cubicBezTo>
                    <a:pt x="1977" y="5193"/>
                    <a:pt x="1966" y="5193"/>
                    <a:pt x="1956" y="5194"/>
                  </a:cubicBezTo>
                  <a:lnTo>
                    <a:pt x="1309" y="5194"/>
                  </a:lnTo>
                  <a:lnTo>
                    <a:pt x="1309" y="677"/>
                  </a:lnTo>
                  <a:cubicBezTo>
                    <a:pt x="1327" y="308"/>
                    <a:pt x="1033"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3"/>
            <p:cNvSpPr/>
            <p:nvPr/>
          </p:nvSpPr>
          <p:spPr>
            <a:xfrm>
              <a:off x="3162000" y="4912925"/>
              <a:ext cx="526250" cy="387200"/>
            </a:xfrm>
            <a:custGeom>
              <a:avLst/>
              <a:gdLst/>
              <a:ahLst/>
              <a:cxnLst/>
              <a:rect l="l" t="t" r="r" b="b"/>
              <a:pathLst>
                <a:path w="21050" h="15488" extrusionOk="0">
                  <a:moveTo>
                    <a:pt x="4229" y="1"/>
                  </a:moveTo>
                  <a:cubicBezTo>
                    <a:pt x="3686" y="1"/>
                    <a:pt x="3176" y="352"/>
                    <a:pt x="2674" y="1076"/>
                  </a:cubicBezTo>
                  <a:cubicBezTo>
                    <a:pt x="1518" y="2740"/>
                    <a:pt x="731" y="4607"/>
                    <a:pt x="421" y="6622"/>
                  </a:cubicBezTo>
                  <a:cubicBezTo>
                    <a:pt x="0" y="9335"/>
                    <a:pt x="939" y="11821"/>
                    <a:pt x="3128" y="14008"/>
                  </a:cubicBezTo>
                  <a:cubicBezTo>
                    <a:pt x="3249" y="14129"/>
                    <a:pt x="3413" y="14197"/>
                    <a:pt x="3584" y="14197"/>
                  </a:cubicBezTo>
                  <a:cubicBezTo>
                    <a:pt x="5007" y="14197"/>
                    <a:pt x="6165" y="13039"/>
                    <a:pt x="6165" y="11616"/>
                  </a:cubicBezTo>
                  <a:lnTo>
                    <a:pt x="6165" y="11569"/>
                  </a:lnTo>
                  <a:cubicBezTo>
                    <a:pt x="7097" y="12399"/>
                    <a:pt x="8293" y="12873"/>
                    <a:pt x="9539" y="12904"/>
                  </a:cubicBezTo>
                  <a:cubicBezTo>
                    <a:pt x="9705" y="13487"/>
                    <a:pt x="9871" y="13923"/>
                    <a:pt x="10037" y="14271"/>
                  </a:cubicBezTo>
                  <a:cubicBezTo>
                    <a:pt x="10599" y="15471"/>
                    <a:pt x="11119" y="15488"/>
                    <a:pt x="11327" y="15488"/>
                  </a:cubicBezTo>
                  <a:cubicBezTo>
                    <a:pt x="11611" y="15488"/>
                    <a:pt x="12473" y="15488"/>
                    <a:pt x="13240" y="12431"/>
                  </a:cubicBezTo>
                  <a:cubicBezTo>
                    <a:pt x="15760" y="11462"/>
                    <a:pt x="17510" y="9143"/>
                    <a:pt x="17751" y="6454"/>
                  </a:cubicBezTo>
                  <a:lnTo>
                    <a:pt x="20404" y="6454"/>
                  </a:lnTo>
                  <a:cubicBezTo>
                    <a:pt x="20760" y="6454"/>
                    <a:pt x="21050" y="6164"/>
                    <a:pt x="21048" y="5808"/>
                  </a:cubicBezTo>
                  <a:cubicBezTo>
                    <a:pt x="21048" y="4158"/>
                    <a:pt x="19761" y="2794"/>
                    <a:pt x="18162" y="2604"/>
                  </a:cubicBezTo>
                  <a:lnTo>
                    <a:pt x="18162" y="2604"/>
                  </a:lnTo>
                  <a:cubicBezTo>
                    <a:pt x="17611" y="1784"/>
                    <a:pt x="16688" y="1291"/>
                    <a:pt x="15700" y="1291"/>
                  </a:cubicBezTo>
                  <a:cubicBezTo>
                    <a:pt x="15697" y="1291"/>
                    <a:pt x="15694" y="1292"/>
                    <a:pt x="15691" y="1292"/>
                  </a:cubicBezTo>
                  <a:lnTo>
                    <a:pt x="15199" y="1292"/>
                  </a:lnTo>
                  <a:cubicBezTo>
                    <a:pt x="14888" y="1292"/>
                    <a:pt x="14622" y="1513"/>
                    <a:pt x="14564" y="1819"/>
                  </a:cubicBezTo>
                  <a:cubicBezTo>
                    <a:pt x="14195" y="3787"/>
                    <a:pt x="13607" y="5744"/>
                    <a:pt x="13223" y="6343"/>
                  </a:cubicBezTo>
                  <a:cubicBezTo>
                    <a:pt x="12860" y="5893"/>
                    <a:pt x="12308" y="4491"/>
                    <a:pt x="11952" y="3071"/>
                  </a:cubicBezTo>
                  <a:cubicBezTo>
                    <a:pt x="11186" y="1"/>
                    <a:pt x="10320" y="1"/>
                    <a:pt x="10037" y="1"/>
                  </a:cubicBezTo>
                  <a:cubicBezTo>
                    <a:pt x="9095" y="1"/>
                    <a:pt x="8636" y="1138"/>
                    <a:pt x="8148" y="2340"/>
                  </a:cubicBezTo>
                  <a:cubicBezTo>
                    <a:pt x="7933" y="2870"/>
                    <a:pt x="7574" y="3756"/>
                    <a:pt x="7457" y="3873"/>
                  </a:cubicBezTo>
                  <a:cubicBezTo>
                    <a:pt x="7202" y="3831"/>
                    <a:pt x="6701" y="2818"/>
                    <a:pt x="6460" y="2331"/>
                  </a:cubicBezTo>
                  <a:cubicBezTo>
                    <a:pt x="5896" y="1187"/>
                    <a:pt x="5312" y="1"/>
                    <a:pt x="4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3"/>
            <p:cNvSpPr/>
            <p:nvPr/>
          </p:nvSpPr>
          <p:spPr>
            <a:xfrm>
              <a:off x="3412900" y="4912925"/>
              <a:ext cx="275350" cy="387200"/>
            </a:xfrm>
            <a:custGeom>
              <a:avLst/>
              <a:gdLst/>
              <a:ahLst/>
              <a:cxnLst/>
              <a:rect l="l" t="t" r="r" b="b"/>
              <a:pathLst>
                <a:path w="11014" h="15488" extrusionOk="0">
                  <a:moveTo>
                    <a:pt x="1" y="1"/>
                  </a:moveTo>
                  <a:lnTo>
                    <a:pt x="1" y="14271"/>
                  </a:lnTo>
                  <a:cubicBezTo>
                    <a:pt x="563" y="15471"/>
                    <a:pt x="1083" y="15486"/>
                    <a:pt x="1291" y="15486"/>
                  </a:cubicBezTo>
                  <a:lnTo>
                    <a:pt x="1291" y="15488"/>
                  </a:lnTo>
                  <a:cubicBezTo>
                    <a:pt x="1575" y="15488"/>
                    <a:pt x="2437" y="15488"/>
                    <a:pt x="3204" y="12431"/>
                  </a:cubicBezTo>
                  <a:cubicBezTo>
                    <a:pt x="5724" y="11462"/>
                    <a:pt x="7474" y="9143"/>
                    <a:pt x="7715" y="6454"/>
                  </a:cubicBezTo>
                  <a:lnTo>
                    <a:pt x="10368" y="6454"/>
                  </a:lnTo>
                  <a:cubicBezTo>
                    <a:pt x="10724" y="6454"/>
                    <a:pt x="11014" y="6164"/>
                    <a:pt x="11012" y="5808"/>
                  </a:cubicBezTo>
                  <a:cubicBezTo>
                    <a:pt x="11012" y="4158"/>
                    <a:pt x="9724" y="2793"/>
                    <a:pt x="8125" y="2604"/>
                  </a:cubicBezTo>
                  <a:cubicBezTo>
                    <a:pt x="7577" y="1784"/>
                    <a:pt x="6655" y="1291"/>
                    <a:pt x="5668" y="1291"/>
                  </a:cubicBezTo>
                  <a:cubicBezTo>
                    <a:pt x="5664" y="1291"/>
                    <a:pt x="5659" y="1291"/>
                    <a:pt x="5655" y="1292"/>
                  </a:cubicBezTo>
                  <a:lnTo>
                    <a:pt x="5163" y="1292"/>
                  </a:lnTo>
                  <a:cubicBezTo>
                    <a:pt x="5162" y="1292"/>
                    <a:pt x="5161" y="1292"/>
                    <a:pt x="5160" y="1292"/>
                  </a:cubicBezTo>
                  <a:cubicBezTo>
                    <a:pt x="4850" y="1292"/>
                    <a:pt x="4586" y="1513"/>
                    <a:pt x="4528" y="1817"/>
                  </a:cubicBezTo>
                  <a:cubicBezTo>
                    <a:pt x="4159" y="3787"/>
                    <a:pt x="3571" y="5742"/>
                    <a:pt x="3187" y="6343"/>
                  </a:cubicBezTo>
                  <a:cubicBezTo>
                    <a:pt x="2824" y="5891"/>
                    <a:pt x="2272" y="4490"/>
                    <a:pt x="1916" y="3071"/>
                  </a:cubicBezTo>
                  <a:cubicBezTo>
                    <a:pt x="1150" y="1"/>
                    <a:pt x="28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3" name="Google Shape;3573;p73"/>
          <p:cNvGrpSpPr/>
          <p:nvPr/>
        </p:nvGrpSpPr>
        <p:grpSpPr>
          <a:xfrm>
            <a:off x="4454850" y="4140906"/>
            <a:ext cx="382449" cy="466125"/>
            <a:chOff x="3877900" y="4879600"/>
            <a:chExt cx="451800" cy="550650"/>
          </a:xfrm>
        </p:grpSpPr>
        <p:sp>
          <p:nvSpPr>
            <p:cNvPr id="3574" name="Google Shape;3574;p73"/>
            <p:cNvSpPr/>
            <p:nvPr/>
          </p:nvSpPr>
          <p:spPr>
            <a:xfrm>
              <a:off x="3926250" y="4879600"/>
              <a:ext cx="129300" cy="194675"/>
            </a:xfrm>
            <a:custGeom>
              <a:avLst/>
              <a:gdLst/>
              <a:ahLst/>
              <a:cxnLst/>
              <a:rect l="l" t="t" r="r" b="b"/>
              <a:pathLst>
                <a:path w="5172" h="7787" extrusionOk="0">
                  <a:moveTo>
                    <a:pt x="4528" y="1"/>
                  </a:moveTo>
                  <a:cubicBezTo>
                    <a:pt x="4526" y="1"/>
                    <a:pt x="4524" y="1"/>
                    <a:pt x="4522" y="1"/>
                  </a:cubicBezTo>
                  <a:lnTo>
                    <a:pt x="652" y="1"/>
                  </a:lnTo>
                  <a:cubicBezTo>
                    <a:pt x="650" y="1"/>
                    <a:pt x="648" y="1"/>
                    <a:pt x="647" y="1"/>
                  </a:cubicBezTo>
                  <a:cubicBezTo>
                    <a:pt x="290" y="1"/>
                    <a:pt x="1" y="290"/>
                    <a:pt x="5" y="647"/>
                  </a:cubicBezTo>
                  <a:lnTo>
                    <a:pt x="5" y="1938"/>
                  </a:lnTo>
                  <a:cubicBezTo>
                    <a:pt x="1" y="2293"/>
                    <a:pt x="289" y="2583"/>
                    <a:pt x="644" y="2583"/>
                  </a:cubicBezTo>
                  <a:cubicBezTo>
                    <a:pt x="647" y="2583"/>
                    <a:pt x="649" y="2583"/>
                    <a:pt x="652" y="2583"/>
                  </a:cubicBezTo>
                  <a:lnTo>
                    <a:pt x="652" y="6496"/>
                  </a:lnTo>
                  <a:lnTo>
                    <a:pt x="1941" y="7787"/>
                  </a:lnTo>
                  <a:lnTo>
                    <a:pt x="3232" y="7787"/>
                  </a:lnTo>
                  <a:lnTo>
                    <a:pt x="4522" y="6496"/>
                  </a:lnTo>
                  <a:lnTo>
                    <a:pt x="4522" y="2582"/>
                  </a:lnTo>
                  <a:cubicBezTo>
                    <a:pt x="4524" y="2582"/>
                    <a:pt x="4526" y="2582"/>
                    <a:pt x="4528" y="2582"/>
                  </a:cubicBezTo>
                  <a:cubicBezTo>
                    <a:pt x="4884" y="2582"/>
                    <a:pt x="5172" y="2292"/>
                    <a:pt x="5167" y="1936"/>
                  </a:cubicBezTo>
                  <a:lnTo>
                    <a:pt x="5167" y="646"/>
                  </a:lnTo>
                  <a:cubicBezTo>
                    <a:pt x="5170" y="290"/>
                    <a:pt x="4882" y="1"/>
                    <a:pt x="4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3"/>
            <p:cNvSpPr/>
            <p:nvPr/>
          </p:nvSpPr>
          <p:spPr>
            <a:xfrm>
              <a:off x="3990900" y="4879600"/>
              <a:ext cx="64650" cy="194675"/>
            </a:xfrm>
            <a:custGeom>
              <a:avLst/>
              <a:gdLst/>
              <a:ahLst/>
              <a:cxnLst/>
              <a:rect l="l" t="t" r="r" b="b"/>
              <a:pathLst>
                <a:path w="2586" h="7787" extrusionOk="0">
                  <a:moveTo>
                    <a:pt x="1942" y="1"/>
                  </a:moveTo>
                  <a:cubicBezTo>
                    <a:pt x="1940" y="1"/>
                    <a:pt x="1938" y="1"/>
                    <a:pt x="1936" y="1"/>
                  </a:cubicBezTo>
                  <a:lnTo>
                    <a:pt x="0" y="1"/>
                  </a:lnTo>
                  <a:lnTo>
                    <a:pt x="0" y="7787"/>
                  </a:lnTo>
                  <a:lnTo>
                    <a:pt x="646" y="7787"/>
                  </a:lnTo>
                  <a:lnTo>
                    <a:pt x="1936" y="6496"/>
                  </a:lnTo>
                  <a:lnTo>
                    <a:pt x="1936" y="2583"/>
                  </a:lnTo>
                  <a:cubicBezTo>
                    <a:pt x="1938" y="2583"/>
                    <a:pt x="1940" y="2583"/>
                    <a:pt x="1942" y="2583"/>
                  </a:cubicBezTo>
                  <a:cubicBezTo>
                    <a:pt x="2298" y="2583"/>
                    <a:pt x="2586" y="2293"/>
                    <a:pt x="2581" y="1936"/>
                  </a:cubicBezTo>
                  <a:lnTo>
                    <a:pt x="2581" y="646"/>
                  </a:lnTo>
                  <a:cubicBezTo>
                    <a:pt x="2586" y="290"/>
                    <a:pt x="2296" y="1"/>
                    <a:pt x="1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3"/>
            <p:cNvSpPr/>
            <p:nvPr/>
          </p:nvSpPr>
          <p:spPr>
            <a:xfrm>
              <a:off x="3877900" y="5042000"/>
              <a:ext cx="226100" cy="354925"/>
            </a:xfrm>
            <a:custGeom>
              <a:avLst/>
              <a:gdLst/>
              <a:ahLst/>
              <a:cxnLst/>
              <a:rect l="l" t="t" r="r" b="b"/>
              <a:pathLst>
                <a:path w="9044" h="14197" extrusionOk="0">
                  <a:moveTo>
                    <a:pt x="2586" y="0"/>
                  </a:moveTo>
                  <a:lnTo>
                    <a:pt x="2586" y="490"/>
                  </a:lnTo>
                  <a:cubicBezTo>
                    <a:pt x="2587" y="1130"/>
                    <a:pt x="2227" y="1715"/>
                    <a:pt x="1656" y="2001"/>
                  </a:cubicBezTo>
                  <a:cubicBezTo>
                    <a:pt x="637" y="2518"/>
                    <a:pt x="5" y="3537"/>
                    <a:pt x="5" y="4672"/>
                  </a:cubicBezTo>
                  <a:lnTo>
                    <a:pt x="5" y="13551"/>
                  </a:lnTo>
                  <a:cubicBezTo>
                    <a:pt x="0" y="13906"/>
                    <a:pt x="287" y="14196"/>
                    <a:pt x="642" y="14196"/>
                  </a:cubicBezTo>
                  <a:cubicBezTo>
                    <a:pt x="645" y="14196"/>
                    <a:pt x="647" y="14196"/>
                    <a:pt x="650" y="14196"/>
                  </a:cubicBezTo>
                  <a:lnTo>
                    <a:pt x="8394" y="14196"/>
                  </a:lnTo>
                  <a:cubicBezTo>
                    <a:pt x="8396" y="14196"/>
                    <a:pt x="8399" y="14196"/>
                    <a:pt x="8402" y="14196"/>
                  </a:cubicBezTo>
                  <a:cubicBezTo>
                    <a:pt x="8755" y="14196"/>
                    <a:pt x="9043" y="13906"/>
                    <a:pt x="9039" y="13551"/>
                  </a:cubicBezTo>
                  <a:lnTo>
                    <a:pt x="9039" y="4672"/>
                  </a:lnTo>
                  <a:cubicBezTo>
                    <a:pt x="9037" y="3537"/>
                    <a:pt x="8405" y="2518"/>
                    <a:pt x="7386" y="2001"/>
                  </a:cubicBezTo>
                  <a:cubicBezTo>
                    <a:pt x="6815" y="1715"/>
                    <a:pt x="6455" y="1130"/>
                    <a:pt x="6456" y="490"/>
                  </a:cubicBezTo>
                  <a:lnTo>
                    <a:pt x="64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3"/>
            <p:cNvSpPr/>
            <p:nvPr/>
          </p:nvSpPr>
          <p:spPr>
            <a:xfrm>
              <a:off x="3990900" y="5042000"/>
              <a:ext cx="113050" cy="354925"/>
            </a:xfrm>
            <a:custGeom>
              <a:avLst/>
              <a:gdLst/>
              <a:ahLst/>
              <a:cxnLst/>
              <a:rect l="l" t="t" r="r" b="b"/>
              <a:pathLst>
                <a:path w="4522" h="14197" extrusionOk="0">
                  <a:moveTo>
                    <a:pt x="0" y="0"/>
                  </a:moveTo>
                  <a:lnTo>
                    <a:pt x="0" y="14196"/>
                  </a:lnTo>
                  <a:lnTo>
                    <a:pt x="3872" y="14196"/>
                  </a:lnTo>
                  <a:cubicBezTo>
                    <a:pt x="3874" y="14196"/>
                    <a:pt x="3876" y="14196"/>
                    <a:pt x="3877" y="14196"/>
                  </a:cubicBezTo>
                  <a:cubicBezTo>
                    <a:pt x="4234" y="14196"/>
                    <a:pt x="4522" y="13907"/>
                    <a:pt x="4517" y="13551"/>
                  </a:cubicBezTo>
                  <a:lnTo>
                    <a:pt x="4517" y="4672"/>
                  </a:lnTo>
                  <a:cubicBezTo>
                    <a:pt x="4517" y="3537"/>
                    <a:pt x="3885" y="2518"/>
                    <a:pt x="2866" y="2001"/>
                  </a:cubicBezTo>
                  <a:cubicBezTo>
                    <a:pt x="2295" y="1715"/>
                    <a:pt x="1935" y="1130"/>
                    <a:pt x="1936" y="492"/>
                  </a:cubicBezTo>
                  <a:lnTo>
                    <a:pt x="19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3"/>
            <p:cNvSpPr/>
            <p:nvPr/>
          </p:nvSpPr>
          <p:spPr>
            <a:xfrm>
              <a:off x="4039325" y="5138775"/>
              <a:ext cx="290375" cy="291475"/>
            </a:xfrm>
            <a:custGeom>
              <a:avLst/>
              <a:gdLst/>
              <a:ahLst/>
              <a:cxnLst/>
              <a:rect l="l" t="t" r="r" b="b"/>
              <a:pathLst>
                <a:path w="11615" h="11659" extrusionOk="0">
                  <a:moveTo>
                    <a:pt x="5808" y="1"/>
                  </a:moveTo>
                  <a:cubicBezTo>
                    <a:pt x="2605" y="1"/>
                    <a:pt x="1" y="2606"/>
                    <a:pt x="1" y="5808"/>
                  </a:cubicBezTo>
                  <a:cubicBezTo>
                    <a:pt x="1" y="9010"/>
                    <a:pt x="2605" y="11659"/>
                    <a:pt x="5808" y="11659"/>
                  </a:cubicBezTo>
                  <a:cubicBezTo>
                    <a:pt x="9010" y="11659"/>
                    <a:pt x="11614" y="9011"/>
                    <a:pt x="11614" y="5808"/>
                  </a:cubicBezTo>
                  <a:cubicBezTo>
                    <a:pt x="11614" y="2606"/>
                    <a:pt x="9010" y="1"/>
                    <a:pt x="5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3"/>
            <p:cNvSpPr/>
            <p:nvPr/>
          </p:nvSpPr>
          <p:spPr>
            <a:xfrm>
              <a:off x="4184475" y="5138775"/>
              <a:ext cx="145225" cy="291475"/>
            </a:xfrm>
            <a:custGeom>
              <a:avLst/>
              <a:gdLst/>
              <a:ahLst/>
              <a:cxnLst/>
              <a:rect l="l" t="t" r="r" b="b"/>
              <a:pathLst>
                <a:path w="5809" h="11659" extrusionOk="0">
                  <a:moveTo>
                    <a:pt x="1" y="1"/>
                  </a:moveTo>
                  <a:lnTo>
                    <a:pt x="1" y="11659"/>
                  </a:lnTo>
                  <a:cubicBezTo>
                    <a:pt x="3204" y="11659"/>
                    <a:pt x="5808" y="9011"/>
                    <a:pt x="5808" y="5808"/>
                  </a:cubicBezTo>
                  <a:cubicBezTo>
                    <a:pt x="5808" y="2606"/>
                    <a:pt x="3204"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3"/>
            <p:cNvSpPr/>
            <p:nvPr/>
          </p:nvSpPr>
          <p:spPr>
            <a:xfrm>
              <a:off x="4121700" y="5222750"/>
              <a:ext cx="125625" cy="122425"/>
            </a:xfrm>
            <a:custGeom>
              <a:avLst/>
              <a:gdLst/>
              <a:ahLst/>
              <a:cxnLst/>
              <a:rect l="l" t="t" r="r" b="b"/>
              <a:pathLst>
                <a:path w="5025" h="4897" extrusionOk="0">
                  <a:moveTo>
                    <a:pt x="711" y="1"/>
                  </a:moveTo>
                  <a:cubicBezTo>
                    <a:pt x="545" y="1"/>
                    <a:pt x="380" y="64"/>
                    <a:pt x="254" y="190"/>
                  </a:cubicBezTo>
                  <a:cubicBezTo>
                    <a:pt x="10" y="434"/>
                    <a:pt x="0" y="825"/>
                    <a:pt x="232" y="1081"/>
                  </a:cubicBezTo>
                  <a:lnTo>
                    <a:pt x="1601" y="2448"/>
                  </a:lnTo>
                  <a:lnTo>
                    <a:pt x="232" y="3817"/>
                  </a:lnTo>
                  <a:cubicBezTo>
                    <a:pt x="0" y="4072"/>
                    <a:pt x="10" y="4464"/>
                    <a:pt x="254" y="4707"/>
                  </a:cubicBezTo>
                  <a:cubicBezTo>
                    <a:pt x="380" y="4833"/>
                    <a:pt x="545" y="4897"/>
                    <a:pt x="711" y="4897"/>
                  </a:cubicBezTo>
                  <a:cubicBezTo>
                    <a:pt x="866" y="4897"/>
                    <a:pt x="1021" y="4841"/>
                    <a:pt x="1144" y="4729"/>
                  </a:cubicBezTo>
                  <a:lnTo>
                    <a:pt x="2513" y="3361"/>
                  </a:lnTo>
                  <a:lnTo>
                    <a:pt x="3881" y="4729"/>
                  </a:lnTo>
                  <a:cubicBezTo>
                    <a:pt x="4004" y="4841"/>
                    <a:pt x="4159" y="4897"/>
                    <a:pt x="4314" y="4897"/>
                  </a:cubicBezTo>
                  <a:cubicBezTo>
                    <a:pt x="4480" y="4897"/>
                    <a:pt x="4645" y="4833"/>
                    <a:pt x="4771" y="4707"/>
                  </a:cubicBezTo>
                  <a:cubicBezTo>
                    <a:pt x="5015" y="4464"/>
                    <a:pt x="5025" y="4072"/>
                    <a:pt x="4793" y="3817"/>
                  </a:cubicBezTo>
                  <a:lnTo>
                    <a:pt x="3424" y="2449"/>
                  </a:lnTo>
                  <a:lnTo>
                    <a:pt x="4793" y="1081"/>
                  </a:lnTo>
                  <a:cubicBezTo>
                    <a:pt x="5023" y="825"/>
                    <a:pt x="5015" y="434"/>
                    <a:pt x="4771" y="190"/>
                  </a:cubicBezTo>
                  <a:cubicBezTo>
                    <a:pt x="4645" y="65"/>
                    <a:pt x="4479" y="2"/>
                    <a:pt x="4314" y="2"/>
                  </a:cubicBezTo>
                  <a:cubicBezTo>
                    <a:pt x="4159" y="2"/>
                    <a:pt x="4004" y="57"/>
                    <a:pt x="3881" y="168"/>
                  </a:cubicBezTo>
                  <a:lnTo>
                    <a:pt x="2513" y="1537"/>
                  </a:lnTo>
                  <a:lnTo>
                    <a:pt x="1144" y="168"/>
                  </a:lnTo>
                  <a:cubicBezTo>
                    <a:pt x="1021" y="56"/>
                    <a:pt x="866" y="1"/>
                    <a:pt x="7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3"/>
            <p:cNvSpPr/>
            <p:nvPr/>
          </p:nvSpPr>
          <p:spPr>
            <a:xfrm>
              <a:off x="4184525" y="5222775"/>
              <a:ext cx="63300" cy="122950"/>
            </a:xfrm>
            <a:custGeom>
              <a:avLst/>
              <a:gdLst/>
              <a:ahLst/>
              <a:cxnLst/>
              <a:rect l="l" t="t" r="r" b="b"/>
              <a:pathLst>
                <a:path w="2532" h="4918" extrusionOk="0">
                  <a:moveTo>
                    <a:pt x="1801" y="1"/>
                  </a:moveTo>
                  <a:cubicBezTo>
                    <a:pt x="1646" y="1"/>
                    <a:pt x="1491" y="56"/>
                    <a:pt x="1368" y="167"/>
                  </a:cubicBezTo>
                  <a:lnTo>
                    <a:pt x="0" y="1536"/>
                  </a:lnTo>
                  <a:lnTo>
                    <a:pt x="0" y="3360"/>
                  </a:lnTo>
                  <a:lnTo>
                    <a:pt x="1368" y="4728"/>
                  </a:lnTo>
                  <a:cubicBezTo>
                    <a:pt x="1494" y="4854"/>
                    <a:pt x="1660" y="4917"/>
                    <a:pt x="1825" y="4917"/>
                  </a:cubicBezTo>
                  <a:cubicBezTo>
                    <a:pt x="1990" y="4917"/>
                    <a:pt x="2154" y="4855"/>
                    <a:pt x="2280" y="4730"/>
                  </a:cubicBezTo>
                  <a:cubicBezTo>
                    <a:pt x="2531" y="4477"/>
                    <a:pt x="2531" y="4070"/>
                    <a:pt x="2280" y="3817"/>
                  </a:cubicBezTo>
                  <a:lnTo>
                    <a:pt x="911" y="2448"/>
                  </a:lnTo>
                  <a:lnTo>
                    <a:pt x="2280" y="1080"/>
                  </a:lnTo>
                  <a:cubicBezTo>
                    <a:pt x="2510" y="824"/>
                    <a:pt x="2502" y="433"/>
                    <a:pt x="2258" y="189"/>
                  </a:cubicBezTo>
                  <a:cubicBezTo>
                    <a:pt x="2132" y="64"/>
                    <a:pt x="1966" y="1"/>
                    <a:pt x="18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73"/>
          <p:cNvGrpSpPr/>
          <p:nvPr/>
        </p:nvGrpSpPr>
        <p:grpSpPr>
          <a:xfrm>
            <a:off x="4980742" y="4140905"/>
            <a:ext cx="309713" cy="466125"/>
            <a:chOff x="4484025" y="4818400"/>
            <a:chExt cx="365875" cy="550650"/>
          </a:xfrm>
        </p:grpSpPr>
        <p:sp>
          <p:nvSpPr>
            <p:cNvPr id="3583" name="Google Shape;3583;p73"/>
            <p:cNvSpPr/>
            <p:nvPr/>
          </p:nvSpPr>
          <p:spPr>
            <a:xfrm>
              <a:off x="4484025" y="5304500"/>
              <a:ext cx="145200" cy="64550"/>
            </a:xfrm>
            <a:custGeom>
              <a:avLst/>
              <a:gdLst/>
              <a:ahLst/>
              <a:cxnLst/>
              <a:rect l="l" t="t" r="r" b="b"/>
              <a:pathLst>
                <a:path w="5808" h="2582" extrusionOk="0">
                  <a:moveTo>
                    <a:pt x="1935" y="0"/>
                  </a:moveTo>
                  <a:cubicBezTo>
                    <a:pt x="865" y="0"/>
                    <a:pt x="0" y="867"/>
                    <a:pt x="0" y="1935"/>
                  </a:cubicBezTo>
                  <a:cubicBezTo>
                    <a:pt x="0" y="2292"/>
                    <a:pt x="289" y="2582"/>
                    <a:pt x="645" y="2582"/>
                  </a:cubicBezTo>
                  <a:lnTo>
                    <a:pt x="4517" y="2582"/>
                  </a:lnTo>
                  <a:lnTo>
                    <a:pt x="5808" y="1157"/>
                  </a:lnTo>
                  <a:lnTo>
                    <a:pt x="4517" y="0"/>
                  </a:lnTo>
                  <a:lnTo>
                    <a:pt x="1937" y="0"/>
                  </a:lnTo>
                  <a:cubicBezTo>
                    <a:pt x="1936" y="0"/>
                    <a:pt x="1936" y="0"/>
                    <a:pt x="19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3"/>
            <p:cNvSpPr/>
            <p:nvPr/>
          </p:nvSpPr>
          <p:spPr>
            <a:xfrm>
              <a:off x="4762100" y="5016350"/>
              <a:ext cx="87800" cy="76725"/>
            </a:xfrm>
            <a:custGeom>
              <a:avLst/>
              <a:gdLst/>
              <a:ahLst/>
              <a:cxnLst/>
              <a:rect l="l" t="t" r="r" b="b"/>
              <a:pathLst>
                <a:path w="3512" h="3069" extrusionOk="0">
                  <a:moveTo>
                    <a:pt x="2040" y="0"/>
                  </a:moveTo>
                  <a:cubicBezTo>
                    <a:pt x="1767" y="0"/>
                    <a:pt x="1495" y="85"/>
                    <a:pt x="1266" y="255"/>
                  </a:cubicBezTo>
                  <a:lnTo>
                    <a:pt x="209" y="1056"/>
                  </a:lnTo>
                  <a:lnTo>
                    <a:pt x="0" y="2407"/>
                  </a:lnTo>
                  <a:lnTo>
                    <a:pt x="1821" y="3068"/>
                  </a:lnTo>
                  <a:lnTo>
                    <a:pt x="2815" y="2320"/>
                  </a:lnTo>
                  <a:cubicBezTo>
                    <a:pt x="3383" y="1894"/>
                    <a:pt x="3512" y="1096"/>
                    <a:pt x="3073" y="514"/>
                  </a:cubicBezTo>
                  <a:cubicBezTo>
                    <a:pt x="2815" y="173"/>
                    <a:pt x="2428"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3"/>
            <p:cNvSpPr/>
            <p:nvPr/>
          </p:nvSpPr>
          <p:spPr>
            <a:xfrm>
              <a:off x="4516275" y="5013050"/>
              <a:ext cx="291375" cy="356000"/>
            </a:xfrm>
            <a:custGeom>
              <a:avLst/>
              <a:gdLst/>
              <a:ahLst/>
              <a:cxnLst/>
              <a:rect l="l" t="t" r="r" b="b"/>
              <a:pathLst>
                <a:path w="11655" h="14240" extrusionOk="0">
                  <a:moveTo>
                    <a:pt x="4913" y="1"/>
                  </a:moveTo>
                  <a:cubicBezTo>
                    <a:pt x="4910" y="1"/>
                    <a:pt x="4907" y="1"/>
                    <a:pt x="4904" y="1"/>
                  </a:cubicBezTo>
                  <a:lnTo>
                    <a:pt x="2582" y="1"/>
                  </a:lnTo>
                  <a:cubicBezTo>
                    <a:pt x="1163" y="1"/>
                    <a:pt x="1" y="1161"/>
                    <a:pt x="1" y="2582"/>
                  </a:cubicBezTo>
                  <a:lnTo>
                    <a:pt x="1" y="9077"/>
                  </a:lnTo>
                  <a:cubicBezTo>
                    <a:pt x="1" y="10496"/>
                    <a:pt x="1163" y="11658"/>
                    <a:pt x="2582" y="11658"/>
                  </a:cubicBezTo>
                  <a:lnTo>
                    <a:pt x="3229" y="11658"/>
                  </a:lnTo>
                  <a:lnTo>
                    <a:pt x="3229" y="14240"/>
                  </a:lnTo>
                  <a:lnTo>
                    <a:pt x="7744" y="14240"/>
                  </a:lnTo>
                  <a:cubicBezTo>
                    <a:pt x="9165" y="14240"/>
                    <a:pt x="10325" y="13077"/>
                    <a:pt x="10325" y="11658"/>
                  </a:cubicBezTo>
                  <a:cubicBezTo>
                    <a:pt x="10325" y="10238"/>
                    <a:pt x="9165" y="9077"/>
                    <a:pt x="7744" y="9077"/>
                  </a:cubicBezTo>
                  <a:lnTo>
                    <a:pt x="6453" y="9077"/>
                  </a:lnTo>
                  <a:cubicBezTo>
                    <a:pt x="5742" y="9074"/>
                    <a:pt x="5166" y="8498"/>
                    <a:pt x="5163" y="7787"/>
                  </a:cubicBezTo>
                  <a:lnTo>
                    <a:pt x="5163" y="3445"/>
                  </a:lnTo>
                  <a:lnTo>
                    <a:pt x="6260" y="4518"/>
                  </a:lnTo>
                  <a:cubicBezTo>
                    <a:pt x="6759" y="5002"/>
                    <a:pt x="7411" y="5249"/>
                    <a:pt x="8066" y="5249"/>
                  </a:cubicBezTo>
                  <a:cubicBezTo>
                    <a:pt x="8608" y="5249"/>
                    <a:pt x="9153" y="5080"/>
                    <a:pt x="9615" y="4736"/>
                  </a:cubicBezTo>
                  <a:lnTo>
                    <a:pt x="10622" y="3976"/>
                  </a:lnTo>
                  <a:lnTo>
                    <a:pt x="11654" y="3200"/>
                  </a:lnTo>
                  <a:lnTo>
                    <a:pt x="10042" y="1188"/>
                  </a:lnTo>
                  <a:lnTo>
                    <a:pt x="9008" y="1961"/>
                  </a:lnTo>
                  <a:lnTo>
                    <a:pt x="8067" y="2672"/>
                  </a:lnTo>
                  <a:lnTo>
                    <a:pt x="7047" y="1149"/>
                  </a:lnTo>
                  <a:cubicBezTo>
                    <a:pt x="6575" y="431"/>
                    <a:pt x="5772" y="1"/>
                    <a:pt x="49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3"/>
            <p:cNvSpPr/>
            <p:nvPr/>
          </p:nvSpPr>
          <p:spPr>
            <a:xfrm>
              <a:off x="4596950" y="5013050"/>
              <a:ext cx="210700" cy="356000"/>
            </a:xfrm>
            <a:custGeom>
              <a:avLst/>
              <a:gdLst/>
              <a:ahLst/>
              <a:cxnLst/>
              <a:rect l="l" t="t" r="r" b="b"/>
              <a:pathLst>
                <a:path w="8428" h="14240" extrusionOk="0">
                  <a:moveTo>
                    <a:pt x="1686" y="1"/>
                  </a:moveTo>
                  <a:cubicBezTo>
                    <a:pt x="1683" y="1"/>
                    <a:pt x="1680" y="1"/>
                    <a:pt x="1677" y="1"/>
                  </a:cubicBezTo>
                  <a:lnTo>
                    <a:pt x="0" y="1"/>
                  </a:lnTo>
                  <a:lnTo>
                    <a:pt x="0" y="14240"/>
                  </a:lnTo>
                  <a:lnTo>
                    <a:pt x="4517" y="14240"/>
                  </a:lnTo>
                  <a:cubicBezTo>
                    <a:pt x="5936" y="14240"/>
                    <a:pt x="7098" y="13077"/>
                    <a:pt x="7098" y="11658"/>
                  </a:cubicBezTo>
                  <a:cubicBezTo>
                    <a:pt x="7098" y="10238"/>
                    <a:pt x="5936" y="9077"/>
                    <a:pt x="4517" y="9077"/>
                  </a:cubicBezTo>
                  <a:lnTo>
                    <a:pt x="3226" y="9077"/>
                  </a:lnTo>
                  <a:cubicBezTo>
                    <a:pt x="2515" y="9074"/>
                    <a:pt x="1937" y="8498"/>
                    <a:pt x="1936" y="7787"/>
                  </a:cubicBezTo>
                  <a:lnTo>
                    <a:pt x="1936" y="3445"/>
                  </a:lnTo>
                  <a:lnTo>
                    <a:pt x="3033" y="4516"/>
                  </a:lnTo>
                  <a:cubicBezTo>
                    <a:pt x="3533" y="5001"/>
                    <a:pt x="4185" y="5248"/>
                    <a:pt x="4840" y="5248"/>
                  </a:cubicBezTo>
                  <a:cubicBezTo>
                    <a:pt x="5382" y="5248"/>
                    <a:pt x="5926" y="5079"/>
                    <a:pt x="6388" y="4736"/>
                  </a:cubicBezTo>
                  <a:lnTo>
                    <a:pt x="7395" y="3974"/>
                  </a:lnTo>
                  <a:lnTo>
                    <a:pt x="8427" y="3200"/>
                  </a:lnTo>
                  <a:lnTo>
                    <a:pt x="6815" y="1188"/>
                  </a:lnTo>
                  <a:lnTo>
                    <a:pt x="5781" y="1961"/>
                  </a:lnTo>
                  <a:lnTo>
                    <a:pt x="4840" y="2672"/>
                  </a:lnTo>
                  <a:lnTo>
                    <a:pt x="3820" y="1149"/>
                  </a:lnTo>
                  <a:cubicBezTo>
                    <a:pt x="3348" y="431"/>
                    <a:pt x="2545" y="1"/>
                    <a:pt x="16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3"/>
            <p:cNvSpPr/>
            <p:nvPr/>
          </p:nvSpPr>
          <p:spPr>
            <a:xfrm>
              <a:off x="4532450" y="4884000"/>
              <a:ext cx="129050" cy="129075"/>
            </a:xfrm>
            <a:custGeom>
              <a:avLst/>
              <a:gdLst/>
              <a:ahLst/>
              <a:cxnLst/>
              <a:rect l="l" t="t" r="r" b="b"/>
              <a:pathLst>
                <a:path w="5162" h="5163" extrusionOk="0">
                  <a:moveTo>
                    <a:pt x="1289" y="0"/>
                  </a:moveTo>
                  <a:lnTo>
                    <a:pt x="0" y="1291"/>
                  </a:lnTo>
                  <a:lnTo>
                    <a:pt x="0" y="2581"/>
                  </a:lnTo>
                  <a:cubicBezTo>
                    <a:pt x="0" y="4005"/>
                    <a:pt x="1157" y="5163"/>
                    <a:pt x="2580" y="5163"/>
                  </a:cubicBezTo>
                  <a:cubicBezTo>
                    <a:pt x="4004" y="5163"/>
                    <a:pt x="5161" y="4005"/>
                    <a:pt x="5161" y="2581"/>
                  </a:cubicBezTo>
                  <a:lnTo>
                    <a:pt x="5161" y="1291"/>
                  </a:lnTo>
                  <a:lnTo>
                    <a:pt x="38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3"/>
            <p:cNvSpPr/>
            <p:nvPr/>
          </p:nvSpPr>
          <p:spPr>
            <a:xfrm>
              <a:off x="4596950" y="4884000"/>
              <a:ext cx="64550" cy="129075"/>
            </a:xfrm>
            <a:custGeom>
              <a:avLst/>
              <a:gdLst/>
              <a:ahLst/>
              <a:cxnLst/>
              <a:rect l="l" t="t" r="r" b="b"/>
              <a:pathLst>
                <a:path w="2582" h="5163" extrusionOk="0">
                  <a:moveTo>
                    <a:pt x="0" y="0"/>
                  </a:moveTo>
                  <a:lnTo>
                    <a:pt x="0" y="5163"/>
                  </a:lnTo>
                  <a:cubicBezTo>
                    <a:pt x="1424" y="5163"/>
                    <a:pt x="2581" y="4005"/>
                    <a:pt x="2581" y="2581"/>
                  </a:cubicBezTo>
                  <a:lnTo>
                    <a:pt x="2581" y="1291"/>
                  </a:lnTo>
                  <a:lnTo>
                    <a:pt x="12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3"/>
            <p:cNvSpPr/>
            <p:nvPr/>
          </p:nvSpPr>
          <p:spPr>
            <a:xfrm>
              <a:off x="4532375" y="4818400"/>
              <a:ext cx="129125" cy="97875"/>
            </a:xfrm>
            <a:custGeom>
              <a:avLst/>
              <a:gdLst/>
              <a:ahLst/>
              <a:cxnLst/>
              <a:rect l="l" t="t" r="r" b="b"/>
              <a:pathLst>
                <a:path w="5165" h="3915" extrusionOk="0">
                  <a:moveTo>
                    <a:pt x="647" y="0"/>
                  </a:moveTo>
                  <a:cubicBezTo>
                    <a:pt x="290" y="0"/>
                    <a:pt x="0" y="290"/>
                    <a:pt x="2" y="647"/>
                  </a:cubicBezTo>
                  <a:lnTo>
                    <a:pt x="2" y="3915"/>
                  </a:lnTo>
                  <a:lnTo>
                    <a:pt x="5164" y="3915"/>
                  </a:lnTo>
                  <a:lnTo>
                    <a:pt x="5164" y="646"/>
                  </a:lnTo>
                  <a:cubicBezTo>
                    <a:pt x="5164" y="290"/>
                    <a:pt x="4875" y="0"/>
                    <a:pt x="4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3"/>
            <p:cNvSpPr/>
            <p:nvPr/>
          </p:nvSpPr>
          <p:spPr>
            <a:xfrm>
              <a:off x="4596950" y="4818400"/>
              <a:ext cx="64550" cy="97875"/>
            </a:xfrm>
            <a:custGeom>
              <a:avLst/>
              <a:gdLst/>
              <a:ahLst/>
              <a:cxnLst/>
              <a:rect l="l" t="t" r="r" b="b"/>
              <a:pathLst>
                <a:path w="2582" h="3915" extrusionOk="0">
                  <a:moveTo>
                    <a:pt x="1939" y="0"/>
                  </a:moveTo>
                  <a:cubicBezTo>
                    <a:pt x="1938" y="0"/>
                    <a:pt x="1937" y="0"/>
                    <a:pt x="1936" y="0"/>
                  </a:cubicBezTo>
                  <a:lnTo>
                    <a:pt x="0" y="0"/>
                  </a:lnTo>
                  <a:lnTo>
                    <a:pt x="0" y="3915"/>
                  </a:lnTo>
                  <a:lnTo>
                    <a:pt x="2581" y="3915"/>
                  </a:lnTo>
                  <a:lnTo>
                    <a:pt x="2581" y="646"/>
                  </a:lnTo>
                  <a:cubicBezTo>
                    <a:pt x="2581" y="289"/>
                    <a:pt x="2293" y="0"/>
                    <a:pt x="19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73"/>
          <p:cNvGrpSpPr/>
          <p:nvPr/>
        </p:nvGrpSpPr>
        <p:grpSpPr>
          <a:xfrm>
            <a:off x="5433897" y="4140895"/>
            <a:ext cx="467522" cy="466146"/>
            <a:chOff x="4953550" y="4833400"/>
            <a:chExt cx="552300" cy="550675"/>
          </a:xfrm>
        </p:grpSpPr>
        <p:sp>
          <p:nvSpPr>
            <p:cNvPr id="3592" name="Google Shape;3592;p73"/>
            <p:cNvSpPr/>
            <p:nvPr/>
          </p:nvSpPr>
          <p:spPr>
            <a:xfrm>
              <a:off x="5003850" y="5044200"/>
              <a:ext cx="129100" cy="145200"/>
            </a:xfrm>
            <a:custGeom>
              <a:avLst/>
              <a:gdLst/>
              <a:ahLst/>
              <a:cxnLst/>
              <a:rect l="l" t="t" r="r" b="b"/>
              <a:pathLst>
                <a:path w="5164" h="5808" extrusionOk="0">
                  <a:moveTo>
                    <a:pt x="1" y="1"/>
                  </a:moveTo>
                  <a:lnTo>
                    <a:pt x="1" y="3872"/>
                  </a:lnTo>
                  <a:cubicBezTo>
                    <a:pt x="1" y="4088"/>
                    <a:pt x="109" y="4289"/>
                    <a:pt x="287" y="4409"/>
                  </a:cubicBezTo>
                  <a:lnTo>
                    <a:pt x="2223" y="5699"/>
                  </a:lnTo>
                  <a:cubicBezTo>
                    <a:pt x="2332" y="5771"/>
                    <a:pt x="2456" y="5808"/>
                    <a:pt x="2581" y="5808"/>
                  </a:cubicBezTo>
                  <a:cubicBezTo>
                    <a:pt x="2706" y="5808"/>
                    <a:pt x="2831" y="5771"/>
                    <a:pt x="2939" y="5699"/>
                  </a:cubicBezTo>
                  <a:lnTo>
                    <a:pt x="4875" y="4409"/>
                  </a:lnTo>
                  <a:cubicBezTo>
                    <a:pt x="5054" y="4289"/>
                    <a:pt x="5162" y="4088"/>
                    <a:pt x="5163" y="3872"/>
                  </a:cubicBezTo>
                  <a:lnTo>
                    <a:pt x="51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3"/>
            <p:cNvSpPr/>
            <p:nvPr/>
          </p:nvSpPr>
          <p:spPr>
            <a:xfrm>
              <a:off x="5068375" y="5044200"/>
              <a:ext cx="64575" cy="145225"/>
            </a:xfrm>
            <a:custGeom>
              <a:avLst/>
              <a:gdLst/>
              <a:ahLst/>
              <a:cxnLst/>
              <a:rect l="l" t="t" r="r" b="b"/>
              <a:pathLst>
                <a:path w="2583" h="5809" extrusionOk="0">
                  <a:moveTo>
                    <a:pt x="1" y="1"/>
                  </a:moveTo>
                  <a:lnTo>
                    <a:pt x="1" y="5808"/>
                  </a:lnTo>
                  <a:cubicBezTo>
                    <a:pt x="128" y="5808"/>
                    <a:pt x="252" y="5770"/>
                    <a:pt x="358" y="5699"/>
                  </a:cubicBezTo>
                  <a:lnTo>
                    <a:pt x="2294" y="4410"/>
                  </a:lnTo>
                  <a:cubicBezTo>
                    <a:pt x="2474" y="4289"/>
                    <a:pt x="2582" y="4088"/>
                    <a:pt x="2582" y="3872"/>
                  </a:cubicBezTo>
                  <a:lnTo>
                    <a:pt x="25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3"/>
            <p:cNvSpPr/>
            <p:nvPr/>
          </p:nvSpPr>
          <p:spPr>
            <a:xfrm>
              <a:off x="5326475" y="5044200"/>
              <a:ext cx="129075" cy="145200"/>
            </a:xfrm>
            <a:custGeom>
              <a:avLst/>
              <a:gdLst/>
              <a:ahLst/>
              <a:cxnLst/>
              <a:rect l="l" t="t" r="r" b="b"/>
              <a:pathLst>
                <a:path w="5163" h="5808" extrusionOk="0">
                  <a:moveTo>
                    <a:pt x="0" y="1"/>
                  </a:moveTo>
                  <a:lnTo>
                    <a:pt x="0" y="3872"/>
                  </a:lnTo>
                  <a:cubicBezTo>
                    <a:pt x="0" y="4088"/>
                    <a:pt x="108" y="4289"/>
                    <a:pt x="288" y="4409"/>
                  </a:cubicBezTo>
                  <a:lnTo>
                    <a:pt x="2224" y="5699"/>
                  </a:lnTo>
                  <a:cubicBezTo>
                    <a:pt x="2332" y="5771"/>
                    <a:pt x="2457" y="5808"/>
                    <a:pt x="2582" y="5808"/>
                  </a:cubicBezTo>
                  <a:cubicBezTo>
                    <a:pt x="2707" y="5808"/>
                    <a:pt x="2831" y="5771"/>
                    <a:pt x="2940" y="5699"/>
                  </a:cubicBezTo>
                  <a:lnTo>
                    <a:pt x="4876" y="4409"/>
                  </a:lnTo>
                  <a:cubicBezTo>
                    <a:pt x="5055" y="4289"/>
                    <a:pt x="5162" y="4088"/>
                    <a:pt x="5162" y="3872"/>
                  </a:cubicBezTo>
                  <a:lnTo>
                    <a:pt x="5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3"/>
            <p:cNvSpPr/>
            <p:nvPr/>
          </p:nvSpPr>
          <p:spPr>
            <a:xfrm>
              <a:off x="5391000" y="5044200"/>
              <a:ext cx="64550" cy="145225"/>
            </a:xfrm>
            <a:custGeom>
              <a:avLst/>
              <a:gdLst/>
              <a:ahLst/>
              <a:cxnLst/>
              <a:rect l="l" t="t" r="r" b="b"/>
              <a:pathLst>
                <a:path w="2582" h="5809" extrusionOk="0">
                  <a:moveTo>
                    <a:pt x="0" y="1"/>
                  </a:moveTo>
                  <a:lnTo>
                    <a:pt x="0" y="5808"/>
                  </a:lnTo>
                  <a:cubicBezTo>
                    <a:pt x="129" y="5808"/>
                    <a:pt x="253" y="5770"/>
                    <a:pt x="359" y="5699"/>
                  </a:cubicBezTo>
                  <a:lnTo>
                    <a:pt x="2295" y="4410"/>
                  </a:lnTo>
                  <a:cubicBezTo>
                    <a:pt x="2474" y="4289"/>
                    <a:pt x="2581" y="4088"/>
                    <a:pt x="2581" y="3872"/>
                  </a:cubicBezTo>
                  <a:lnTo>
                    <a:pt x="2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3"/>
            <p:cNvSpPr/>
            <p:nvPr/>
          </p:nvSpPr>
          <p:spPr>
            <a:xfrm>
              <a:off x="5326475" y="4849550"/>
              <a:ext cx="129075" cy="146300"/>
            </a:xfrm>
            <a:custGeom>
              <a:avLst/>
              <a:gdLst/>
              <a:ahLst/>
              <a:cxnLst/>
              <a:rect l="l" t="t" r="r" b="b"/>
              <a:pathLst>
                <a:path w="5163" h="5852" extrusionOk="0">
                  <a:moveTo>
                    <a:pt x="0" y="1"/>
                  </a:moveTo>
                  <a:lnTo>
                    <a:pt x="0" y="5206"/>
                  </a:lnTo>
                  <a:cubicBezTo>
                    <a:pt x="1" y="5586"/>
                    <a:pt x="313" y="5851"/>
                    <a:pt x="649" y="5851"/>
                  </a:cubicBezTo>
                  <a:cubicBezTo>
                    <a:pt x="768" y="5851"/>
                    <a:pt x="891" y="5818"/>
                    <a:pt x="1004" y="5743"/>
                  </a:cubicBezTo>
                  <a:lnTo>
                    <a:pt x="2581" y="4690"/>
                  </a:lnTo>
                  <a:lnTo>
                    <a:pt x="4160" y="5743"/>
                  </a:lnTo>
                  <a:cubicBezTo>
                    <a:pt x="4272" y="5818"/>
                    <a:pt x="4395" y="5851"/>
                    <a:pt x="4514" y="5851"/>
                  </a:cubicBezTo>
                  <a:cubicBezTo>
                    <a:pt x="4850" y="5851"/>
                    <a:pt x="5161" y="5586"/>
                    <a:pt x="5162" y="5206"/>
                  </a:cubicBezTo>
                  <a:lnTo>
                    <a:pt x="51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3"/>
            <p:cNvSpPr/>
            <p:nvPr/>
          </p:nvSpPr>
          <p:spPr>
            <a:xfrm>
              <a:off x="5391025" y="4849550"/>
              <a:ext cx="64525" cy="146300"/>
            </a:xfrm>
            <a:custGeom>
              <a:avLst/>
              <a:gdLst/>
              <a:ahLst/>
              <a:cxnLst/>
              <a:rect l="l" t="t" r="r" b="b"/>
              <a:pathLst>
                <a:path w="2581" h="5852" extrusionOk="0">
                  <a:moveTo>
                    <a:pt x="1" y="1"/>
                  </a:moveTo>
                  <a:lnTo>
                    <a:pt x="1" y="4690"/>
                  </a:lnTo>
                  <a:lnTo>
                    <a:pt x="1578" y="5743"/>
                  </a:lnTo>
                  <a:cubicBezTo>
                    <a:pt x="1686" y="5815"/>
                    <a:pt x="1811" y="5852"/>
                    <a:pt x="1936" y="5852"/>
                  </a:cubicBezTo>
                  <a:cubicBezTo>
                    <a:pt x="2040" y="5852"/>
                    <a:pt x="2144" y="5826"/>
                    <a:pt x="2239" y="5776"/>
                  </a:cubicBezTo>
                  <a:lnTo>
                    <a:pt x="2241" y="5774"/>
                  </a:lnTo>
                  <a:cubicBezTo>
                    <a:pt x="2450" y="5662"/>
                    <a:pt x="2580" y="5443"/>
                    <a:pt x="2580" y="5206"/>
                  </a:cubicBezTo>
                  <a:lnTo>
                    <a:pt x="2580" y="1"/>
                  </a:lnTo>
                  <a:close/>
                </a:path>
              </a:pathLst>
            </a:custGeom>
            <a:solidFill>
              <a:srgbClr val="E639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3"/>
            <p:cNvSpPr/>
            <p:nvPr/>
          </p:nvSpPr>
          <p:spPr>
            <a:xfrm>
              <a:off x="5165175" y="4849550"/>
              <a:ext cx="129050" cy="146300"/>
            </a:xfrm>
            <a:custGeom>
              <a:avLst/>
              <a:gdLst/>
              <a:ahLst/>
              <a:cxnLst/>
              <a:rect l="l" t="t" r="r" b="b"/>
              <a:pathLst>
                <a:path w="5162" h="5852" extrusionOk="0">
                  <a:moveTo>
                    <a:pt x="1" y="1"/>
                  </a:moveTo>
                  <a:lnTo>
                    <a:pt x="1" y="5206"/>
                  </a:lnTo>
                  <a:cubicBezTo>
                    <a:pt x="1" y="5586"/>
                    <a:pt x="312" y="5851"/>
                    <a:pt x="648" y="5851"/>
                  </a:cubicBezTo>
                  <a:cubicBezTo>
                    <a:pt x="768" y="5851"/>
                    <a:pt x="890" y="5818"/>
                    <a:pt x="1003" y="5743"/>
                  </a:cubicBezTo>
                  <a:lnTo>
                    <a:pt x="2582" y="4690"/>
                  </a:lnTo>
                  <a:lnTo>
                    <a:pt x="4159" y="5743"/>
                  </a:lnTo>
                  <a:cubicBezTo>
                    <a:pt x="4271" y="5818"/>
                    <a:pt x="4394" y="5851"/>
                    <a:pt x="4514" y="5851"/>
                  </a:cubicBezTo>
                  <a:cubicBezTo>
                    <a:pt x="4849" y="5851"/>
                    <a:pt x="5161" y="5586"/>
                    <a:pt x="5161" y="5206"/>
                  </a:cubicBezTo>
                  <a:lnTo>
                    <a:pt x="51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3"/>
            <p:cNvSpPr/>
            <p:nvPr/>
          </p:nvSpPr>
          <p:spPr>
            <a:xfrm>
              <a:off x="5229675" y="4849550"/>
              <a:ext cx="64550" cy="146300"/>
            </a:xfrm>
            <a:custGeom>
              <a:avLst/>
              <a:gdLst/>
              <a:ahLst/>
              <a:cxnLst/>
              <a:rect l="l" t="t" r="r" b="b"/>
              <a:pathLst>
                <a:path w="2582" h="5852" extrusionOk="0">
                  <a:moveTo>
                    <a:pt x="0" y="1"/>
                  </a:moveTo>
                  <a:lnTo>
                    <a:pt x="0" y="4690"/>
                  </a:lnTo>
                  <a:lnTo>
                    <a:pt x="1579" y="5743"/>
                  </a:lnTo>
                  <a:cubicBezTo>
                    <a:pt x="1687" y="5815"/>
                    <a:pt x="1812" y="5852"/>
                    <a:pt x="1937" y="5852"/>
                  </a:cubicBezTo>
                  <a:cubicBezTo>
                    <a:pt x="2041" y="5852"/>
                    <a:pt x="2145" y="5826"/>
                    <a:pt x="2240" y="5776"/>
                  </a:cubicBezTo>
                  <a:lnTo>
                    <a:pt x="2242" y="5774"/>
                  </a:lnTo>
                  <a:cubicBezTo>
                    <a:pt x="2452" y="5662"/>
                    <a:pt x="2581" y="5443"/>
                    <a:pt x="2581" y="5206"/>
                  </a:cubicBezTo>
                  <a:lnTo>
                    <a:pt x="25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3"/>
            <p:cNvSpPr/>
            <p:nvPr/>
          </p:nvSpPr>
          <p:spPr>
            <a:xfrm>
              <a:off x="5003850" y="4849550"/>
              <a:ext cx="129100" cy="146300"/>
            </a:xfrm>
            <a:custGeom>
              <a:avLst/>
              <a:gdLst/>
              <a:ahLst/>
              <a:cxnLst/>
              <a:rect l="l" t="t" r="r" b="b"/>
              <a:pathLst>
                <a:path w="5164" h="5852" extrusionOk="0">
                  <a:moveTo>
                    <a:pt x="1" y="1"/>
                  </a:moveTo>
                  <a:lnTo>
                    <a:pt x="1" y="5206"/>
                  </a:lnTo>
                  <a:cubicBezTo>
                    <a:pt x="1" y="5586"/>
                    <a:pt x="313" y="5851"/>
                    <a:pt x="649" y="5851"/>
                  </a:cubicBezTo>
                  <a:cubicBezTo>
                    <a:pt x="768" y="5851"/>
                    <a:pt x="891" y="5818"/>
                    <a:pt x="1003" y="5743"/>
                  </a:cubicBezTo>
                  <a:lnTo>
                    <a:pt x="2582" y="4690"/>
                  </a:lnTo>
                  <a:lnTo>
                    <a:pt x="4159" y="5743"/>
                  </a:lnTo>
                  <a:cubicBezTo>
                    <a:pt x="4272" y="5818"/>
                    <a:pt x="4395" y="5851"/>
                    <a:pt x="4515" y="5851"/>
                  </a:cubicBezTo>
                  <a:cubicBezTo>
                    <a:pt x="4850" y="5851"/>
                    <a:pt x="5162" y="5586"/>
                    <a:pt x="5163" y="5206"/>
                  </a:cubicBezTo>
                  <a:lnTo>
                    <a:pt x="51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3"/>
            <p:cNvSpPr/>
            <p:nvPr/>
          </p:nvSpPr>
          <p:spPr>
            <a:xfrm>
              <a:off x="5068375" y="4849550"/>
              <a:ext cx="64575" cy="146275"/>
            </a:xfrm>
            <a:custGeom>
              <a:avLst/>
              <a:gdLst/>
              <a:ahLst/>
              <a:cxnLst/>
              <a:rect l="l" t="t" r="r" b="b"/>
              <a:pathLst>
                <a:path w="2583" h="5851" extrusionOk="0">
                  <a:moveTo>
                    <a:pt x="1" y="1"/>
                  </a:moveTo>
                  <a:lnTo>
                    <a:pt x="1" y="4690"/>
                  </a:lnTo>
                  <a:lnTo>
                    <a:pt x="1578" y="5743"/>
                  </a:lnTo>
                  <a:cubicBezTo>
                    <a:pt x="1686" y="5815"/>
                    <a:pt x="1810" y="5851"/>
                    <a:pt x="1935" y="5851"/>
                  </a:cubicBezTo>
                  <a:cubicBezTo>
                    <a:pt x="2040" y="5851"/>
                    <a:pt x="2145" y="5825"/>
                    <a:pt x="2241" y="5774"/>
                  </a:cubicBezTo>
                  <a:cubicBezTo>
                    <a:pt x="2451" y="5662"/>
                    <a:pt x="2582" y="5443"/>
                    <a:pt x="2582" y="5206"/>
                  </a:cubicBezTo>
                  <a:lnTo>
                    <a:pt x="25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3"/>
            <p:cNvSpPr/>
            <p:nvPr/>
          </p:nvSpPr>
          <p:spPr>
            <a:xfrm>
              <a:off x="4953550" y="4833400"/>
              <a:ext cx="552300" cy="32325"/>
            </a:xfrm>
            <a:custGeom>
              <a:avLst/>
              <a:gdLst/>
              <a:ahLst/>
              <a:cxnLst/>
              <a:rect l="l" t="t" r="r" b="b"/>
              <a:pathLst>
                <a:path w="22092" h="1293" extrusionOk="0">
                  <a:moveTo>
                    <a:pt x="645" y="0"/>
                  </a:moveTo>
                  <a:cubicBezTo>
                    <a:pt x="291" y="0"/>
                    <a:pt x="0" y="289"/>
                    <a:pt x="0" y="647"/>
                  </a:cubicBezTo>
                  <a:cubicBezTo>
                    <a:pt x="0" y="1004"/>
                    <a:pt x="291" y="1293"/>
                    <a:pt x="645" y="1293"/>
                  </a:cubicBezTo>
                  <a:cubicBezTo>
                    <a:pt x="657" y="1293"/>
                    <a:pt x="668" y="1292"/>
                    <a:pt x="679" y="1292"/>
                  </a:cubicBezTo>
                  <a:lnTo>
                    <a:pt x="21413" y="1292"/>
                  </a:lnTo>
                  <a:cubicBezTo>
                    <a:pt x="21424" y="1292"/>
                    <a:pt x="21435" y="1293"/>
                    <a:pt x="21447" y="1293"/>
                  </a:cubicBezTo>
                  <a:cubicBezTo>
                    <a:pt x="21801" y="1293"/>
                    <a:pt x="22092" y="1004"/>
                    <a:pt x="22092" y="647"/>
                  </a:cubicBezTo>
                  <a:cubicBezTo>
                    <a:pt x="22092" y="289"/>
                    <a:pt x="21801" y="0"/>
                    <a:pt x="21447" y="0"/>
                  </a:cubicBezTo>
                  <a:cubicBezTo>
                    <a:pt x="21435" y="0"/>
                    <a:pt x="21424" y="1"/>
                    <a:pt x="21413" y="1"/>
                  </a:cubicBezTo>
                  <a:lnTo>
                    <a:pt x="679" y="1"/>
                  </a:lnTo>
                  <a:cubicBezTo>
                    <a:pt x="668" y="1"/>
                    <a:pt x="657"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3"/>
            <p:cNvSpPr/>
            <p:nvPr/>
          </p:nvSpPr>
          <p:spPr>
            <a:xfrm>
              <a:off x="5229675" y="4833425"/>
              <a:ext cx="275375" cy="32275"/>
            </a:xfrm>
            <a:custGeom>
              <a:avLst/>
              <a:gdLst/>
              <a:ahLst/>
              <a:cxnLst/>
              <a:rect l="l" t="t" r="r" b="b"/>
              <a:pathLst>
                <a:path w="11015" h="1291" extrusionOk="0">
                  <a:moveTo>
                    <a:pt x="10370" y="0"/>
                  </a:moveTo>
                  <a:cubicBezTo>
                    <a:pt x="10370" y="0"/>
                    <a:pt x="10369" y="0"/>
                    <a:pt x="10368" y="0"/>
                  </a:cubicBezTo>
                  <a:lnTo>
                    <a:pt x="0" y="0"/>
                  </a:lnTo>
                  <a:lnTo>
                    <a:pt x="0" y="1291"/>
                  </a:lnTo>
                  <a:lnTo>
                    <a:pt x="10368" y="1291"/>
                  </a:lnTo>
                  <a:cubicBezTo>
                    <a:pt x="10724" y="1291"/>
                    <a:pt x="11013" y="1003"/>
                    <a:pt x="11013" y="646"/>
                  </a:cubicBezTo>
                  <a:cubicBezTo>
                    <a:pt x="11014" y="289"/>
                    <a:pt x="10727" y="0"/>
                    <a:pt x="10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3"/>
            <p:cNvSpPr/>
            <p:nvPr/>
          </p:nvSpPr>
          <p:spPr>
            <a:xfrm>
              <a:off x="5165175" y="5044200"/>
              <a:ext cx="129050" cy="145200"/>
            </a:xfrm>
            <a:custGeom>
              <a:avLst/>
              <a:gdLst/>
              <a:ahLst/>
              <a:cxnLst/>
              <a:rect l="l" t="t" r="r" b="b"/>
              <a:pathLst>
                <a:path w="5162" h="5808" extrusionOk="0">
                  <a:moveTo>
                    <a:pt x="1" y="1"/>
                  </a:moveTo>
                  <a:lnTo>
                    <a:pt x="1" y="3872"/>
                  </a:lnTo>
                  <a:cubicBezTo>
                    <a:pt x="1" y="4088"/>
                    <a:pt x="108" y="4289"/>
                    <a:pt x="287" y="4409"/>
                  </a:cubicBezTo>
                  <a:lnTo>
                    <a:pt x="2223" y="5699"/>
                  </a:lnTo>
                  <a:cubicBezTo>
                    <a:pt x="2332" y="5771"/>
                    <a:pt x="2456" y="5808"/>
                    <a:pt x="2581" y="5808"/>
                  </a:cubicBezTo>
                  <a:cubicBezTo>
                    <a:pt x="2706" y="5808"/>
                    <a:pt x="2831" y="5771"/>
                    <a:pt x="2939" y="5699"/>
                  </a:cubicBezTo>
                  <a:lnTo>
                    <a:pt x="4875" y="4409"/>
                  </a:lnTo>
                  <a:cubicBezTo>
                    <a:pt x="5054" y="4289"/>
                    <a:pt x="5161" y="4088"/>
                    <a:pt x="5161" y="3872"/>
                  </a:cubicBezTo>
                  <a:lnTo>
                    <a:pt x="51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3"/>
            <p:cNvSpPr/>
            <p:nvPr/>
          </p:nvSpPr>
          <p:spPr>
            <a:xfrm>
              <a:off x="5229675" y="5044200"/>
              <a:ext cx="64550" cy="145225"/>
            </a:xfrm>
            <a:custGeom>
              <a:avLst/>
              <a:gdLst/>
              <a:ahLst/>
              <a:cxnLst/>
              <a:rect l="l" t="t" r="r" b="b"/>
              <a:pathLst>
                <a:path w="2582" h="5809" extrusionOk="0">
                  <a:moveTo>
                    <a:pt x="0" y="1"/>
                  </a:moveTo>
                  <a:lnTo>
                    <a:pt x="0" y="5808"/>
                  </a:lnTo>
                  <a:cubicBezTo>
                    <a:pt x="127" y="5808"/>
                    <a:pt x="253" y="5770"/>
                    <a:pt x="358" y="5699"/>
                  </a:cubicBezTo>
                  <a:lnTo>
                    <a:pt x="2295" y="4410"/>
                  </a:lnTo>
                  <a:cubicBezTo>
                    <a:pt x="2474" y="4289"/>
                    <a:pt x="2581" y="4088"/>
                    <a:pt x="2581" y="3872"/>
                  </a:cubicBezTo>
                  <a:lnTo>
                    <a:pt x="25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3"/>
            <p:cNvSpPr/>
            <p:nvPr/>
          </p:nvSpPr>
          <p:spPr>
            <a:xfrm>
              <a:off x="4955125" y="5028075"/>
              <a:ext cx="549150" cy="32300"/>
            </a:xfrm>
            <a:custGeom>
              <a:avLst/>
              <a:gdLst/>
              <a:ahLst/>
              <a:cxnLst/>
              <a:rect l="l" t="t" r="r" b="b"/>
              <a:pathLst>
                <a:path w="21966" h="1292" extrusionOk="0">
                  <a:moveTo>
                    <a:pt x="616" y="1"/>
                  </a:moveTo>
                  <a:cubicBezTo>
                    <a:pt x="271" y="17"/>
                    <a:pt x="1" y="302"/>
                    <a:pt x="1" y="646"/>
                  </a:cubicBezTo>
                  <a:cubicBezTo>
                    <a:pt x="1" y="990"/>
                    <a:pt x="271" y="1275"/>
                    <a:pt x="616" y="1291"/>
                  </a:cubicBezTo>
                  <a:lnTo>
                    <a:pt x="21350" y="1291"/>
                  </a:lnTo>
                  <a:cubicBezTo>
                    <a:pt x="21694" y="1275"/>
                    <a:pt x="21965" y="990"/>
                    <a:pt x="21965" y="646"/>
                  </a:cubicBezTo>
                  <a:cubicBezTo>
                    <a:pt x="21965" y="302"/>
                    <a:pt x="21694" y="17"/>
                    <a:pt x="2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3"/>
            <p:cNvSpPr/>
            <p:nvPr/>
          </p:nvSpPr>
          <p:spPr>
            <a:xfrm>
              <a:off x="5229675" y="5028075"/>
              <a:ext cx="275375" cy="32300"/>
            </a:xfrm>
            <a:custGeom>
              <a:avLst/>
              <a:gdLst/>
              <a:ahLst/>
              <a:cxnLst/>
              <a:rect l="l" t="t" r="r" b="b"/>
              <a:pathLst>
                <a:path w="11015" h="1292" extrusionOk="0">
                  <a:moveTo>
                    <a:pt x="10370" y="1"/>
                  </a:moveTo>
                  <a:cubicBezTo>
                    <a:pt x="10370" y="1"/>
                    <a:pt x="10369" y="1"/>
                    <a:pt x="10368" y="1"/>
                  </a:cubicBezTo>
                  <a:lnTo>
                    <a:pt x="0" y="1"/>
                  </a:lnTo>
                  <a:lnTo>
                    <a:pt x="0" y="1291"/>
                  </a:lnTo>
                  <a:lnTo>
                    <a:pt x="10368" y="1291"/>
                  </a:lnTo>
                  <a:cubicBezTo>
                    <a:pt x="10724" y="1291"/>
                    <a:pt x="11013" y="1002"/>
                    <a:pt x="11013" y="646"/>
                  </a:cubicBezTo>
                  <a:cubicBezTo>
                    <a:pt x="11014" y="289"/>
                    <a:pt x="10727" y="1"/>
                    <a:pt x="10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3"/>
            <p:cNvSpPr/>
            <p:nvPr/>
          </p:nvSpPr>
          <p:spPr>
            <a:xfrm>
              <a:off x="5326475" y="5237800"/>
              <a:ext cx="129075" cy="146275"/>
            </a:xfrm>
            <a:custGeom>
              <a:avLst/>
              <a:gdLst/>
              <a:ahLst/>
              <a:cxnLst/>
              <a:rect l="l" t="t" r="r" b="b"/>
              <a:pathLst>
                <a:path w="5163" h="5851" extrusionOk="0">
                  <a:moveTo>
                    <a:pt x="0" y="0"/>
                  </a:moveTo>
                  <a:lnTo>
                    <a:pt x="0" y="5205"/>
                  </a:lnTo>
                  <a:cubicBezTo>
                    <a:pt x="1" y="5584"/>
                    <a:pt x="312" y="5850"/>
                    <a:pt x="648" y="5850"/>
                  </a:cubicBezTo>
                  <a:cubicBezTo>
                    <a:pt x="768" y="5850"/>
                    <a:pt x="891" y="5816"/>
                    <a:pt x="1004" y="5741"/>
                  </a:cubicBezTo>
                  <a:lnTo>
                    <a:pt x="2581" y="4690"/>
                  </a:lnTo>
                  <a:lnTo>
                    <a:pt x="4160" y="5741"/>
                  </a:lnTo>
                  <a:cubicBezTo>
                    <a:pt x="4272" y="5816"/>
                    <a:pt x="4395" y="5850"/>
                    <a:pt x="4515" y="5850"/>
                  </a:cubicBezTo>
                  <a:cubicBezTo>
                    <a:pt x="4850" y="5850"/>
                    <a:pt x="5161" y="5584"/>
                    <a:pt x="5162" y="5205"/>
                  </a:cubicBezTo>
                  <a:lnTo>
                    <a:pt x="5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3"/>
            <p:cNvSpPr/>
            <p:nvPr/>
          </p:nvSpPr>
          <p:spPr>
            <a:xfrm>
              <a:off x="5391025" y="5237800"/>
              <a:ext cx="64525" cy="146275"/>
            </a:xfrm>
            <a:custGeom>
              <a:avLst/>
              <a:gdLst/>
              <a:ahLst/>
              <a:cxnLst/>
              <a:rect l="l" t="t" r="r" b="b"/>
              <a:pathLst>
                <a:path w="2581" h="5851" extrusionOk="0">
                  <a:moveTo>
                    <a:pt x="1" y="0"/>
                  </a:moveTo>
                  <a:lnTo>
                    <a:pt x="1" y="4690"/>
                  </a:lnTo>
                  <a:lnTo>
                    <a:pt x="1578" y="5743"/>
                  </a:lnTo>
                  <a:cubicBezTo>
                    <a:pt x="1685" y="5814"/>
                    <a:pt x="1810" y="5850"/>
                    <a:pt x="1934" y="5850"/>
                  </a:cubicBezTo>
                  <a:cubicBezTo>
                    <a:pt x="2039" y="5850"/>
                    <a:pt x="2144" y="5825"/>
                    <a:pt x="2239" y="5774"/>
                  </a:cubicBezTo>
                  <a:lnTo>
                    <a:pt x="2241" y="5774"/>
                  </a:lnTo>
                  <a:cubicBezTo>
                    <a:pt x="2450" y="5662"/>
                    <a:pt x="2580" y="5443"/>
                    <a:pt x="2580" y="5205"/>
                  </a:cubicBezTo>
                  <a:lnTo>
                    <a:pt x="258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3"/>
            <p:cNvSpPr/>
            <p:nvPr/>
          </p:nvSpPr>
          <p:spPr>
            <a:xfrm>
              <a:off x="5165175" y="5237800"/>
              <a:ext cx="129050" cy="146275"/>
            </a:xfrm>
            <a:custGeom>
              <a:avLst/>
              <a:gdLst/>
              <a:ahLst/>
              <a:cxnLst/>
              <a:rect l="l" t="t" r="r" b="b"/>
              <a:pathLst>
                <a:path w="5162" h="5851" extrusionOk="0">
                  <a:moveTo>
                    <a:pt x="1" y="0"/>
                  </a:moveTo>
                  <a:lnTo>
                    <a:pt x="1" y="5205"/>
                  </a:lnTo>
                  <a:cubicBezTo>
                    <a:pt x="1" y="5584"/>
                    <a:pt x="312" y="5850"/>
                    <a:pt x="647" y="5850"/>
                  </a:cubicBezTo>
                  <a:cubicBezTo>
                    <a:pt x="767" y="5850"/>
                    <a:pt x="890" y="5816"/>
                    <a:pt x="1003" y="5741"/>
                  </a:cubicBezTo>
                  <a:lnTo>
                    <a:pt x="2582" y="4690"/>
                  </a:lnTo>
                  <a:lnTo>
                    <a:pt x="4159" y="5741"/>
                  </a:lnTo>
                  <a:cubicBezTo>
                    <a:pt x="4272" y="5816"/>
                    <a:pt x="4394" y="5850"/>
                    <a:pt x="4514" y="5850"/>
                  </a:cubicBezTo>
                  <a:cubicBezTo>
                    <a:pt x="4850" y="5850"/>
                    <a:pt x="5161" y="5584"/>
                    <a:pt x="5161" y="5205"/>
                  </a:cubicBezTo>
                  <a:lnTo>
                    <a:pt x="51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3"/>
            <p:cNvSpPr/>
            <p:nvPr/>
          </p:nvSpPr>
          <p:spPr>
            <a:xfrm>
              <a:off x="5229675" y="5237800"/>
              <a:ext cx="64550" cy="146275"/>
            </a:xfrm>
            <a:custGeom>
              <a:avLst/>
              <a:gdLst/>
              <a:ahLst/>
              <a:cxnLst/>
              <a:rect l="l" t="t" r="r" b="b"/>
              <a:pathLst>
                <a:path w="2582" h="5851" extrusionOk="0">
                  <a:moveTo>
                    <a:pt x="0" y="0"/>
                  </a:moveTo>
                  <a:lnTo>
                    <a:pt x="0" y="4690"/>
                  </a:lnTo>
                  <a:lnTo>
                    <a:pt x="1579" y="5743"/>
                  </a:lnTo>
                  <a:cubicBezTo>
                    <a:pt x="1686" y="5814"/>
                    <a:pt x="1811" y="5850"/>
                    <a:pt x="1935" y="5850"/>
                  </a:cubicBezTo>
                  <a:cubicBezTo>
                    <a:pt x="2040" y="5850"/>
                    <a:pt x="2145" y="5825"/>
                    <a:pt x="2240" y="5774"/>
                  </a:cubicBezTo>
                  <a:lnTo>
                    <a:pt x="2242" y="5774"/>
                  </a:lnTo>
                  <a:cubicBezTo>
                    <a:pt x="2452" y="5662"/>
                    <a:pt x="2581" y="5443"/>
                    <a:pt x="2581" y="5205"/>
                  </a:cubicBezTo>
                  <a:lnTo>
                    <a:pt x="25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3"/>
            <p:cNvSpPr/>
            <p:nvPr/>
          </p:nvSpPr>
          <p:spPr>
            <a:xfrm>
              <a:off x="5003850" y="5237800"/>
              <a:ext cx="129100" cy="146275"/>
            </a:xfrm>
            <a:custGeom>
              <a:avLst/>
              <a:gdLst/>
              <a:ahLst/>
              <a:cxnLst/>
              <a:rect l="l" t="t" r="r" b="b"/>
              <a:pathLst>
                <a:path w="5164" h="5851" extrusionOk="0">
                  <a:moveTo>
                    <a:pt x="1" y="0"/>
                  </a:moveTo>
                  <a:lnTo>
                    <a:pt x="1" y="5205"/>
                  </a:lnTo>
                  <a:cubicBezTo>
                    <a:pt x="2" y="5584"/>
                    <a:pt x="313" y="5850"/>
                    <a:pt x="648" y="5850"/>
                  </a:cubicBezTo>
                  <a:cubicBezTo>
                    <a:pt x="768" y="5850"/>
                    <a:pt x="891" y="5816"/>
                    <a:pt x="1003" y="5741"/>
                  </a:cubicBezTo>
                  <a:lnTo>
                    <a:pt x="2582" y="4690"/>
                  </a:lnTo>
                  <a:lnTo>
                    <a:pt x="4159" y="5741"/>
                  </a:lnTo>
                  <a:cubicBezTo>
                    <a:pt x="4272" y="5816"/>
                    <a:pt x="4395" y="5850"/>
                    <a:pt x="4515" y="5850"/>
                  </a:cubicBezTo>
                  <a:cubicBezTo>
                    <a:pt x="4851" y="5850"/>
                    <a:pt x="5162" y="5584"/>
                    <a:pt x="5163" y="5205"/>
                  </a:cubicBezTo>
                  <a:lnTo>
                    <a:pt x="516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3"/>
            <p:cNvSpPr/>
            <p:nvPr/>
          </p:nvSpPr>
          <p:spPr>
            <a:xfrm>
              <a:off x="5068375" y="5237800"/>
              <a:ext cx="64575" cy="146275"/>
            </a:xfrm>
            <a:custGeom>
              <a:avLst/>
              <a:gdLst/>
              <a:ahLst/>
              <a:cxnLst/>
              <a:rect l="l" t="t" r="r" b="b"/>
              <a:pathLst>
                <a:path w="2583" h="5851" extrusionOk="0">
                  <a:moveTo>
                    <a:pt x="1" y="0"/>
                  </a:moveTo>
                  <a:lnTo>
                    <a:pt x="1" y="4690"/>
                  </a:lnTo>
                  <a:lnTo>
                    <a:pt x="1578" y="5743"/>
                  </a:lnTo>
                  <a:cubicBezTo>
                    <a:pt x="1686" y="5814"/>
                    <a:pt x="1810" y="5850"/>
                    <a:pt x="1935" y="5850"/>
                  </a:cubicBezTo>
                  <a:cubicBezTo>
                    <a:pt x="2040" y="5850"/>
                    <a:pt x="2145" y="5825"/>
                    <a:pt x="2241" y="5774"/>
                  </a:cubicBezTo>
                  <a:cubicBezTo>
                    <a:pt x="2451" y="5662"/>
                    <a:pt x="2581" y="5443"/>
                    <a:pt x="2582" y="5205"/>
                  </a:cubicBezTo>
                  <a:lnTo>
                    <a:pt x="25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3"/>
            <p:cNvSpPr/>
            <p:nvPr/>
          </p:nvSpPr>
          <p:spPr>
            <a:xfrm>
              <a:off x="4955125" y="5221650"/>
              <a:ext cx="549150" cy="32300"/>
            </a:xfrm>
            <a:custGeom>
              <a:avLst/>
              <a:gdLst/>
              <a:ahLst/>
              <a:cxnLst/>
              <a:rect l="l" t="t" r="r" b="b"/>
              <a:pathLst>
                <a:path w="21966" h="1292" extrusionOk="0">
                  <a:moveTo>
                    <a:pt x="616" y="1"/>
                  </a:moveTo>
                  <a:cubicBezTo>
                    <a:pt x="271" y="17"/>
                    <a:pt x="1" y="301"/>
                    <a:pt x="1" y="646"/>
                  </a:cubicBezTo>
                  <a:cubicBezTo>
                    <a:pt x="1" y="990"/>
                    <a:pt x="271" y="1275"/>
                    <a:pt x="616" y="1291"/>
                  </a:cubicBezTo>
                  <a:lnTo>
                    <a:pt x="21350" y="1291"/>
                  </a:lnTo>
                  <a:cubicBezTo>
                    <a:pt x="21694" y="1275"/>
                    <a:pt x="21965" y="990"/>
                    <a:pt x="21965" y="646"/>
                  </a:cubicBezTo>
                  <a:cubicBezTo>
                    <a:pt x="21965" y="301"/>
                    <a:pt x="21694" y="17"/>
                    <a:pt x="2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3"/>
            <p:cNvSpPr/>
            <p:nvPr/>
          </p:nvSpPr>
          <p:spPr>
            <a:xfrm>
              <a:off x="5229675" y="5221625"/>
              <a:ext cx="275375" cy="32275"/>
            </a:xfrm>
            <a:custGeom>
              <a:avLst/>
              <a:gdLst/>
              <a:ahLst/>
              <a:cxnLst/>
              <a:rect l="l" t="t" r="r" b="b"/>
              <a:pathLst>
                <a:path w="11015" h="1291" extrusionOk="0">
                  <a:moveTo>
                    <a:pt x="0" y="0"/>
                  </a:moveTo>
                  <a:lnTo>
                    <a:pt x="0" y="1291"/>
                  </a:lnTo>
                  <a:lnTo>
                    <a:pt x="10368" y="1291"/>
                  </a:lnTo>
                  <a:cubicBezTo>
                    <a:pt x="10369" y="1291"/>
                    <a:pt x="10370" y="1291"/>
                    <a:pt x="10370" y="1291"/>
                  </a:cubicBezTo>
                  <a:cubicBezTo>
                    <a:pt x="10725" y="1291"/>
                    <a:pt x="11013" y="1002"/>
                    <a:pt x="11013" y="647"/>
                  </a:cubicBezTo>
                  <a:cubicBezTo>
                    <a:pt x="11014" y="290"/>
                    <a:pt x="10725" y="0"/>
                    <a:pt x="10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73"/>
          <p:cNvGrpSpPr/>
          <p:nvPr/>
        </p:nvGrpSpPr>
        <p:grpSpPr>
          <a:xfrm>
            <a:off x="6044860" y="4140906"/>
            <a:ext cx="468326" cy="466125"/>
            <a:chOff x="5571800" y="4842725"/>
            <a:chExt cx="553250" cy="550650"/>
          </a:xfrm>
        </p:grpSpPr>
        <p:sp>
          <p:nvSpPr>
            <p:cNvPr id="3617" name="Google Shape;3617;p73"/>
            <p:cNvSpPr/>
            <p:nvPr/>
          </p:nvSpPr>
          <p:spPr>
            <a:xfrm>
              <a:off x="5571800" y="4898350"/>
              <a:ext cx="206750" cy="203600"/>
            </a:xfrm>
            <a:custGeom>
              <a:avLst/>
              <a:gdLst/>
              <a:ahLst/>
              <a:cxnLst/>
              <a:rect l="l" t="t" r="r" b="b"/>
              <a:pathLst>
                <a:path w="8270" h="8144" extrusionOk="0">
                  <a:moveTo>
                    <a:pt x="7559" y="1"/>
                  </a:moveTo>
                  <a:cubicBezTo>
                    <a:pt x="7404" y="1"/>
                    <a:pt x="7249" y="56"/>
                    <a:pt x="7125" y="168"/>
                  </a:cubicBezTo>
                  <a:lnTo>
                    <a:pt x="253" y="7041"/>
                  </a:lnTo>
                  <a:cubicBezTo>
                    <a:pt x="1" y="7294"/>
                    <a:pt x="1" y="7701"/>
                    <a:pt x="253" y="7954"/>
                  </a:cubicBezTo>
                  <a:cubicBezTo>
                    <a:pt x="379" y="8080"/>
                    <a:pt x="544" y="8143"/>
                    <a:pt x="709" y="8143"/>
                  </a:cubicBezTo>
                  <a:cubicBezTo>
                    <a:pt x="874" y="8143"/>
                    <a:pt x="1039" y="8080"/>
                    <a:pt x="1164" y="7954"/>
                  </a:cubicBezTo>
                  <a:lnTo>
                    <a:pt x="8038" y="1080"/>
                  </a:lnTo>
                  <a:cubicBezTo>
                    <a:pt x="8270" y="825"/>
                    <a:pt x="8259" y="433"/>
                    <a:pt x="8016" y="190"/>
                  </a:cubicBezTo>
                  <a:cubicBezTo>
                    <a:pt x="7890" y="64"/>
                    <a:pt x="7725" y="1"/>
                    <a:pt x="7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3"/>
            <p:cNvSpPr/>
            <p:nvPr/>
          </p:nvSpPr>
          <p:spPr>
            <a:xfrm>
              <a:off x="5918850" y="4898350"/>
              <a:ext cx="206200" cy="203025"/>
            </a:xfrm>
            <a:custGeom>
              <a:avLst/>
              <a:gdLst/>
              <a:ahLst/>
              <a:cxnLst/>
              <a:rect l="l" t="t" r="r" b="b"/>
              <a:pathLst>
                <a:path w="8248" h="8121" extrusionOk="0">
                  <a:moveTo>
                    <a:pt x="709" y="1"/>
                  </a:moveTo>
                  <a:cubicBezTo>
                    <a:pt x="544" y="1"/>
                    <a:pt x="379" y="64"/>
                    <a:pt x="253" y="190"/>
                  </a:cubicBezTo>
                  <a:cubicBezTo>
                    <a:pt x="9" y="433"/>
                    <a:pt x="0" y="825"/>
                    <a:pt x="231" y="1080"/>
                  </a:cubicBezTo>
                  <a:lnTo>
                    <a:pt x="7104" y="7954"/>
                  </a:lnTo>
                  <a:cubicBezTo>
                    <a:pt x="7228" y="8065"/>
                    <a:pt x="7383" y="8121"/>
                    <a:pt x="7538" y="8121"/>
                  </a:cubicBezTo>
                  <a:cubicBezTo>
                    <a:pt x="7704" y="8121"/>
                    <a:pt x="7869" y="8057"/>
                    <a:pt x="7995" y="7932"/>
                  </a:cubicBezTo>
                  <a:cubicBezTo>
                    <a:pt x="8238" y="7688"/>
                    <a:pt x="8247" y="7297"/>
                    <a:pt x="8017" y="7041"/>
                  </a:cubicBezTo>
                  <a:lnTo>
                    <a:pt x="1143" y="168"/>
                  </a:lnTo>
                  <a:cubicBezTo>
                    <a:pt x="1020" y="56"/>
                    <a:pt x="864" y="1"/>
                    <a:pt x="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3"/>
            <p:cNvSpPr/>
            <p:nvPr/>
          </p:nvSpPr>
          <p:spPr>
            <a:xfrm>
              <a:off x="5816400" y="5273775"/>
              <a:ext cx="180500" cy="119600"/>
            </a:xfrm>
            <a:custGeom>
              <a:avLst/>
              <a:gdLst/>
              <a:ahLst/>
              <a:cxnLst/>
              <a:rect l="l" t="t" r="r" b="b"/>
              <a:pathLst>
                <a:path w="7220" h="4784" extrusionOk="0">
                  <a:moveTo>
                    <a:pt x="4940" y="1"/>
                  </a:moveTo>
                  <a:cubicBezTo>
                    <a:pt x="3974" y="970"/>
                    <a:pt x="2660" y="1514"/>
                    <a:pt x="1291" y="1514"/>
                  </a:cubicBezTo>
                  <a:lnTo>
                    <a:pt x="1" y="3493"/>
                  </a:lnTo>
                  <a:lnTo>
                    <a:pt x="1291" y="4784"/>
                  </a:lnTo>
                  <a:cubicBezTo>
                    <a:pt x="3604" y="4784"/>
                    <a:pt x="5702" y="3799"/>
                    <a:pt x="7220" y="2281"/>
                  </a:cubicBezTo>
                  <a:lnTo>
                    <a:pt x="6493" y="264"/>
                  </a:lnTo>
                  <a:lnTo>
                    <a:pt x="49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3"/>
            <p:cNvSpPr/>
            <p:nvPr/>
          </p:nvSpPr>
          <p:spPr>
            <a:xfrm>
              <a:off x="5939900" y="5150300"/>
              <a:ext cx="118525" cy="180500"/>
            </a:xfrm>
            <a:custGeom>
              <a:avLst/>
              <a:gdLst/>
              <a:ahLst/>
              <a:cxnLst/>
              <a:rect l="l" t="t" r="r" b="b"/>
              <a:pathLst>
                <a:path w="4741" h="7220" extrusionOk="0">
                  <a:moveTo>
                    <a:pt x="3410" y="1"/>
                  </a:moveTo>
                  <a:lnTo>
                    <a:pt x="1514" y="1291"/>
                  </a:lnTo>
                  <a:cubicBezTo>
                    <a:pt x="1515" y="2660"/>
                    <a:pt x="970" y="3973"/>
                    <a:pt x="0" y="4940"/>
                  </a:cubicBezTo>
                  <a:lnTo>
                    <a:pt x="2280" y="7220"/>
                  </a:lnTo>
                  <a:cubicBezTo>
                    <a:pt x="3799" y="5700"/>
                    <a:pt x="4740" y="3604"/>
                    <a:pt x="4740" y="1291"/>
                  </a:cubicBezTo>
                  <a:lnTo>
                    <a:pt x="341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3"/>
            <p:cNvSpPr/>
            <p:nvPr/>
          </p:nvSpPr>
          <p:spPr>
            <a:xfrm>
              <a:off x="5939400" y="5034325"/>
              <a:ext cx="119025" cy="148225"/>
            </a:xfrm>
            <a:custGeom>
              <a:avLst/>
              <a:gdLst/>
              <a:ahLst/>
              <a:cxnLst/>
              <a:rect l="l" t="t" r="r" b="b"/>
              <a:pathLst>
                <a:path w="4761" h="5929" extrusionOk="0">
                  <a:moveTo>
                    <a:pt x="2300" y="0"/>
                  </a:moveTo>
                  <a:lnTo>
                    <a:pt x="1" y="1009"/>
                  </a:lnTo>
                  <a:lnTo>
                    <a:pt x="20" y="2281"/>
                  </a:lnTo>
                  <a:cubicBezTo>
                    <a:pt x="990" y="3247"/>
                    <a:pt x="1535" y="4560"/>
                    <a:pt x="1534" y="5929"/>
                  </a:cubicBezTo>
                  <a:lnTo>
                    <a:pt x="4760" y="5929"/>
                  </a:lnTo>
                  <a:cubicBezTo>
                    <a:pt x="4760" y="3616"/>
                    <a:pt x="3818" y="1520"/>
                    <a:pt x="23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3"/>
            <p:cNvSpPr/>
            <p:nvPr/>
          </p:nvSpPr>
          <p:spPr>
            <a:xfrm>
              <a:off x="5695425" y="5271275"/>
              <a:ext cx="153275" cy="122100"/>
            </a:xfrm>
            <a:custGeom>
              <a:avLst/>
              <a:gdLst/>
              <a:ahLst/>
              <a:cxnLst/>
              <a:rect l="l" t="t" r="r" b="b"/>
              <a:pathLst>
                <a:path w="6131" h="4884" extrusionOk="0">
                  <a:moveTo>
                    <a:pt x="1" y="0"/>
                  </a:moveTo>
                  <a:lnTo>
                    <a:pt x="202" y="2381"/>
                  </a:lnTo>
                  <a:cubicBezTo>
                    <a:pt x="1721" y="3899"/>
                    <a:pt x="3818" y="4884"/>
                    <a:pt x="6130" y="4884"/>
                  </a:cubicBezTo>
                  <a:lnTo>
                    <a:pt x="6130" y="1614"/>
                  </a:lnTo>
                  <a:cubicBezTo>
                    <a:pt x="4762" y="1614"/>
                    <a:pt x="3449" y="1070"/>
                    <a:pt x="2482" y="101"/>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3"/>
            <p:cNvSpPr/>
            <p:nvPr/>
          </p:nvSpPr>
          <p:spPr>
            <a:xfrm>
              <a:off x="5638950" y="5150300"/>
              <a:ext cx="118525" cy="180500"/>
            </a:xfrm>
            <a:custGeom>
              <a:avLst/>
              <a:gdLst/>
              <a:ahLst/>
              <a:cxnLst/>
              <a:rect l="l" t="t" r="r" b="b"/>
              <a:pathLst>
                <a:path w="4741" h="7220" extrusionOk="0">
                  <a:moveTo>
                    <a:pt x="1736" y="1"/>
                  </a:moveTo>
                  <a:lnTo>
                    <a:pt x="1" y="1291"/>
                  </a:lnTo>
                  <a:cubicBezTo>
                    <a:pt x="1" y="3604"/>
                    <a:pt x="941" y="5700"/>
                    <a:pt x="2461" y="7220"/>
                  </a:cubicBezTo>
                  <a:lnTo>
                    <a:pt x="4741" y="4940"/>
                  </a:lnTo>
                  <a:cubicBezTo>
                    <a:pt x="3772" y="3973"/>
                    <a:pt x="3227" y="2660"/>
                    <a:pt x="3227" y="1291"/>
                  </a:cubicBezTo>
                  <a:lnTo>
                    <a:pt x="173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3"/>
            <p:cNvSpPr/>
            <p:nvPr/>
          </p:nvSpPr>
          <p:spPr>
            <a:xfrm>
              <a:off x="5639000" y="5034325"/>
              <a:ext cx="118475" cy="148275"/>
            </a:xfrm>
            <a:custGeom>
              <a:avLst/>
              <a:gdLst/>
              <a:ahLst/>
              <a:cxnLst/>
              <a:rect l="l" t="t" r="r" b="b"/>
              <a:pathLst>
                <a:path w="4739" h="5931" extrusionOk="0">
                  <a:moveTo>
                    <a:pt x="2459" y="0"/>
                  </a:moveTo>
                  <a:cubicBezTo>
                    <a:pt x="941" y="1521"/>
                    <a:pt x="0" y="3618"/>
                    <a:pt x="0" y="5930"/>
                  </a:cubicBezTo>
                  <a:lnTo>
                    <a:pt x="3225" y="5930"/>
                  </a:lnTo>
                  <a:cubicBezTo>
                    <a:pt x="3225" y="4560"/>
                    <a:pt x="3770" y="3247"/>
                    <a:pt x="4739" y="2281"/>
                  </a:cubicBezTo>
                  <a:lnTo>
                    <a:pt x="3830" y="81"/>
                  </a:lnTo>
                  <a:lnTo>
                    <a:pt x="24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3"/>
            <p:cNvSpPr/>
            <p:nvPr/>
          </p:nvSpPr>
          <p:spPr>
            <a:xfrm>
              <a:off x="5700450" y="4972850"/>
              <a:ext cx="180500" cy="118525"/>
            </a:xfrm>
            <a:custGeom>
              <a:avLst/>
              <a:gdLst/>
              <a:ahLst/>
              <a:cxnLst/>
              <a:rect l="l" t="t" r="r" b="b"/>
              <a:pathLst>
                <a:path w="7220" h="4741" extrusionOk="0">
                  <a:moveTo>
                    <a:pt x="5929" y="0"/>
                  </a:moveTo>
                  <a:cubicBezTo>
                    <a:pt x="3617" y="0"/>
                    <a:pt x="1520" y="941"/>
                    <a:pt x="1" y="2459"/>
                  </a:cubicBezTo>
                  <a:lnTo>
                    <a:pt x="2281" y="4740"/>
                  </a:lnTo>
                  <a:cubicBezTo>
                    <a:pt x="3246" y="3772"/>
                    <a:pt x="4557" y="3227"/>
                    <a:pt x="5924" y="3227"/>
                  </a:cubicBezTo>
                  <a:cubicBezTo>
                    <a:pt x="5926" y="3227"/>
                    <a:pt x="5927" y="3227"/>
                    <a:pt x="5929" y="3227"/>
                  </a:cubicBezTo>
                  <a:lnTo>
                    <a:pt x="7220" y="1653"/>
                  </a:lnTo>
                  <a:lnTo>
                    <a:pt x="59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3"/>
            <p:cNvSpPr/>
            <p:nvPr/>
          </p:nvSpPr>
          <p:spPr>
            <a:xfrm>
              <a:off x="5848675" y="4972850"/>
              <a:ext cx="148225" cy="118525"/>
            </a:xfrm>
            <a:custGeom>
              <a:avLst/>
              <a:gdLst/>
              <a:ahLst/>
              <a:cxnLst/>
              <a:rect l="l" t="t" r="r" b="b"/>
              <a:pathLst>
                <a:path w="5929" h="4741" extrusionOk="0">
                  <a:moveTo>
                    <a:pt x="0" y="0"/>
                  </a:moveTo>
                  <a:lnTo>
                    <a:pt x="0" y="3227"/>
                  </a:lnTo>
                  <a:cubicBezTo>
                    <a:pt x="2" y="3227"/>
                    <a:pt x="4" y="3227"/>
                    <a:pt x="6" y="3227"/>
                  </a:cubicBezTo>
                  <a:cubicBezTo>
                    <a:pt x="1373" y="3227"/>
                    <a:pt x="2685" y="3772"/>
                    <a:pt x="3649" y="4740"/>
                  </a:cubicBezTo>
                  <a:lnTo>
                    <a:pt x="5929" y="2461"/>
                  </a:lnTo>
                  <a:cubicBezTo>
                    <a:pt x="4410" y="941"/>
                    <a:pt x="2313"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3"/>
            <p:cNvSpPr/>
            <p:nvPr/>
          </p:nvSpPr>
          <p:spPr>
            <a:xfrm>
              <a:off x="5731950" y="4842725"/>
              <a:ext cx="100625" cy="96825"/>
            </a:xfrm>
            <a:custGeom>
              <a:avLst/>
              <a:gdLst/>
              <a:ahLst/>
              <a:cxnLst/>
              <a:rect l="l" t="t" r="r" b="b"/>
              <a:pathLst>
                <a:path w="4025" h="3873" extrusionOk="0">
                  <a:moveTo>
                    <a:pt x="2089" y="1"/>
                  </a:moveTo>
                  <a:cubicBezTo>
                    <a:pt x="1585" y="1"/>
                    <a:pt x="1090" y="197"/>
                    <a:pt x="719" y="567"/>
                  </a:cubicBezTo>
                  <a:cubicBezTo>
                    <a:pt x="166" y="1121"/>
                    <a:pt x="0" y="1954"/>
                    <a:pt x="300" y="2678"/>
                  </a:cubicBezTo>
                  <a:cubicBezTo>
                    <a:pt x="600" y="3401"/>
                    <a:pt x="1306" y="3872"/>
                    <a:pt x="2088" y="3872"/>
                  </a:cubicBezTo>
                  <a:cubicBezTo>
                    <a:pt x="3157" y="3871"/>
                    <a:pt x="4023" y="3005"/>
                    <a:pt x="4024" y="1936"/>
                  </a:cubicBezTo>
                  <a:cubicBezTo>
                    <a:pt x="4024" y="1154"/>
                    <a:pt x="3553" y="448"/>
                    <a:pt x="2829" y="148"/>
                  </a:cubicBezTo>
                  <a:cubicBezTo>
                    <a:pt x="2590" y="49"/>
                    <a:pt x="2338"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3"/>
            <p:cNvSpPr/>
            <p:nvPr/>
          </p:nvSpPr>
          <p:spPr>
            <a:xfrm>
              <a:off x="5703475" y="5037375"/>
              <a:ext cx="290400" cy="290400"/>
            </a:xfrm>
            <a:custGeom>
              <a:avLst/>
              <a:gdLst/>
              <a:ahLst/>
              <a:cxnLst/>
              <a:rect l="l" t="t" r="r" b="b"/>
              <a:pathLst>
                <a:path w="11616" h="11616" extrusionOk="0">
                  <a:moveTo>
                    <a:pt x="5808" y="1"/>
                  </a:moveTo>
                  <a:cubicBezTo>
                    <a:pt x="2601" y="1"/>
                    <a:pt x="1" y="2601"/>
                    <a:pt x="1" y="5808"/>
                  </a:cubicBezTo>
                  <a:cubicBezTo>
                    <a:pt x="1" y="9015"/>
                    <a:pt x="2601" y="11616"/>
                    <a:pt x="5808" y="11616"/>
                  </a:cubicBezTo>
                  <a:cubicBezTo>
                    <a:pt x="9016" y="11616"/>
                    <a:pt x="11616" y="9015"/>
                    <a:pt x="11616" y="5808"/>
                  </a:cubicBezTo>
                  <a:cubicBezTo>
                    <a:pt x="11616" y="2601"/>
                    <a:pt x="9016" y="1"/>
                    <a:pt x="5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3"/>
            <p:cNvSpPr/>
            <p:nvPr/>
          </p:nvSpPr>
          <p:spPr>
            <a:xfrm>
              <a:off x="5848675" y="5037375"/>
              <a:ext cx="145200" cy="290400"/>
            </a:xfrm>
            <a:custGeom>
              <a:avLst/>
              <a:gdLst/>
              <a:ahLst/>
              <a:cxnLst/>
              <a:rect l="l" t="t" r="r" b="b"/>
              <a:pathLst>
                <a:path w="5808" h="11616" extrusionOk="0">
                  <a:moveTo>
                    <a:pt x="0" y="1"/>
                  </a:moveTo>
                  <a:lnTo>
                    <a:pt x="0" y="11616"/>
                  </a:lnTo>
                  <a:cubicBezTo>
                    <a:pt x="3205" y="11616"/>
                    <a:pt x="5808" y="9011"/>
                    <a:pt x="5808" y="5808"/>
                  </a:cubicBezTo>
                  <a:cubicBezTo>
                    <a:pt x="5808" y="2605"/>
                    <a:pt x="3203"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3"/>
            <p:cNvSpPr/>
            <p:nvPr/>
          </p:nvSpPr>
          <p:spPr>
            <a:xfrm>
              <a:off x="5861000" y="4842725"/>
              <a:ext cx="100625" cy="96825"/>
            </a:xfrm>
            <a:custGeom>
              <a:avLst/>
              <a:gdLst/>
              <a:ahLst/>
              <a:cxnLst/>
              <a:rect l="l" t="t" r="r" b="b"/>
              <a:pathLst>
                <a:path w="4025" h="3873" extrusionOk="0">
                  <a:moveTo>
                    <a:pt x="2089" y="1"/>
                  </a:moveTo>
                  <a:cubicBezTo>
                    <a:pt x="1585" y="1"/>
                    <a:pt x="1090" y="197"/>
                    <a:pt x="720" y="567"/>
                  </a:cubicBezTo>
                  <a:cubicBezTo>
                    <a:pt x="166" y="1121"/>
                    <a:pt x="1" y="1954"/>
                    <a:pt x="300" y="2678"/>
                  </a:cubicBezTo>
                  <a:cubicBezTo>
                    <a:pt x="600" y="3401"/>
                    <a:pt x="1306" y="3872"/>
                    <a:pt x="2088" y="3872"/>
                  </a:cubicBezTo>
                  <a:cubicBezTo>
                    <a:pt x="3158" y="3871"/>
                    <a:pt x="4023" y="3005"/>
                    <a:pt x="4024" y="1936"/>
                  </a:cubicBezTo>
                  <a:cubicBezTo>
                    <a:pt x="4024" y="1154"/>
                    <a:pt x="3553" y="448"/>
                    <a:pt x="2830" y="148"/>
                  </a:cubicBezTo>
                  <a:cubicBezTo>
                    <a:pt x="2590" y="49"/>
                    <a:pt x="2338"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1" name="Google Shape;3631;p73"/>
          <p:cNvGrpSpPr/>
          <p:nvPr/>
        </p:nvGrpSpPr>
        <p:grpSpPr>
          <a:xfrm>
            <a:off x="6656629" y="4140906"/>
            <a:ext cx="359191" cy="466125"/>
            <a:chOff x="6248475" y="4839175"/>
            <a:chExt cx="424325" cy="550650"/>
          </a:xfrm>
        </p:grpSpPr>
        <p:sp>
          <p:nvSpPr>
            <p:cNvPr id="3632" name="Google Shape;3632;p73"/>
            <p:cNvSpPr/>
            <p:nvPr/>
          </p:nvSpPr>
          <p:spPr>
            <a:xfrm>
              <a:off x="6248475" y="4985450"/>
              <a:ext cx="424325" cy="281675"/>
            </a:xfrm>
            <a:custGeom>
              <a:avLst/>
              <a:gdLst/>
              <a:ahLst/>
              <a:cxnLst/>
              <a:rect l="l" t="t" r="r" b="b"/>
              <a:pathLst>
                <a:path w="16973" h="11267" extrusionOk="0">
                  <a:moveTo>
                    <a:pt x="6014" y="0"/>
                  </a:moveTo>
                  <a:lnTo>
                    <a:pt x="2857" y="641"/>
                  </a:lnTo>
                  <a:lnTo>
                    <a:pt x="427" y="3717"/>
                  </a:lnTo>
                  <a:cubicBezTo>
                    <a:pt x="285" y="4479"/>
                    <a:pt x="194" y="5214"/>
                    <a:pt x="194" y="5808"/>
                  </a:cubicBezTo>
                  <a:cubicBezTo>
                    <a:pt x="231" y="5936"/>
                    <a:pt x="0" y="8510"/>
                    <a:pt x="2221" y="11267"/>
                  </a:cubicBezTo>
                  <a:lnTo>
                    <a:pt x="14945" y="11267"/>
                  </a:lnTo>
                  <a:cubicBezTo>
                    <a:pt x="16190" y="9724"/>
                    <a:pt x="16971" y="7838"/>
                    <a:pt x="16971" y="5808"/>
                  </a:cubicBezTo>
                  <a:cubicBezTo>
                    <a:pt x="16972" y="5686"/>
                    <a:pt x="16968" y="5565"/>
                    <a:pt x="16958" y="5446"/>
                  </a:cubicBezTo>
                  <a:lnTo>
                    <a:pt x="14416" y="1100"/>
                  </a:lnTo>
                  <a:lnTo>
                    <a:pt x="8582" y="337"/>
                  </a:lnTo>
                  <a:lnTo>
                    <a:pt x="60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3"/>
            <p:cNvSpPr/>
            <p:nvPr/>
          </p:nvSpPr>
          <p:spPr>
            <a:xfrm>
              <a:off x="6463025" y="4993850"/>
              <a:ext cx="209775" cy="273275"/>
            </a:xfrm>
            <a:custGeom>
              <a:avLst/>
              <a:gdLst/>
              <a:ahLst/>
              <a:cxnLst/>
              <a:rect l="l" t="t" r="r" b="b"/>
              <a:pathLst>
                <a:path w="8391" h="10931" extrusionOk="0">
                  <a:moveTo>
                    <a:pt x="0" y="1"/>
                  </a:moveTo>
                  <a:lnTo>
                    <a:pt x="0" y="10931"/>
                  </a:lnTo>
                  <a:lnTo>
                    <a:pt x="6362" y="10931"/>
                  </a:lnTo>
                  <a:cubicBezTo>
                    <a:pt x="7606" y="9388"/>
                    <a:pt x="8388" y="7502"/>
                    <a:pt x="8388" y="5472"/>
                  </a:cubicBezTo>
                  <a:cubicBezTo>
                    <a:pt x="8390" y="5350"/>
                    <a:pt x="8386" y="5229"/>
                    <a:pt x="8376" y="5110"/>
                  </a:cubicBezTo>
                  <a:lnTo>
                    <a:pt x="5834" y="764"/>
                  </a:lnTo>
                  <a:lnTo>
                    <a:pt x="0" y="1"/>
                  </a:lnTo>
                  <a:close/>
                </a:path>
              </a:pathLst>
            </a:custGeom>
            <a:solidFill>
              <a:srgbClr val="AE25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3"/>
            <p:cNvSpPr/>
            <p:nvPr/>
          </p:nvSpPr>
          <p:spPr>
            <a:xfrm>
              <a:off x="6295950" y="4839175"/>
              <a:ext cx="334125" cy="114025"/>
            </a:xfrm>
            <a:custGeom>
              <a:avLst/>
              <a:gdLst/>
              <a:ahLst/>
              <a:cxnLst/>
              <a:rect l="l" t="t" r="r" b="b"/>
              <a:pathLst>
                <a:path w="13365" h="4561" extrusionOk="0">
                  <a:moveTo>
                    <a:pt x="6683" y="1"/>
                  </a:moveTo>
                  <a:cubicBezTo>
                    <a:pt x="3733" y="1"/>
                    <a:pt x="1106" y="1849"/>
                    <a:pt x="0" y="4560"/>
                  </a:cubicBezTo>
                  <a:lnTo>
                    <a:pt x="13365" y="4560"/>
                  </a:lnTo>
                  <a:cubicBezTo>
                    <a:pt x="12259" y="1849"/>
                    <a:pt x="9634" y="1"/>
                    <a:pt x="66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3"/>
            <p:cNvSpPr/>
            <p:nvPr/>
          </p:nvSpPr>
          <p:spPr>
            <a:xfrm>
              <a:off x="6463025" y="4839175"/>
              <a:ext cx="167050" cy="114025"/>
            </a:xfrm>
            <a:custGeom>
              <a:avLst/>
              <a:gdLst/>
              <a:ahLst/>
              <a:cxnLst/>
              <a:rect l="l" t="t" r="r" b="b"/>
              <a:pathLst>
                <a:path w="6682" h="4561" extrusionOk="0">
                  <a:moveTo>
                    <a:pt x="0" y="1"/>
                  </a:moveTo>
                  <a:lnTo>
                    <a:pt x="0" y="4560"/>
                  </a:lnTo>
                  <a:lnTo>
                    <a:pt x="6682" y="4560"/>
                  </a:lnTo>
                  <a:cubicBezTo>
                    <a:pt x="5576" y="1849"/>
                    <a:pt x="295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3"/>
            <p:cNvSpPr/>
            <p:nvPr/>
          </p:nvSpPr>
          <p:spPr>
            <a:xfrm>
              <a:off x="6285525" y="5130600"/>
              <a:ext cx="355000" cy="259225"/>
            </a:xfrm>
            <a:custGeom>
              <a:avLst/>
              <a:gdLst/>
              <a:ahLst/>
              <a:cxnLst/>
              <a:rect l="l" t="t" r="r" b="b"/>
              <a:pathLst>
                <a:path w="14200" h="10369" extrusionOk="0">
                  <a:moveTo>
                    <a:pt x="4518" y="0"/>
                  </a:moveTo>
                  <a:cubicBezTo>
                    <a:pt x="4160" y="0"/>
                    <a:pt x="3871" y="290"/>
                    <a:pt x="3872" y="647"/>
                  </a:cubicBezTo>
                  <a:lnTo>
                    <a:pt x="3872" y="2628"/>
                  </a:lnTo>
                  <a:cubicBezTo>
                    <a:pt x="1686" y="2942"/>
                    <a:pt x="1" y="4827"/>
                    <a:pt x="1" y="7100"/>
                  </a:cubicBezTo>
                  <a:lnTo>
                    <a:pt x="1" y="9724"/>
                  </a:lnTo>
                  <a:cubicBezTo>
                    <a:pt x="1" y="10079"/>
                    <a:pt x="290" y="10369"/>
                    <a:pt x="646" y="10369"/>
                  </a:cubicBezTo>
                  <a:lnTo>
                    <a:pt x="6454" y="10369"/>
                  </a:lnTo>
                  <a:lnTo>
                    <a:pt x="7100" y="9078"/>
                  </a:lnTo>
                  <a:lnTo>
                    <a:pt x="7746" y="10369"/>
                  </a:lnTo>
                  <a:lnTo>
                    <a:pt x="13553" y="10369"/>
                  </a:lnTo>
                  <a:cubicBezTo>
                    <a:pt x="13910" y="10369"/>
                    <a:pt x="14200" y="10079"/>
                    <a:pt x="14200" y="9724"/>
                  </a:cubicBezTo>
                  <a:lnTo>
                    <a:pt x="14200" y="7100"/>
                  </a:lnTo>
                  <a:cubicBezTo>
                    <a:pt x="14198" y="4827"/>
                    <a:pt x="12512" y="2942"/>
                    <a:pt x="10327" y="2628"/>
                  </a:cubicBezTo>
                  <a:lnTo>
                    <a:pt x="10327" y="647"/>
                  </a:lnTo>
                  <a:cubicBezTo>
                    <a:pt x="10327" y="290"/>
                    <a:pt x="10037" y="0"/>
                    <a:pt x="9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3"/>
            <p:cNvSpPr/>
            <p:nvPr/>
          </p:nvSpPr>
          <p:spPr>
            <a:xfrm>
              <a:off x="6463025" y="5130600"/>
              <a:ext cx="177475" cy="259200"/>
            </a:xfrm>
            <a:custGeom>
              <a:avLst/>
              <a:gdLst/>
              <a:ahLst/>
              <a:cxnLst/>
              <a:rect l="l" t="t" r="r" b="b"/>
              <a:pathLst>
                <a:path w="7099" h="10368" extrusionOk="0">
                  <a:moveTo>
                    <a:pt x="0" y="0"/>
                  </a:moveTo>
                  <a:lnTo>
                    <a:pt x="0" y="9077"/>
                  </a:lnTo>
                  <a:lnTo>
                    <a:pt x="646" y="10367"/>
                  </a:lnTo>
                  <a:lnTo>
                    <a:pt x="6453" y="10367"/>
                  </a:lnTo>
                  <a:cubicBezTo>
                    <a:pt x="6454" y="10367"/>
                    <a:pt x="6455" y="10367"/>
                    <a:pt x="6456" y="10367"/>
                  </a:cubicBezTo>
                  <a:cubicBezTo>
                    <a:pt x="6810" y="10367"/>
                    <a:pt x="7098" y="10079"/>
                    <a:pt x="7098" y="9724"/>
                  </a:cubicBezTo>
                  <a:lnTo>
                    <a:pt x="7098" y="7100"/>
                  </a:lnTo>
                  <a:cubicBezTo>
                    <a:pt x="7098" y="4827"/>
                    <a:pt x="5412" y="2942"/>
                    <a:pt x="3227" y="2628"/>
                  </a:cubicBezTo>
                  <a:lnTo>
                    <a:pt x="3227" y="647"/>
                  </a:lnTo>
                  <a:cubicBezTo>
                    <a:pt x="3228" y="290"/>
                    <a:pt x="2937" y="0"/>
                    <a:pt x="2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3"/>
            <p:cNvSpPr/>
            <p:nvPr/>
          </p:nvSpPr>
          <p:spPr>
            <a:xfrm>
              <a:off x="6446850" y="5130625"/>
              <a:ext cx="32300" cy="259175"/>
            </a:xfrm>
            <a:custGeom>
              <a:avLst/>
              <a:gdLst/>
              <a:ahLst/>
              <a:cxnLst/>
              <a:rect l="l" t="t" r="r" b="b"/>
              <a:pathLst>
                <a:path w="1292" h="10367" extrusionOk="0">
                  <a:moveTo>
                    <a:pt x="1" y="1"/>
                  </a:moveTo>
                  <a:lnTo>
                    <a:pt x="1" y="10366"/>
                  </a:lnTo>
                  <a:lnTo>
                    <a:pt x="1291" y="10366"/>
                  </a:lnTo>
                  <a:lnTo>
                    <a:pt x="12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3"/>
            <p:cNvSpPr/>
            <p:nvPr/>
          </p:nvSpPr>
          <p:spPr>
            <a:xfrm>
              <a:off x="6463025" y="5130625"/>
              <a:ext cx="16150" cy="259175"/>
            </a:xfrm>
            <a:custGeom>
              <a:avLst/>
              <a:gdLst/>
              <a:ahLst/>
              <a:cxnLst/>
              <a:rect l="l" t="t" r="r" b="b"/>
              <a:pathLst>
                <a:path w="646" h="10367" extrusionOk="0">
                  <a:moveTo>
                    <a:pt x="0" y="1"/>
                  </a:moveTo>
                  <a:lnTo>
                    <a:pt x="0" y="10366"/>
                  </a:lnTo>
                  <a:lnTo>
                    <a:pt x="646" y="10366"/>
                  </a:lnTo>
                  <a:lnTo>
                    <a:pt x="6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3"/>
            <p:cNvSpPr/>
            <p:nvPr/>
          </p:nvSpPr>
          <p:spPr>
            <a:xfrm>
              <a:off x="6350100" y="5090275"/>
              <a:ext cx="225875" cy="104900"/>
            </a:xfrm>
            <a:custGeom>
              <a:avLst/>
              <a:gdLst/>
              <a:ahLst/>
              <a:cxnLst/>
              <a:rect l="l" t="t" r="r" b="b"/>
              <a:pathLst>
                <a:path w="9035" h="4196" extrusionOk="0">
                  <a:moveTo>
                    <a:pt x="0" y="1"/>
                  </a:moveTo>
                  <a:lnTo>
                    <a:pt x="0" y="969"/>
                  </a:lnTo>
                  <a:cubicBezTo>
                    <a:pt x="0" y="2749"/>
                    <a:pt x="1447" y="4196"/>
                    <a:pt x="3227" y="4196"/>
                  </a:cubicBezTo>
                  <a:lnTo>
                    <a:pt x="5808" y="4196"/>
                  </a:lnTo>
                  <a:cubicBezTo>
                    <a:pt x="7586" y="4196"/>
                    <a:pt x="9034" y="2749"/>
                    <a:pt x="9034" y="969"/>
                  </a:cubicBezTo>
                  <a:lnTo>
                    <a:pt x="90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3"/>
            <p:cNvSpPr/>
            <p:nvPr/>
          </p:nvSpPr>
          <p:spPr>
            <a:xfrm>
              <a:off x="6463025" y="5090275"/>
              <a:ext cx="112950" cy="104900"/>
            </a:xfrm>
            <a:custGeom>
              <a:avLst/>
              <a:gdLst/>
              <a:ahLst/>
              <a:cxnLst/>
              <a:rect l="l" t="t" r="r" b="b"/>
              <a:pathLst>
                <a:path w="4518" h="4196" extrusionOk="0">
                  <a:moveTo>
                    <a:pt x="0" y="1"/>
                  </a:moveTo>
                  <a:lnTo>
                    <a:pt x="0" y="4196"/>
                  </a:lnTo>
                  <a:lnTo>
                    <a:pt x="1291" y="4196"/>
                  </a:lnTo>
                  <a:cubicBezTo>
                    <a:pt x="3069" y="4196"/>
                    <a:pt x="4517" y="2749"/>
                    <a:pt x="4517" y="969"/>
                  </a:cubicBezTo>
                  <a:lnTo>
                    <a:pt x="4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3"/>
            <p:cNvSpPr/>
            <p:nvPr/>
          </p:nvSpPr>
          <p:spPr>
            <a:xfrm>
              <a:off x="6350100" y="5001575"/>
              <a:ext cx="225875" cy="128225"/>
            </a:xfrm>
            <a:custGeom>
              <a:avLst/>
              <a:gdLst/>
              <a:ahLst/>
              <a:cxnLst/>
              <a:rect l="l" t="t" r="r" b="b"/>
              <a:pathLst>
                <a:path w="9035" h="5129" extrusionOk="0">
                  <a:moveTo>
                    <a:pt x="0" y="0"/>
                  </a:moveTo>
                  <a:lnTo>
                    <a:pt x="0" y="3549"/>
                  </a:lnTo>
                  <a:lnTo>
                    <a:pt x="1379" y="4584"/>
                  </a:lnTo>
                  <a:cubicBezTo>
                    <a:pt x="1868" y="4949"/>
                    <a:pt x="2448" y="5129"/>
                    <a:pt x="3026" y="5129"/>
                  </a:cubicBezTo>
                  <a:cubicBezTo>
                    <a:pt x="3548" y="5129"/>
                    <a:pt x="4068" y="4983"/>
                    <a:pt x="4517" y="4696"/>
                  </a:cubicBezTo>
                  <a:cubicBezTo>
                    <a:pt x="4965" y="4982"/>
                    <a:pt x="5486" y="5129"/>
                    <a:pt x="6009" y="5129"/>
                  </a:cubicBezTo>
                  <a:cubicBezTo>
                    <a:pt x="6586" y="5129"/>
                    <a:pt x="7166" y="4951"/>
                    <a:pt x="7655" y="4584"/>
                  </a:cubicBezTo>
                  <a:lnTo>
                    <a:pt x="9034" y="3550"/>
                  </a:lnTo>
                  <a:lnTo>
                    <a:pt x="90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3"/>
            <p:cNvSpPr/>
            <p:nvPr/>
          </p:nvSpPr>
          <p:spPr>
            <a:xfrm>
              <a:off x="6463025" y="5001575"/>
              <a:ext cx="112950" cy="128225"/>
            </a:xfrm>
            <a:custGeom>
              <a:avLst/>
              <a:gdLst/>
              <a:ahLst/>
              <a:cxnLst/>
              <a:rect l="l" t="t" r="r" b="b"/>
              <a:pathLst>
                <a:path w="4518" h="5129" extrusionOk="0">
                  <a:moveTo>
                    <a:pt x="0" y="0"/>
                  </a:moveTo>
                  <a:lnTo>
                    <a:pt x="0" y="4696"/>
                  </a:lnTo>
                  <a:cubicBezTo>
                    <a:pt x="448" y="4982"/>
                    <a:pt x="969" y="5129"/>
                    <a:pt x="1492" y="5129"/>
                  </a:cubicBezTo>
                  <a:cubicBezTo>
                    <a:pt x="2069" y="5129"/>
                    <a:pt x="2648" y="4951"/>
                    <a:pt x="3137" y="4584"/>
                  </a:cubicBezTo>
                  <a:lnTo>
                    <a:pt x="4517" y="3550"/>
                  </a:lnTo>
                  <a:lnTo>
                    <a:pt x="4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3"/>
            <p:cNvSpPr/>
            <p:nvPr/>
          </p:nvSpPr>
          <p:spPr>
            <a:xfrm>
              <a:off x="6259100" y="4953175"/>
              <a:ext cx="413325" cy="168425"/>
            </a:xfrm>
            <a:custGeom>
              <a:avLst/>
              <a:gdLst/>
              <a:ahLst/>
              <a:cxnLst/>
              <a:rect l="l" t="t" r="r" b="b"/>
              <a:pathLst>
                <a:path w="16533" h="6737" extrusionOk="0">
                  <a:moveTo>
                    <a:pt x="1473" y="0"/>
                  </a:moveTo>
                  <a:cubicBezTo>
                    <a:pt x="1021" y="1123"/>
                    <a:pt x="362" y="3175"/>
                    <a:pt x="0" y="5008"/>
                  </a:cubicBezTo>
                  <a:cubicBezTo>
                    <a:pt x="1379" y="3666"/>
                    <a:pt x="3165" y="2577"/>
                    <a:pt x="5333" y="2577"/>
                  </a:cubicBezTo>
                  <a:cubicBezTo>
                    <a:pt x="5418" y="2577"/>
                    <a:pt x="5503" y="2578"/>
                    <a:pt x="5589" y="2582"/>
                  </a:cubicBezTo>
                  <a:cubicBezTo>
                    <a:pt x="6374" y="2582"/>
                    <a:pt x="7251" y="2734"/>
                    <a:pt x="8157" y="2971"/>
                  </a:cubicBezTo>
                  <a:cubicBezTo>
                    <a:pt x="11843" y="3945"/>
                    <a:pt x="15992" y="6419"/>
                    <a:pt x="16209" y="6543"/>
                  </a:cubicBezTo>
                  <a:lnTo>
                    <a:pt x="16533" y="6737"/>
                  </a:lnTo>
                  <a:cubicBezTo>
                    <a:pt x="16429" y="4711"/>
                    <a:pt x="15462" y="1536"/>
                    <a:pt x="14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3"/>
            <p:cNvSpPr/>
            <p:nvPr/>
          </p:nvSpPr>
          <p:spPr>
            <a:xfrm>
              <a:off x="6463025" y="4953175"/>
              <a:ext cx="209400" cy="168425"/>
            </a:xfrm>
            <a:custGeom>
              <a:avLst/>
              <a:gdLst/>
              <a:ahLst/>
              <a:cxnLst/>
              <a:rect l="l" t="t" r="r" b="b"/>
              <a:pathLst>
                <a:path w="8376" h="6737" extrusionOk="0">
                  <a:moveTo>
                    <a:pt x="0" y="0"/>
                  </a:moveTo>
                  <a:lnTo>
                    <a:pt x="0" y="2971"/>
                  </a:lnTo>
                  <a:cubicBezTo>
                    <a:pt x="3686" y="3945"/>
                    <a:pt x="7835" y="6418"/>
                    <a:pt x="8052" y="6543"/>
                  </a:cubicBezTo>
                  <a:lnTo>
                    <a:pt x="8376" y="6737"/>
                  </a:lnTo>
                  <a:cubicBezTo>
                    <a:pt x="8272" y="4711"/>
                    <a:pt x="7305" y="1536"/>
                    <a:pt x="6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3"/>
            <p:cNvSpPr/>
            <p:nvPr/>
          </p:nvSpPr>
          <p:spPr>
            <a:xfrm>
              <a:off x="6268625" y="4937025"/>
              <a:ext cx="387225" cy="32325"/>
            </a:xfrm>
            <a:custGeom>
              <a:avLst/>
              <a:gdLst/>
              <a:ahLst/>
              <a:cxnLst/>
              <a:rect l="l" t="t" r="r" b="b"/>
              <a:pathLst>
                <a:path w="15489" h="1293" extrusionOk="0">
                  <a:moveTo>
                    <a:pt x="646" y="0"/>
                  </a:moveTo>
                  <a:cubicBezTo>
                    <a:pt x="292" y="0"/>
                    <a:pt x="0" y="288"/>
                    <a:pt x="0" y="646"/>
                  </a:cubicBezTo>
                  <a:cubicBezTo>
                    <a:pt x="0" y="1005"/>
                    <a:pt x="292" y="1293"/>
                    <a:pt x="646" y="1293"/>
                  </a:cubicBezTo>
                  <a:cubicBezTo>
                    <a:pt x="657" y="1293"/>
                    <a:pt x="668" y="1292"/>
                    <a:pt x="678" y="1292"/>
                  </a:cubicBezTo>
                  <a:lnTo>
                    <a:pt x="14874" y="1292"/>
                  </a:lnTo>
                  <a:cubicBezTo>
                    <a:pt x="15218" y="1276"/>
                    <a:pt x="15489" y="991"/>
                    <a:pt x="15489" y="646"/>
                  </a:cubicBezTo>
                  <a:cubicBezTo>
                    <a:pt x="15489" y="302"/>
                    <a:pt x="15218" y="17"/>
                    <a:pt x="14874" y="1"/>
                  </a:cubicBezTo>
                  <a:lnTo>
                    <a:pt x="678" y="1"/>
                  </a:lnTo>
                  <a:cubicBezTo>
                    <a:pt x="668" y="1"/>
                    <a:pt x="657" y="0"/>
                    <a:pt x="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3"/>
            <p:cNvSpPr/>
            <p:nvPr/>
          </p:nvSpPr>
          <p:spPr>
            <a:xfrm>
              <a:off x="6462975" y="4937050"/>
              <a:ext cx="193650" cy="32275"/>
            </a:xfrm>
            <a:custGeom>
              <a:avLst/>
              <a:gdLst/>
              <a:ahLst/>
              <a:cxnLst/>
              <a:rect l="l" t="t" r="r" b="b"/>
              <a:pathLst>
                <a:path w="7746" h="1291" extrusionOk="0">
                  <a:moveTo>
                    <a:pt x="7102" y="0"/>
                  </a:moveTo>
                  <a:cubicBezTo>
                    <a:pt x="7101" y="0"/>
                    <a:pt x="7100" y="0"/>
                    <a:pt x="7099" y="0"/>
                  </a:cubicBezTo>
                  <a:lnTo>
                    <a:pt x="1" y="0"/>
                  </a:lnTo>
                  <a:lnTo>
                    <a:pt x="1" y="1291"/>
                  </a:lnTo>
                  <a:lnTo>
                    <a:pt x="7099" y="1291"/>
                  </a:lnTo>
                  <a:cubicBezTo>
                    <a:pt x="7455" y="1291"/>
                    <a:pt x="7744" y="1001"/>
                    <a:pt x="7744" y="645"/>
                  </a:cubicBezTo>
                  <a:cubicBezTo>
                    <a:pt x="7746" y="289"/>
                    <a:pt x="7458" y="0"/>
                    <a:pt x="7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8" name="Google Shape;3648;p73"/>
          <p:cNvGrpSpPr/>
          <p:nvPr/>
        </p:nvGrpSpPr>
        <p:grpSpPr>
          <a:xfrm>
            <a:off x="7159281" y="4140862"/>
            <a:ext cx="466125" cy="466125"/>
            <a:chOff x="7597825" y="2881100"/>
            <a:chExt cx="550650" cy="550650"/>
          </a:xfrm>
        </p:grpSpPr>
        <p:sp>
          <p:nvSpPr>
            <p:cNvPr id="3649" name="Google Shape;3649;p73"/>
            <p:cNvSpPr/>
            <p:nvPr/>
          </p:nvSpPr>
          <p:spPr>
            <a:xfrm>
              <a:off x="7597825" y="2881100"/>
              <a:ext cx="550650" cy="550650"/>
            </a:xfrm>
            <a:custGeom>
              <a:avLst/>
              <a:gdLst/>
              <a:ahLst/>
              <a:cxnLst/>
              <a:rect l="l" t="t" r="r" b="b"/>
              <a:pathLst>
                <a:path w="22026" h="22026" extrusionOk="0">
                  <a:moveTo>
                    <a:pt x="11013" y="0"/>
                  </a:moveTo>
                  <a:cubicBezTo>
                    <a:pt x="8092" y="0"/>
                    <a:pt x="5291" y="1161"/>
                    <a:pt x="3226" y="3227"/>
                  </a:cubicBezTo>
                  <a:cubicBezTo>
                    <a:pt x="1161" y="5291"/>
                    <a:pt x="0" y="8092"/>
                    <a:pt x="0" y="11013"/>
                  </a:cubicBezTo>
                  <a:cubicBezTo>
                    <a:pt x="0" y="13934"/>
                    <a:pt x="1161" y="16735"/>
                    <a:pt x="3226" y="18799"/>
                  </a:cubicBezTo>
                  <a:cubicBezTo>
                    <a:pt x="5291" y="20865"/>
                    <a:pt x="8092" y="22025"/>
                    <a:pt x="11013" y="22025"/>
                  </a:cubicBezTo>
                  <a:cubicBezTo>
                    <a:pt x="13933" y="22025"/>
                    <a:pt x="16735" y="20865"/>
                    <a:pt x="18799" y="18799"/>
                  </a:cubicBezTo>
                  <a:cubicBezTo>
                    <a:pt x="20865" y="16735"/>
                    <a:pt x="22025" y="13934"/>
                    <a:pt x="22025" y="11013"/>
                  </a:cubicBezTo>
                  <a:cubicBezTo>
                    <a:pt x="22025" y="8092"/>
                    <a:pt x="20865" y="5291"/>
                    <a:pt x="18799" y="3227"/>
                  </a:cubicBezTo>
                  <a:cubicBezTo>
                    <a:pt x="16735" y="1161"/>
                    <a:pt x="13933" y="0"/>
                    <a:pt x="1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3"/>
            <p:cNvSpPr/>
            <p:nvPr/>
          </p:nvSpPr>
          <p:spPr>
            <a:xfrm>
              <a:off x="7873125" y="2881100"/>
              <a:ext cx="275350" cy="550650"/>
            </a:xfrm>
            <a:custGeom>
              <a:avLst/>
              <a:gdLst/>
              <a:ahLst/>
              <a:cxnLst/>
              <a:rect l="l" t="t" r="r" b="b"/>
              <a:pathLst>
                <a:path w="11014" h="22026" extrusionOk="0">
                  <a:moveTo>
                    <a:pt x="1" y="0"/>
                  </a:moveTo>
                  <a:lnTo>
                    <a:pt x="1" y="22025"/>
                  </a:lnTo>
                  <a:cubicBezTo>
                    <a:pt x="6049" y="22025"/>
                    <a:pt x="11013" y="17061"/>
                    <a:pt x="11013" y="11013"/>
                  </a:cubicBezTo>
                  <a:cubicBezTo>
                    <a:pt x="11013" y="4965"/>
                    <a:pt x="6049"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3"/>
            <p:cNvSpPr/>
            <p:nvPr/>
          </p:nvSpPr>
          <p:spPr>
            <a:xfrm>
              <a:off x="7664225" y="2947550"/>
              <a:ext cx="417825" cy="417775"/>
            </a:xfrm>
            <a:custGeom>
              <a:avLst/>
              <a:gdLst/>
              <a:ahLst/>
              <a:cxnLst/>
              <a:rect l="l" t="t" r="r" b="b"/>
              <a:pathLst>
                <a:path w="16713" h="16711" extrusionOk="0">
                  <a:moveTo>
                    <a:pt x="7710" y="0"/>
                  </a:moveTo>
                  <a:cubicBezTo>
                    <a:pt x="6678" y="78"/>
                    <a:pt x="5669" y="349"/>
                    <a:pt x="4736" y="796"/>
                  </a:cubicBezTo>
                  <a:lnTo>
                    <a:pt x="4636" y="1886"/>
                  </a:lnTo>
                  <a:lnTo>
                    <a:pt x="3615" y="1437"/>
                  </a:lnTo>
                  <a:cubicBezTo>
                    <a:pt x="2762" y="2023"/>
                    <a:pt x="2023" y="2761"/>
                    <a:pt x="1437" y="3615"/>
                  </a:cubicBezTo>
                  <a:lnTo>
                    <a:pt x="1886" y="4247"/>
                  </a:lnTo>
                  <a:lnTo>
                    <a:pt x="796" y="4736"/>
                  </a:lnTo>
                  <a:cubicBezTo>
                    <a:pt x="349" y="5669"/>
                    <a:pt x="79" y="6677"/>
                    <a:pt x="2" y="7710"/>
                  </a:cubicBezTo>
                  <a:lnTo>
                    <a:pt x="613" y="8356"/>
                  </a:lnTo>
                  <a:lnTo>
                    <a:pt x="0" y="9002"/>
                  </a:lnTo>
                  <a:cubicBezTo>
                    <a:pt x="80" y="10034"/>
                    <a:pt x="350" y="11042"/>
                    <a:pt x="798" y="11975"/>
                  </a:cubicBezTo>
                  <a:lnTo>
                    <a:pt x="1888" y="12464"/>
                  </a:lnTo>
                  <a:lnTo>
                    <a:pt x="1439" y="13096"/>
                  </a:lnTo>
                  <a:cubicBezTo>
                    <a:pt x="2025" y="13950"/>
                    <a:pt x="2763" y="14688"/>
                    <a:pt x="3617" y="15276"/>
                  </a:cubicBezTo>
                  <a:lnTo>
                    <a:pt x="4249" y="15084"/>
                  </a:lnTo>
                  <a:lnTo>
                    <a:pt x="4737" y="15915"/>
                  </a:lnTo>
                  <a:cubicBezTo>
                    <a:pt x="5671" y="16363"/>
                    <a:pt x="6679" y="16633"/>
                    <a:pt x="7711" y="16711"/>
                  </a:cubicBezTo>
                  <a:lnTo>
                    <a:pt x="8358" y="16098"/>
                  </a:lnTo>
                  <a:lnTo>
                    <a:pt x="9003" y="16711"/>
                  </a:lnTo>
                  <a:cubicBezTo>
                    <a:pt x="10036" y="16633"/>
                    <a:pt x="11044" y="16363"/>
                    <a:pt x="11977" y="15915"/>
                  </a:cubicBezTo>
                  <a:lnTo>
                    <a:pt x="11994" y="14825"/>
                  </a:lnTo>
                  <a:lnTo>
                    <a:pt x="13098" y="15274"/>
                  </a:lnTo>
                  <a:cubicBezTo>
                    <a:pt x="13952" y="14688"/>
                    <a:pt x="14690" y="13950"/>
                    <a:pt x="15276" y="13096"/>
                  </a:cubicBezTo>
                  <a:lnTo>
                    <a:pt x="14827" y="12250"/>
                  </a:lnTo>
                  <a:lnTo>
                    <a:pt x="15917" y="11975"/>
                  </a:lnTo>
                  <a:cubicBezTo>
                    <a:pt x="16364" y="11042"/>
                    <a:pt x="16635" y="10034"/>
                    <a:pt x="16713" y="9002"/>
                  </a:cubicBezTo>
                  <a:lnTo>
                    <a:pt x="16102" y="8355"/>
                  </a:lnTo>
                  <a:lnTo>
                    <a:pt x="16713" y="7710"/>
                  </a:lnTo>
                  <a:cubicBezTo>
                    <a:pt x="16633" y="6677"/>
                    <a:pt x="16363" y="5669"/>
                    <a:pt x="15915" y="4736"/>
                  </a:cubicBezTo>
                  <a:lnTo>
                    <a:pt x="14826" y="4247"/>
                  </a:lnTo>
                  <a:lnTo>
                    <a:pt x="15276" y="3615"/>
                  </a:lnTo>
                  <a:cubicBezTo>
                    <a:pt x="14690" y="2761"/>
                    <a:pt x="13950" y="2023"/>
                    <a:pt x="13097" y="1437"/>
                  </a:cubicBezTo>
                  <a:lnTo>
                    <a:pt x="12379" y="1886"/>
                  </a:lnTo>
                  <a:lnTo>
                    <a:pt x="11976" y="796"/>
                  </a:lnTo>
                  <a:cubicBezTo>
                    <a:pt x="11043" y="349"/>
                    <a:pt x="10034" y="78"/>
                    <a:pt x="9002" y="0"/>
                  </a:cubicBezTo>
                  <a:lnTo>
                    <a:pt x="8357" y="611"/>
                  </a:lnTo>
                  <a:lnTo>
                    <a:pt x="7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3"/>
            <p:cNvSpPr/>
            <p:nvPr/>
          </p:nvSpPr>
          <p:spPr>
            <a:xfrm>
              <a:off x="7873100" y="2947500"/>
              <a:ext cx="208925" cy="417800"/>
            </a:xfrm>
            <a:custGeom>
              <a:avLst/>
              <a:gdLst/>
              <a:ahLst/>
              <a:cxnLst/>
              <a:rect l="l" t="t" r="r" b="b"/>
              <a:pathLst>
                <a:path w="8357" h="16712" extrusionOk="0">
                  <a:moveTo>
                    <a:pt x="647" y="1"/>
                  </a:moveTo>
                  <a:lnTo>
                    <a:pt x="0" y="612"/>
                  </a:lnTo>
                  <a:lnTo>
                    <a:pt x="0" y="16099"/>
                  </a:lnTo>
                  <a:lnTo>
                    <a:pt x="647" y="16712"/>
                  </a:lnTo>
                  <a:cubicBezTo>
                    <a:pt x="1679" y="16633"/>
                    <a:pt x="2688" y="16363"/>
                    <a:pt x="3621" y="15916"/>
                  </a:cubicBezTo>
                  <a:lnTo>
                    <a:pt x="3637" y="14826"/>
                  </a:lnTo>
                  <a:lnTo>
                    <a:pt x="4742" y="15276"/>
                  </a:lnTo>
                  <a:cubicBezTo>
                    <a:pt x="5595" y="14690"/>
                    <a:pt x="6333" y="13950"/>
                    <a:pt x="6920" y="13097"/>
                  </a:cubicBezTo>
                  <a:lnTo>
                    <a:pt x="6471" y="12251"/>
                  </a:lnTo>
                  <a:lnTo>
                    <a:pt x="7560" y="11976"/>
                  </a:lnTo>
                  <a:cubicBezTo>
                    <a:pt x="8008" y="11043"/>
                    <a:pt x="8278" y="10034"/>
                    <a:pt x="8356" y="9002"/>
                  </a:cubicBezTo>
                  <a:lnTo>
                    <a:pt x="7745" y="8357"/>
                  </a:lnTo>
                  <a:lnTo>
                    <a:pt x="8356" y="7710"/>
                  </a:lnTo>
                  <a:cubicBezTo>
                    <a:pt x="8278" y="6678"/>
                    <a:pt x="8008" y="5669"/>
                    <a:pt x="7560" y="4736"/>
                  </a:cubicBezTo>
                  <a:lnTo>
                    <a:pt x="6471" y="4247"/>
                  </a:lnTo>
                  <a:lnTo>
                    <a:pt x="6920" y="3615"/>
                  </a:lnTo>
                  <a:cubicBezTo>
                    <a:pt x="6333" y="2762"/>
                    <a:pt x="5595" y="2024"/>
                    <a:pt x="4742" y="1437"/>
                  </a:cubicBezTo>
                  <a:lnTo>
                    <a:pt x="4024" y="1886"/>
                  </a:lnTo>
                  <a:lnTo>
                    <a:pt x="3621" y="797"/>
                  </a:lnTo>
                  <a:cubicBezTo>
                    <a:pt x="2688" y="349"/>
                    <a:pt x="1679" y="79"/>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3"/>
            <p:cNvSpPr/>
            <p:nvPr/>
          </p:nvSpPr>
          <p:spPr>
            <a:xfrm>
              <a:off x="7663450" y="3140275"/>
              <a:ext cx="48375" cy="32325"/>
            </a:xfrm>
            <a:custGeom>
              <a:avLst/>
              <a:gdLst/>
              <a:ahLst/>
              <a:cxnLst/>
              <a:rect l="l" t="t" r="r" b="b"/>
              <a:pathLst>
                <a:path w="1935" h="1293" extrusionOk="0">
                  <a:moveTo>
                    <a:pt x="33" y="1"/>
                  </a:moveTo>
                  <a:cubicBezTo>
                    <a:pt x="17" y="213"/>
                    <a:pt x="0" y="427"/>
                    <a:pt x="0" y="646"/>
                  </a:cubicBezTo>
                  <a:cubicBezTo>
                    <a:pt x="0" y="864"/>
                    <a:pt x="17" y="1077"/>
                    <a:pt x="33" y="1293"/>
                  </a:cubicBezTo>
                  <a:lnTo>
                    <a:pt x="1291" y="1293"/>
                  </a:lnTo>
                  <a:cubicBezTo>
                    <a:pt x="1647" y="1291"/>
                    <a:pt x="1935" y="1002"/>
                    <a:pt x="1935" y="646"/>
                  </a:cubicBezTo>
                  <a:cubicBezTo>
                    <a:pt x="1935" y="288"/>
                    <a:pt x="1645" y="1"/>
                    <a:pt x="1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3"/>
            <p:cNvSpPr/>
            <p:nvPr/>
          </p:nvSpPr>
          <p:spPr>
            <a:xfrm>
              <a:off x="7754625" y="2967425"/>
              <a:ext cx="48200" cy="51475"/>
            </a:xfrm>
            <a:custGeom>
              <a:avLst/>
              <a:gdLst/>
              <a:ahLst/>
              <a:cxnLst/>
              <a:rect l="l" t="t" r="r" b="b"/>
              <a:pathLst>
                <a:path w="1928" h="2059" extrusionOk="0">
                  <a:moveTo>
                    <a:pt x="1121" y="1"/>
                  </a:moveTo>
                  <a:cubicBezTo>
                    <a:pt x="732" y="186"/>
                    <a:pt x="358" y="400"/>
                    <a:pt x="1" y="642"/>
                  </a:cubicBezTo>
                  <a:lnTo>
                    <a:pt x="633" y="1736"/>
                  </a:lnTo>
                  <a:cubicBezTo>
                    <a:pt x="753" y="1943"/>
                    <a:pt x="969" y="2058"/>
                    <a:pt x="1192" y="2058"/>
                  </a:cubicBezTo>
                  <a:cubicBezTo>
                    <a:pt x="1302" y="2058"/>
                    <a:pt x="1413" y="2031"/>
                    <a:pt x="1514" y="1972"/>
                  </a:cubicBezTo>
                  <a:cubicBezTo>
                    <a:pt x="1823" y="1794"/>
                    <a:pt x="1928" y="1399"/>
                    <a:pt x="1750" y="1091"/>
                  </a:cubicBezTo>
                  <a:lnTo>
                    <a:pt x="1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3"/>
            <p:cNvSpPr/>
            <p:nvPr/>
          </p:nvSpPr>
          <p:spPr>
            <a:xfrm>
              <a:off x="7684150" y="3229000"/>
              <a:ext cx="53750" cy="45925"/>
            </a:xfrm>
            <a:custGeom>
              <a:avLst/>
              <a:gdLst/>
              <a:ahLst/>
              <a:cxnLst/>
              <a:rect l="l" t="t" r="r" b="b"/>
              <a:pathLst>
                <a:path w="2150" h="1837" extrusionOk="0">
                  <a:moveTo>
                    <a:pt x="1412" y="1"/>
                  </a:moveTo>
                  <a:cubicBezTo>
                    <a:pt x="1303" y="1"/>
                    <a:pt x="1192" y="29"/>
                    <a:pt x="1091" y="87"/>
                  </a:cubicBezTo>
                  <a:lnTo>
                    <a:pt x="1" y="716"/>
                  </a:lnTo>
                  <a:cubicBezTo>
                    <a:pt x="185" y="1106"/>
                    <a:pt x="400" y="1479"/>
                    <a:pt x="642" y="1837"/>
                  </a:cubicBezTo>
                  <a:lnTo>
                    <a:pt x="1736" y="1205"/>
                  </a:lnTo>
                  <a:cubicBezTo>
                    <a:pt x="2043" y="1026"/>
                    <a:pt x="2149" y="632"/>
                    <a:pt x="1972" y="323"/>
                  </a:cubicBezTo>
                  <a:cubicBezTo>
                    <a:pt x="1852" y="116"/>
                    <a:pt x="1635" y="1"/>
                    <a:pt x="1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3"/>
            <p:cNvSpPr/>
            <p:nvPr/>
          </p:nvSpPr>
          <p:spPr>
            <a:xfrm>
              <a:off x="7684150" y="3037900"/>
              <a:ext cx="53750" cy="45925"/>
            </a:xfrm>
            <a:custGeom>
              <a:avLst/>
              <a:gdLst/>
              <a:ahLst/>
              <a:cxnLst/>
              <a:rect l="l" t="t" r="r" b="b"/>
              <a:pathLst>
                <a:path w="2150" h="1837" extrusionOk="0">
                  <a:moveTo>
                    <a:pt x="642" y="1"/>
                  </a:moveTo>
                  <a:cubicBezTo>
                    <a:pt x="400" y="358"/>
                    <a:pt x="185" y="732"/>
                    <a:pt x="1" y="1122"/>
                  </a:cubicBezTo>
                  <a:lnTo>
                    <a:pt x="1091" y="1751"/>
                  </a:lnTo>
                  <a:cubicBezTo>
                    <a:pt x="1192" y="1809"/>
                    <a:pt x="1303" y="1837"/>
                    <a:pt x="1412" y="1837"/>
                  </a:cubicBezTo>
                  <a:cubicBezTo>
                    <a:pt x="1635" y="1837"/>
                    <a:pt x="1852" y="1721"/>
                    <a:pt x="1972" y="1514"/>
                  </a:cubicBezTo>
                  <a:cubicBezTo>
                    <a:pt x="2149" y="1206"/>
                    <a:pt x="2043" y="812"/>
                    <a:pt x="1736" y="633"/>
                  </a:cubicBezTo>
                  <a:lnTo>
                    <a:pt x="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3"/>
            <p:cNvSpPr/>
            <p:nvPr/>
          </p:nvSpPr>
          <p:spPr>
            <a:xfrm>
              <a:off x="7754625" y="3293950"/>
              <a:ext cx="48200" cy="51450"/>
            </a:xfrm>
            <a:custGeom>
              <a:avLst/>
              <a:gdLst/>
              <a:ahLst/>
              <a:cxnLst/>
              <a:rect l="l" t="t" r="r" b="b"/>
              <a:pathLst>
                <a:path w="1928" h="2058" extrusionOk="0">
                  <a:moveTo>
                    <a:pt x="1192" y="0"/>
                  </a:moveTo>
                  <a:cubicBezTo>
                    <a:pt x="969" y="0"/>
                    <a:pt x="753" y="116"/>
                    <a:pt x="633" y="323"/>
                  </a:cubicBezTo>
                  <a:lnTo>
                    <a:pt x="1" y="1418"/>
                  </a:lnTo>
                  <a:cubicBezTo>
                    <a:pt x="358" y="1659"/>
                    <a:pt x="732" y="1873"/>
                    <a:pt x="1121" y="2058"/>
                  </a:cubicBezTo>
                  <a:lnTo>
                    <a:pt x="1750" y="968"/>
                  </a:lnTo>
                  <a:cubicBezTo>
                    <a:pt x="1928" y="659"/>
                    <a:pt x="1823" y="265"/>
                    <a:pt x="1514" y="86"/>
                  </a:cubicBezTo>
                  <a:cubicBezTo>
                    <a:pt x="1413" y="28"/>
                    <a:pt x="1302" y="0"/>
                    <a:pt x="11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3"/>
            <p:cNvSpPr/>
            <p:nvPr/>
          </p:nvSpPr>
          <p:spPr>
            <a:xfrm>
              <a:off x="7857000" y="3317725"/>
              <a:ext cx="32325" cy="48425"/>
            </a:xfrm>
            <a:custGeom>
              <a:avLst/>
              <a:gdLst/>
              <a:ahLst/>
              <a:cxnLst/>
              <a:rect l="l" t="t" r="r" b="b"/>
              <a:pathLst>
                <a:path w="1293" h="1937" extrusionOk="0">
                  <a:moveTo>
                    <a:pt x="646" y="1"/>
                  </a:moveTo>
                  <a:cubicBezTo>
                    <a:pt x="288" y="1"/>
                    <a:pt x="0" y="290"/>
                    <a:pt x="0" y="646"/>
                  </a:cubicBezTo>
                  <a:lnTo>
                    <a:pt x="0" y="1904"/>
                  </a:lnTo>
                  <a:cubicBezTo>
                    <a:pt x="213" y="1920"/>
                    <a:pt x="427" y="1936"/>
                    <a:pt x="646" y="1936"/>
                  </a:cubicBezTo>
                  <a:cubicBezTo>
                    <a:pt x="864" y="1936"/>
                    <a:pt x="1077" y="1920"/>
                    <a:pt x="1292" y="1904"/>
                  </a:cubicBezTo>
                  <a:lnTo>
                    <a:pt x="1292" y="646"/>
                  </a:lnTo>
                  <a:cubicBezTo>
                    <a:pt x="1291" y="289"/>
                    <a:pt x="1002" y="1"/>
                    <a:pt x="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3"/>
            <p:cNvSpPr/>
            <p:nvPr/>
          </p:nvSpPr>
          <p:spPr>
            <a:xfrm>
              <a:off x="7856550" y="2946700"/>
              <a:ext cx="33150" cy="49175"/>
            </a:xfrm>
            <a:custGeom>
              <a:avLst/>
              <a:gdLst/>
              <a:ahLst/>
              <a:cxnLst/>
              <a:rect l="l" t="t" r="r" b="b"/>
              <a:pathLst>
                <a:path w="1326" h="1967" extrusionOk="0">
                  <a:moveTo>
                    <a:pt x="664" y="0"/>
                  </a:moveTo>
                  <a:cubicBezTo>
                    <a:pt x="445" y="0"/>
                    <a:pt x="232" y="16"/>
                    <a:pt x="18" y="33"/>
                  </a:cubicBezTo>
                  <a:lnTo>
                    <a:pt x="18" y="1291"/>
                  </a:lnTo>
                  <a:cubicBezTo>
                    <a:pt x="1" y="1660"/>
                    <a:pt x="294" y="1967"/>
                    <a:pt x="664" y="1967"/>
                  </a:cubicBezTo>
                  <a:cubicBezTo>
                    <a:pt x="1031" y="1967"/>
                    <a:pt x="1325" y="1660"/>
                    <a:pt x="1309" y="1291"/>
                  </a:cubicBezTo>
                  <a:lnTo>
                    <a:pt x="1309" y="33"/>
                  </a:lnTo>
                  <a:cubicBezTo>
                    <a:pt x="1095" y="18"/>
                    <a:pt x="882" y="0"/>
                    <a:pt x="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3"/>
            <p:cNvSpPr/>
            <p:nvPr/>
          </p:nvSpPr>
          <p:spPr>
            <a:xfrm>
              <a:off x="7873125" y="3317700"/>
              <a:ext cx="16150" cy="48450"/>
            </a:xfrm>
            <a:custGeom>
              <a:avLst/>
              <a:gdLst/>
              <a:ahLst/>
              <a:cxnLst/>
              <a:rect l="l" t="t" r="r" b="b"/>
              <a:pathLst>
                <a:path w="646" h="1938" extrusionOk="0">
                  <a:moveTo>
                    <a:pt x="1" y="0"/>
                  </a:moveTo>
                  <a:lnTo>
                    <a:pt x="1" y="1937"/>
                  </a:lnTo>
                  <a:cubicBezTo>
                    <a:pt x="218" y="1937"/>
                    <a:pt x="432" y="1921"/>
                    <a:pt x="646" y="1904"/>
                  </a:cubicBezTo>
                  <a:lnTo>
                    <a:pt x="646" y="647"/>
                  </a:lnTo>
                  <a:cubicBezTo>
                    <a:pt x="646" y="290"/>
                    <a:pt x="357"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3"/>
            <p:cNvSpPr/>
            <p:nvPr/>
          </p:nvSpPr>
          <p:spPr>
            <a:xfrm>
              <a:off x="7873125" y="2946700"/>
              <a:ext cx="16150" cy="48450"/>
            </a:xfrm>
            <a:custGeom>
              <a:avLst/>
              <a:gdLst/>
              <a:ahLst/>
              <a:cxnLst/>
              <a:rect l="l" t="t" r="r" b="b"/>
              <a:pathLst>
                <a:path w="646" h="1938" extrusionOk="0">
                  <a:moveTo>
                    <a:pt x="1" y="0"/>
                  </a:moveTo>
                  <a:lnTo>
                    <a:pt x="1" y="1937"/>
                  </a:lnTo>
                  <a:cubicBezTo>
                    <a:pt x="357" y="1937"/>
                    <a:pt x="646" y="1648"/>
                    <a:pt x="646" y="1291"/>
                  </a:cubicBezTo>
                  <a:lnTo>
                    <a:pt x="646" y="33"/>
                  </a:lnTo>
                  <a:cubicBezTo>
                    <a:pt x="432" y="16"/>
                    <a:pt x="219"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3"/>
            <p:cNvSpPr/>
            <p:nvPr/>
          </p:nvSpPr>
          <p:spPr>
            <a:xfrm>
              <a:off x="8033650" y="3140250"/>
              <a:ext cx="49225" cy="32325"/>
            </a:xfrm>
            <a:custGeom>
              <a:avLst/>
              <a:gdLst/>
              <a:ahLst/>
              <a:cxnLst/>
              <a:rect l="l" t="t" r="r" b="b"/>
              <a:pathLst>
                <a:path w="1969" h="1293" extrusionOk="0">
                  <a:moveTo>
                    <a:pt x="646" y="1"/>
                  </a:moveTo>
                  <a:cubicBezTo>
                    <a:pt x="291" y="1"/>
                    <a:pt x="0" y="288"/>
                    <a:pt x="0" y="647"/>
                  </a:cubicBezTo>
                  <a:cubicBezTo>
                    <a:pt x="0" y="1005"/>
                    <a:pt x="291" y="1293"/>
                    <a:pt x="646" y="1293"/>
                  </a:cubicBezTo>
                  <a:cubicBezTo>
                    <a:pt x="657" y="1293"/>
                    <a:pt x="667" y="1293"/>
                    <a:pt x="678" y="1292"/>
                  </a:cubicBezTo>
                  <a:lnTo>
                    <a:pt x="1936" y="1292"/>
                  </a:lnTo>
                  <a:cubicBezTo>
                    <a:pt x="1952" y="1078"/>
                    <a:pt x="1968" y="865"/>
                    <a:pt x="1968" y="647"/>
                  </a:cubicBezTo>
                  <a:cubicBezTo>
                    <a:pt x="1968" y="428"/>
                    <a:pt x="1952" y="216"/>
                    <a:pt x="1936" y="2"/>
                  </a:cubicBezTo>
                  <a:lnTo>
                    <a:pt x="678" y="2"/>
                  </a:lnTo>
                  <a:cubicBezTo>
                    <a:pt x="667" y="1"/>
                    <a:pt x="657" y="1"/>
                    <a:pt x="6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3"/>
            <p:cNvSpPr/>
            <p:nvPr/>
          </p:nvSpPr>
          <p:spPr>
            <a:xfrm>
              <a:off x="7943450" y="3293950"/>
              <a:ext cx="48200" cy="51450"/>
            </a:xfrm>
            <a:custGeom>
              <a:avLst/>
              <a:gdLst/>
              <a:ahLst/>
              <a:cxnLst/>
              <a:rect l="l" t="t" r="r" b="b"/>
              <a:pathLst>
                <a:path w="1928" h="2058" extrusionOk="0">
                  <a:moveTo>
                    <a:pt x="736" y="0"/>
                  </a:moveTo>
                  <a:cubicBezTo>
                    <a:pt x="627" y="0"/>
                    <a:pt x="516" y="28"/>
                    <a:pt x="414" y="86"/>
                  </a:cubicBezTo>
                  <a:cubicBezTo>
                    <a:pt x="105" y="265"/>
                    <a:pt x="1" y="659"/>
                    <a:pt x="178" y="968"/>
                  </a:cubicBezTo>
                  <a:lnTo>
                    <a:pt x="807" y="2058"/>
                  </a:lnTo>
                  <a:cubicBezTo>
                    <a:pt x="1197" y="1873"/>
                    <a:pt x="1570" y="1659"/>
                    <a:pt x="1928" y="1417"/>
                  </a:cubicBezTo>
                  <a:lnTo>
                    <a:pt x="1296" y="323"/>
                  </a:lnTo>
                  <a:cubicBezTo>
                    <a:pt x="1176" y="116"/>
                    <a:pt x="959" y="0"/>
                    <a:pt x="7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3"/>
            <p:cNvSpPr/>
            <p:nvPr/>
          </p:nvSpPr>
          <p:spPr>
            <a:xfrm>
              <a:off x="8008375" y="3037900"/>
              <a:ext cx="53750" cy="45925"/>
            </a:xfrm>
            <a:custGeom>
              <a:avLst/>
              <a:gdLst/>
              <a:ahLst/>
              <a:cxnLst/>
              <a:rect l="l" t="t" r="r" b="b"/>
              <a:pathLst>
                <a:path w="2150" h="1837" extrusionOk="0">
                  <a:moveTo>
                    <a:pt x="1509" y="1"/>
                  </a:moveTo>
                  <a:lnTo>
                    <a:pt x="414" y="633"/>
                  </a:lnTo>
                  <a:cubicBezTo>
                    <a:pt x="106" y="812"/>
                    <a:pt x="1" y="1206"/>
                    <a:pt x="178" y="1514"/>
                  </a:cubicBezTo>
                  <a:cubicBezTo>
                    <a:pt x="298" y="1721"/>
                    <a:pt x="515" y="1837"/>
                    <a:pt x="738" y="1837"/>
                  </a:cubicBezTo>
                  <a:cubicBezTo>
                    <a:pt x="847" y="1837"/>
                    <a:pt x="958" y="1809"/>
                    <a:pt x="1060" y="1751"/>
                  </a:cubicBezTo>
                  <a:lnTo>
                    <a:pt x="2149" y="1122"/>
                  </a:lnTo>
                  <a:cubicBezTo>
                    <a:pt x="1965" y="733"/>
                    <a:pt x="1751" y="358"/>
                    <a:pt x="1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3"/>
            <p:cNvSpPr/>
            <p:nvPr/>
          </p:nvSpPr>
          <p:spPr>
            <a:xfrm>
              <a:off x="8008375" y="3229000"/>
              <a:ext cx="53750" cy="45925"/>
            </a:xfrm>
            <a:custGeom>
              <a:avLst/>
              <a:gdLst/>
              <a:ahLst/>
              <a:cxnLst/>
              <a:rect l="l" t="t" r="r" b="b"/>
              <a:pathLst>
                <a:path w="2150" h="1837" extrusionOk="0">
                  <a:moveTo>
                    <a:pt x="738" y="1"/>
                  </a:moveTo>
                  <a:cubicBezTo>
                    <a:pt x="515" y="1"/>
                    <a:pt x="299" y="116"/>
                    <a:pt x="180" y="323"/>
                  </a:cubicBezTo>
                  <a:lnTo>
                    <a:pt x="178" y="323"/>
                  </a:lnTo>
                  <a:cubicBezTo>
                    <a:pt x="1" y="632"/>
                    <a:pt x="106" y="1026"/>
                    <a:pt x="414" y="1205"/>
                  </a:cubicBezTo>
                  <a:lnTo>
                    <a:pt x="1510" y="1837"/>
                  </a:lnTo>
                  <a:cubicBezTo>
                    <a:pt x="1751" y="1479"/>
                    <a:pt x="1965" y="1104"/>
                    <a:pt x="2149" y="716"/>
                  </a:cubicBezTo>
                  <a:lnTo>
                    <a:pt x="1060" y="87"/>
                  </a:lnTo>
                  <a:cubicBezTo>
                    <a:pt x="958" y="29"/>
                    <a:pt x="847" y="1"/>
                    <a:pt x="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3"/>
            <p:cNvSpPr/>
            <p:nvPr/>
          </p:nvSpPr>
          <p:spPr>
            <a:xfrm>
              <a:off x="7943450" y="2967425"/>
              <a:ext cx="48200" cy="51475"/>
            </a:xfrm>
            <a:custGeom>
              <a:avLst/>
              <a:gdLst/>
              <a:ahLst/>
              <a:cxnLst/>
              <a:rect l="l" t="t" r="r" b="b"/>
              <a:pathLst>
                <a:path w="1928" h="2059" extrusionOk="0">
                  <a:moveTo>
                    <a:pt x="807" y="1"/>
                  </a:moveTo>
                  <a:lnTo>
                    <a:pt x="178" y="1091"/>
                  </a:lnTo>
                  <a:cubicBezTo>
                    <a:pt x="1" y="1399"/>
                    <a:pt x="105" y="1794"/>
                    <a:pt x="414" y="1972"/>
                  </a:cubicBezTo>
                  <a:cubicBezTo>
                    <a:pt x="515" y="2030"/>
                    <a:pt x="626" y="2058"/>
                    <a:pt x="735" y="2058"/>
                  </a:cubicBezTo>
                  <a:cubicBezTo>
                    <a:pt x="958" y="2058"/>
                    <a:pt x="1176" y="1942"/>
                    <a:pt x="1296" y="1736"/>
                  </a:cubicBezTo>
                  <a:lnTo>
                    <a:pt x="1928" y="642"/>
                  </a:lnTo>
                  <a:cubicBezTo>
                    <a:pt x="1570" y="400"/>
                    <a:pt x="1197" y="186"/>
                    <a:pt x="8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3"/>
            <p:cNvSpPr/>
            <p:nvPr/>
          </p:nvSpPr>
          <p:spPr>
            <a:xfrm>
              <a:off x="7825475" y="3042700"/>
              <a:ext cx="127575" cy="162950"/>
            </a:xfrm>
            <a:custGeom>
              <a:avLst/>
              <a:gdLst/>
              <a:ahLst/>
              <a:cxnLst/>
              <a:rect l="l" t="t" r="r" b="b"/>
              <a:pathLst>
                <a:path w="5103" h="6518" extrusionOk="0">
                  <a:moveTo>
                    <a:pt x="1907" y="1"/>
                  </a:moveTo>
                  <a:cubicBezTo>
                    <a:pt x="1537" y="1"/>
                    <a:pt x="1244" y="309"/>
                    <a:pt x="1261" y="677"/>
                  </a:cubicBezTo>
                  <a:lnTo>
                    <a:pt x="1261" y="3904"/>
                  </a:lnTo>
                  <a:lnTo>
                    <a:pt x="616" y="3904"/>
                  </a:lnTo>
                  <a:cubicBezTo>
                    <a:pt x="271" y="3920"/>
                    <a:pt x="0" y="4205"/>
                    <a:pt x="0" y="4549"/>
                  </a:cubicBezTo>
                  <a:cubicBezTo>
                    <a:pt x="0" y="4893"/>
                    <a:pt x="271" y="5178"/>
                    <a:pt x="616" y="5194"/>
                  </a:cubicBezTo>
                  <a:lnTo>
                    <a:pt x="1261" y="5194"/>
                  </a:lnTo>
                  <a:lnTo>
                    <a:pt x="1261" y="5841"/>
                  </a:lnTo>
                  <a:cubicBezTo>
                    <a:pt x="1244" y="6209"/>
                    <a:pt x="1537" y="6517"/>
                    <a:pt x="1907" y="6517"/>
                  </a:cubicBezTo>
                  <a:cubicBezTo>
                    <a:pt x="2276" y="6517"/>
                    <a:pt x="2570" y="6209"/>
                    <a:pt x="2552" y="5841"/>
                  </a:cubicBezTo>
                  <a:lnTo>
                    <a:pt x="2552" y="5194"/>
                  </a:lnTo>
                  <a:lnTo>
                    <a:pt x="4488" y="5194"/>
                  </a:lnTo>
                  <a:cubicBezTo>
                    <a:pt x="4832" y="5178"/>
                    <a:pt x="5102" y="4893"/>
                    <a:pt x="5102" y="4549"/>
                  </a:cubicBezTo>
                  <a:cubicBezTo>
                    <a:pt x="5102" y="4205"/>
                    <a:pt x="4832" y="3920"/>
                    <a:pt x="4488" y="3904"/>
                  </a:cubicBezTo>
                  <a:lnTo>
                    <a:pt x="2552" y="3904"/>
                  </a:lnTo>
                  <a:lnTo>
                    <a:pt x="2552" y="677"/>
                  </a:lnTo>
                  <a:cubicBezTo>
                    <a:pt x="2570" y="309"/>
                    <a:pt x="2276" y="1"/>
                    <a:pt x="1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3"/>
            <p:cNvSpPr/>
            <p:nvPr/>
          </p:nvSpPr>
          <p:spPr>
            <a:xfrm>
              <a:off x="7873125" y="3043475"/>
              <a:ext cx="79925" cy="161350"/>
            </a:xfrm>
            <a:custGeom>
              <a:avLst/>
              <a:gdLst/>
              <a:ahLst/>
              <a:cxnLst/>
              <a:rect l="l" t="t" r="r" b="b"/>
              <a:pathLst>
                <a:path w="3197" h="6454" extrusionOk="0">
                  <a:moveTo>
                    <a:pt x="3" y="1"/>
                  </a:moveTo>
                  <a:cubicBezTo>
                    <a:pt x="2" y="1"/>
                    <a:pt x="2" y="1"/>
                    <a:pt x="1" y="1"/>
                  </a:cubicBezTo>
                  <a:lnTo>
                    <a:pt x="1" y="6454"/>
                  </a:lnTo>
                  <a:cubicBezTo>
                    <a:pt x="357" y="6454"/>
                    <a:pt x="646" y="6164"/>
                    <a:pt x="646" y="5807"/>
                  </a:cubicBezTo>
                  <a:lnTo>
                    <a:pt x="646" y="5162"/>
                  </a:lnTo>
                  <a:lnTo>
                    <a:pt x="2582" y="5162"/>
                  </a:lnTo>
                  <a:cubicBezTo>
                    <a:pt x="2926" y="5144"/>
                    <a:pt x="3196" y="4860"/>
                    <a:pt x="3196" y="4516"/>
                  </a:cubicBezTo>
                  <a:cubicBezTo>
                    <a:pt x="3196" y="4171"/>
                    <a:pt x="2926" y="3887"/>
                    <a:pt x="2582" y="3871"/>
                  </a:cubicBezTo>
                  <a:lnTo>
                    <a:pt x="2582" y="3873"/>
                  </a:lnTo>
                  <a:lnTo>
                    <a:pt x="646" y="3873"/>
                  </a:lnTo>
                  <a:lnTo>
                    <a:pt x="646" y="646"/>
                  </a:lnTo>
                  <a:cubicBezTo>
                    <a:pt x="646" y="290"/>
                    <a:pt x="358" y="1"/>
                    <a:pt x="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672"/>
        <p:cNvGrpSpPr/>
        <p:nvPr/>
      </p:nvGrpSpPr>
      <p:grpSpPr>
        <a:xfrm>
          <a:off x="0" y="0"/>
          <a:ext cx="0" cy="0"/>
          <a:chOff x="0" y="0"/>
          <a:chExt cx="0" cy="0"/>
        </a:xfrm>
      </p:grpSpPr>
      <p:sp>
        <p:nvSpPr>
          <p:cNvPr id="3673" name="Google Shape;3673;p74"/>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3674" name="Google Shape;3674;p74"/>
          <p:cNvGrpSpPr/>
          <p:nvPr/>
        </p:nvGrpSpPr>
        <p:grpSpPr>
          <a:xfrm>
            <a:off x="7097062" y="1567336"/>
            <a:ext cx="430081" cy="407303"/>
            <a:chOff x="-2610676" y="996536"/>
            <a:chExt cx="430081" cy="407303"/>
          </a:xfrm>
        </p:grpSpPr>
        <p:sp>
          <p:nvSpPr>
            <p:cNvPr id="3675" name="Google Shape;3675;p74"/>
            <p:cNvSpPr/>
            <p:nvPr/>
          </p:nvSpPr>
          <p:spPr>
            <a:xfrm>
              <a:off x="-2610676" y="996536"/>
              <a:ext cx="430081" cy="407303"/>
            </a:xfrm>
            <a:custGeom>
              <a:avLst/>
              <a:gdLst/>
              <a:ahLst/>
              <a:cxnLst/>
              <a:rect l="l" t="t" r="r" b="b"/>
              <a:pathLst>
                <a:path w="14425" h="13661" extrusionOk="0">
                  <a:moveTo>
                    <a:pt x="5761" y="0"/>
                  </a:moveTo>
                  <a:cubicBezTo>
                    <a:pt x="5629" y="0"/>
                    <a:pt x="5442" y="36"/>
                    <a:pt x="5202" y="113"/>
                  </a:cubicBezTo>
                  <a:cubicBezTo>
                    <a:pt x="5202" y="113"/>
                    <a:pt x="64" y="1628"/>
                    <a:pt x="27" y="7063"/>
                  </a:cubicBezTo>
                  <a:cubicBezTo>
                    <a:pt x="1" y="11192"/>
                    <a:pt x="3358" y="13661"/>
                    <a:pt x="6944" y="13661"/>
                  </a:cubicBezTo>
                  <a:cubicBezTo>
                    <a:pt x="9719" y="13661"/>
                    <a:pt x="12630" y="12181"/>
                    <a:pt x="14213" y="8848"/>
                  </a:cubicBezTo>
                  <a:cubicBezTo>
                    <a:pt x="14213" y="8848"/>
                    <a:pt x="14424" y="8491"/>
                    <a:pt x="14298" y="8450"/>
                  </a:cubicBezTo>
                  <a:cubicBezTo>
                    <a:pt x="14290" y="8448"/>
                    <a:pt x="14281" y="8446"/>
                    <a:pt x="14271" y="8446"/>
                  </a:cubicBezTo>
                  <a:cubicBezTo>
                    <a:pt x="14165" y="8446"/>
                    <a:pt x="13917" y="8586"/>
                    <a:pt x="13392" y="9029"/>
                  </a:cubicBezTo>
                  <a:cubicBezTo>
                    <a:pt x="12792" y="9536"/>
                    <a:pt x="11557" y="9881"/>
                    <a:pt x="10184" y="9881"/>
                  </a:cubicBezTo>
                  <a:cubicBezTo>
                    <a:pt x="8361" y="9881"/>
                    <a:pt x="6296" y="9273"/>
                    <a:pt x="5156" y="7625"/>
                  </a:cubicBezTo>
                  <a:cubicBezTo>
                    <a:pt x="3006" y="4517"/>
                    <a:pt x="5183" y="1016"/>
                    <a:pt x="5703" y="539"/>
                  </a:cubicBezTo>
                  <a:cubicBezTo>
                    <a:pt x="5945" y="315"/>
                    <a:pt x="6029" y="153"/>
                    <a:pt x="5968" y="67"/>
                  </a:cubicBezTo>
                  <a:cubicBezTo>
                    <a:pt x="5936" y="24"/>
                    <a:pt x="5867" y="0"/>
                    <a:pt x="5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4"/>
            <p:cNvSpPr/>
            <p:nvPr/>
          </p:nvSpPr>
          <p:spPr>
            <a:xfrm>
              <a:off x="-2610676" y="996536"/>
              <a:ext cx="430081" cy="407303"/>
            </a:xfrm>
            <a:custGeom>
              <a:avLst/>
              <a:gdLst/>
              <a:ahLst/>
              <a:cxnLst/>
              <a:rect l="l" t="t" r="r" b="b"/>
              <a:pathLst>
                <a:path w="14425" h="13661" extrusionOk="0">
                  <a:moveTo>
                    <a:pt x="5761" y="0"/>
                  </a:moveTo>
                  <a:cubicBezTo>
                    <a:pt x="5629" y="0"/>
                    <a:pt x="5442" y="36"/>
                    <a:pt x="5202" y="113"/>
                  </a:cubicBezTo>
                  <a:cubicBezTo>
                    <a:pt x="5202" y="113"/>
                    <a:pt x="64" y="1628"/>
                    <a:pt x="27" y="7063"/>
                  </a:cubicBezTo>
                  <a:cubicBezTo>
                    <a:pt x="1" y="11192"/>
                    <a:pt x="3358" y="13661"/>
                    <a:pt x="6944" y="13661"/>
                  </a:cubicBezTo>
                  <a:cubicBezTo>
                    <a:pt x="9719" y="13661"/>
                    <a:pt x="12630" y="12181"/>
                    <a:pt x="14213" y="8848"/>
                  </a:cubicBezTo>
                  <a:cubicBezTo>
                    <a:pt x="14213" y="8848"/>
                    <a:pt x="14424" y="8491"/>
                    <a:pt x="14298" y="8450"/>
                  </a:cubicBezTo>
                  <a:lnTo>
                    <a:pt x="14298" y="8450"/>
                  </a:lnTo>
                  <a:cubicBezTo>
                    <a:pt x="13812" y="9358"/>
                    <a:pt x="11538" y="11012"/>
                    <a:pt x="10391" y="11426"/>
                  </a:cubicBezTo>
                  <a:cubicBezTo>
                    <a:pt x="9663" y="11688"/>
                    <a:pt x="8767" y="12015"/>
                    <a:pt x="7674" y="12015"/>
                  </a:cubicBezTo>
                  <a:cubicBezTo>
                    <a:pt x="7047" y="12015"/>
                    <a:pt x="6354" y="11907"/>
                    <a:pt x="5591" y="11618"/>
                  </a:cubicBezTo>
                  <a:cubicBezTo>
                    <a:pt x="4803" y="11318"/>
                    <a:pt x="4173" y="10842"/>
                    <a:pt x="3696" y="10364"/>
                  </a:cubicBezTo>
                  <a:cubicBezTo>
                    <a:pt x="2692" y="9362"/>
                    <a:pt x="2069" y="8022"/>
                    <a:pt x="1976" y="6606"/>
                  </a:cubicBezTo>
                  <a:cubicBezTo>
                    <a:pt x="1710" y="2520"/>
                    <a:pt x="5966" y="69"/>
                    <a:pt x="5966" y="69"/>
                  </a:cubicBezTo>
                  <a:lnTo>
                    <a:pt x="5968" y="67"/>
                  </a:lnTo>
                  <a:cubicBezTo>
                    <a:pt x="5936" y="24"/>
                    <a:pt x="5867" y="0"/>
                    <a:pt x="5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4"/>
            <p:cNvSpPr/>
            <p:nvPr/>
          </p:nvSpPr>
          <p:spPr>
            <a:xfrm>
              <a:off x="-2541713" y="1133596"/>
              <a:ext cx="11598" cy="57841"/>
            </a:xfrm>
            <a:custGeom>
              <a:avLst/>
              <a:gdLst/>
              <a:ahLst/>
              <a:cxnLst/>
              <a:rect l="l" t="t" r="r" b="b"/>
              <a:pathLst>
                <a:path w="389" h="1940" extrusionOk="0">
                  <a:moveTo>
                    <a:pt x="345" y="0"/>
                  </a:moveTo>
                  <a:cubicBezTo>
                    <a:pt x="334" y="0"/>
                    <a:pt x="323" y="5"/>
                    <a:pt x="317" y="18"/>
                  </a:cubicBezTo>
                  <a:cubicBezTo>
                    <a:pt x="259" y="129"/>
                    <a:pt x="205" y="245"/>
                    <a:pt x="170" y="365"/>
                  </a:cubicBezTo>
                  <a:cubicBezTo>
                    <a:pt x="134" y="486"/>
                    <a:pt x="103" y="608"/>
                    <a:pt x="80" y="731"/>
                  </a:cubicBezTo>
                  <a:cubicBezTo>
                    <a:pt x="30" y="977"/>
                    <a:pt x="4" y="1227"/>
                    <a:pt x="2" y="1477"/>
                  </a:cubicBezTo>
                  <a:cubicBezTo>
                    <a:pt x="1" y="1619"/>
                    <a:pt x="8" y="1762"/>
                    <a:pt x="24" y="1903"/>
                  </a:cubicBezTo>
                  <a:cubicBezTo>
                    <a:pt x="26" y="1928"/>
                    <a:pt x="46" y="1940"/>
                    <a:pt x="64" y="1940"/>
                  </a:cubicBezTo>
                  <a:cubicBezTo>
                    <a:pt x="83" y="1940"/>
                    <a:pt x="100" y="1928"/>
                    <a:pt x="100" y="1903"/>
                  </a:cubicBezTo>
                  <a:cubicBezTo>
                    <a:pt x="94" y="1413"/>
                    <a:pt x="154" y="926"/>
                    <a:pt x="281" y="453"/>
                  </a:cubicBezTo>
                  <a:cubicBezTo>
                    <a:pt x="318" y="318"/>
                    <a:pt x="348" y="181"/>
                    <a:pt x="382" y="46"/>
                  </a:cubicBezTo>
                  <a:cubicBezTo>
                    <a:pt x="389" y="20"/>
                    <a:pt x="366" y="0"/>
                    <a:pt x="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4"/>
            <p:cNvSpPr/>
            <p:nvPr/>
          </p:nvSpPr>
          <p:spPr>
            <a:xfrm>
              <a:off x="-2526567" y="1076977"/>
              <a:ext cx="26237" cy="38163"/>
            </a:xfrm>
            <a:custGeom>
              <a:avLst/>
              <a:gdLst/>
              <a:ahLst/>
              <a:cxnLst/>
              <a:rect l="l" t="t" r="r" b="b"/>
              <a:pathLst>
                <a:path w="880" h="1280" extrusionOk="0">
                  <a:moveTo>
                    <a:pt x="805" y="0"/>
                  </a:moveTo>
                  <a:cubicBezTo>
                    <a:pt x="792" y="0"/>
                    <a:pt x="779" y="4"/>
                    <a:pt x="767" y="15"/>
                  </a:cubicBezTo>
                  <a:cubicBezTo>
                    <a:pt x="744" y="36"/>
                    <a:pt x="722" y="56"/>
                    <a:pt x="696" y="75"/>
                  </a:cubicBezTo>
                  <a:cubicBezTo>
                    <a:pt x="669" y="95"/>
                    <a:pt x="649" y="126"/>
                    <a:pt x="628" y="154"/>
                  </a:cubicBezTo>
                  <a:cubicBezTo>
                    <a:pt x="592" y="200"/>
                    <a:pt x="557" y="247"/>
                    <a:pt x="521" y="295"/>
                  </a:cubicBezTo>
                  <a:cubicBezTo>
                    <a:pt x="447" y="394"/>
                    <a:pt x="375" y="495"/>
                    <a:pt x="303" y="597"/>
                  </a:cubicBezTo>
                  <a:cubicBezTo>
                    <a:pt x="235" y="694"/>
                    <a:pt x="166" y="792"/>
                    <a:pt x="104" y="894"/>
                  </a:cubicBezTo>
                  <a:cubicBezTo>
                    <a:pt x="44" y="993"/>
                    <a:pt x="4" y="1106"/>
                    <a:pt x="2" y="1223"/>
                  </a:cubicBezTo>
                  <a:cubicBezTo>
                    <a:pt x="1" y="1258"/>
                    <a:pt x="34" y="1279"/>
                    <a:pt x="65" y="1279"/>
                  </a:cubicBezTo>
                  <a:cubicBezTo>
                    <a:pt x="88" y="1279"/>
                    <a:pt x="110" y="1267"/>
                    <a:pt x="115" y="1238"/>
                  </a:cubicBezTo>
                  <a:cubicBezTo>
                    <a:pt x="131" y="1132"/>
                    <a:pt x="186" y="1043"/>
                    <a:pt x="242" y="955"/>
                  </a:cubicBezTo>
                  <a:cubicBezTo>
                    <a:pt x="306" y="856"/>
                    <a:pt x="375" y="760"/>
                    <a:pt x="443" y="664"/>
                  </a:cubicBezTo>
                  <a:cubicBezTo>
                    <a:pt x="512" y="568"/>
                    <a:pt x="582" y="473"/>
                    <a:pt x="654" y="378"/>
                  </a:cubicBezTo>
                  <a:cubicBezTo>
                    <a:pt x="688" y="334"/>
                    <a:pt x="723" y="289"/>
                    <a:pt x="758" y="245"/>
                  </a:cubicBezTo>
                  <a:cubicBezTo>
                    <a:pt x="778" y="218"/>
                    <a:pt x="801" y="194"/>
                    <a:pt x="814" y="163"/>
                  </a:cubicBezTo>
                  <a:cubicBezTo>
                    <a:pt x="827" y="136"/>
                    <a:pt x="840" y="109"/>
                    <a:pt x="855" y="83"/>
                  </a:cubicBezTo>
                  <a:cubicBezTo>
                    <a:pt x="879" y="40"/>
                    <a:pt x="844"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4"/>
            <p:cNvSpPr/>
            <p:nvPr/>
          </p:nvSpPr>
          <p:spPr>
            <a:xfrm>
              <a:off x="-2494963" y="1136160"/>
              <a:ext cx="4234" cy="17114"/>
            </a:xfrm>
            <a:custGeom>
              <a:avLst/>
              <a:gdLst/>
              <a:ahLst/>
              <a:cxnLst/>
              <a:rect l="l" t="t" r="r" b="b"/>
              <a:pathLst>
                <a:path w="142" h="574" extrusionOk="0">
                  <a:moveTo>
                    <a:pt x="78" y="0"/>
                  </a:moveTo>
                  <a:cubicBezTo>
                    <a:pt x="63" y="0"/>
                    <a:pt x="49" y="9"/>
                    <a:pt x="43" y="27"/>
                  </a:cubicBezTo>
                  <a:cubicBezTo>
                    <a:pt x="28" y="67"/>
                    <a:pt x="11" y="108"/>
                    <a:pt x="7" y="150"/>
                  </a:cubicBezTo>
                  <a:cubicBezTo>
                    <a:pt x="2" y="194"/>
                    <a:pt x="1" y="238"/>
                    <a:pt x="2" y="283"/>
                  </a:cubicBezTo>
                  <a:cubicBezTo>
                    <a:pt x="6" y="370"/>
                    <a:pt x="28" y="455"/>
                    <a:pt x="44" y="540"/>
                  </a:cubicBezTo>
                  <a:cubicBezTo>
                    <a:pt x="49" y="563"/>
                    <a:pt x="66" y="573"/>
                    <a:pt x="84" y="573"/>
                  </a:cubicBezTo>
                  <a:cubicBezTo>
                    <a:pt x="111" y="573"/>
                    <a:pt x="142" y="550"/>
                    <a:pt x="134" y="514"/>
                  </a:cubicBezTo>
                  <a:lnTo>
                    <a:pt x="134" y="514"/>
                  </a:lnTo>
                  <a:lnTo>
                    <a:pt x="136" y="515"/>
                  </a:lnTo>
                  <a:cubicBezTo>
                    <a:pt x="121" y="436"/>
                    <a:pt x="127" y="356"/>
                    <a:pt x="127" y="277"/>
                  </a:cubicBezTo>
                  <a:lnTo>
                    <a:pt x="127" y="163"/>
                  </a:lnTo>
                  <a:cubicBezTo>
                    <a:pt x="128" y="121"/>
                    <a:pt x="120" y="79"/>
                    <a:pt x="116" y="37"/>
                  </a:cubicBezTo>
                  <a:cubicBezTo>
                    <a:pt x="116" y="14"/>
                    <a:pt x="97" y="0"/>
                    <a:pt x="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0" name="Google Shape;3680;p74"/>
          <p:cNvGrpSpPr/>
          <p:nvPr/>
        </p:nvGrpSpPr>
        <p:grpSpPr>
          <a:xfrm>
            <a:off x="7722168" y="1577281"/>
            <a:ext cx="430089" cy="387424"/>
            <a:chOff x="-1568313" y="2792294"/>
            <a:chExt cx="294602" cy="265413"/>
          </a:xfrm>
        </p:grpSpPr>
        <p:sp>
          <p:nvSpPr>
            <p:cNvPr id="3681" name="Google Shape;3681;p74"/>
            <p:cNvSpPr/>
            <p:nvPr/>
          </p:nvSpPr>
          <p:spPr>
            <a:xfrm>
              <a:off x="-1568313" y="2792294"/>
              <a:ext cx="293171" cy="265413"/>
            </a:xfrm>
            <a:custGeom>
              <a:avLst/>
              <a:gdLst/>
              <a:ahLst/>
              <a:cxnLst/>
              <a:rect l="l" t="t" r="r" b="b"/>
              <a:pathLst>
                <a:path w="9833" h="8902" extrusionOk="0">
                  <a:moveTo>
                    <a:pt x="7701" y="0"/>
                  </a:moveTo>
                  <a:cubicBezTo>
                    <a:pt x="7615" y="0"/>
                    <a:pt x="7448" y="67"/>
                    <a:pt x="7229" y="168"/>
                  </a:cubicBezTo>
                  <a:lnTo>
                    <a:pt x="7201" y="182"/>
                  </a:lnTo>
                  <a:cubicBezTo>
                    <a:pt x="6692" y="423"/>
                    <a:pt x="5935" y="869"/>
                    <a:pt x="5376" y="1207"/>
                  </a:cubicBezTo>
                  <a:cubicBezTo>
                    <a:pt x="5158" y="1339"/>
                    <a:pt x="4913" y="1405"/>
                    <a:pt x="4668" y="1405"/>
                  </a:cubicBezTo>
                  <a:cubicBezTo>
                    <a:pt x="4408" y="1405"/>
                    <a:pt x="4147" y="1330"/>
                    <a:pt x="3920" y="1182"/>
                  </a:cubicBezTo>
                  <a:cubicBezTo>
                    <a:pt x="3382" y="830"/>
                    <a:pt x="2712" y="402"/>
                    <a:pt x="2549" y="344"/>
                  </a:cubicBezTo>
                  <a:cubicBezTo>
                    <a:pt x="2540" y="341"/>
                    <a:pt x="2531" y="337"/>
                    <a:pt x="2525" y="337"/>
                  </a:cubicBezTo>
                  <a:cubicBezTo>
                    <a:pt x="2523" y="337"/>
                    <a:pt x="2521" y="338"/>
                    <a:pt x="2520" y="339"/>
                  </a:cubicBezTo>
                  <a:cubicBezTo>
                    <a:pt x="2374" y="348"/>
                    <a:pt x="2420" y="1167"/>
                    <a:pt x="2486" y="1864"/>
                  </a:cubicBezTo>
                  <a:cubicBezTo>
                    <a:pt x="2544" y="2460"/>
                    <a:pt x="2278" y="3043"/>
                    <a:pt x="1788" y="3387"/>
                  </a:cubicBezTo>
                  <a:cubicBezTo>
                    <a:pt x="1026" y="3925"/>
                    <a:pt x="0" y="4708"/>
                    <a:pt x="33" y="5015"/>
                  </a:cubicBezTo>
                  <a:cubicBezTo>
                    <a:pt x="57" y="5252"/>
                    <a:pt x="1955" y="5325"/>
                    <a:pt x="3000" y="5348"/>
                  </a:cubicBezTo>
                  <a:cubicBezTo>
                    <a:pt x="3387" y="5354"/>
                    <a:pt x="3714" y="5636"/>
                    <a:pt x="3778" y="6018"/>
                  </a:cubicBezTo>
                  <a:cubicBezTo>
                    <a:pt x="3954" y="7044"/>
                    <a:pt x="4312" y="8902"/>
                    <a:pt x="4609" y="8902"/>
                  </a:cubicBezTo>
                  <a:cubicBezTo>
                    <a:pt x="4625" y="8902"/>
                    <a:pt x="4640" y="8897"/>
                    <a:pt x="4655" y="8886"/>
                  </a:cubicBezTo>
                  <a:cubicBezTo>
                    <a:pt x="4943" y="8687"/>
                    <a:pt x="5595" y="7243"/>
                    <a:pt x="5967" y="6374"/>
                  </a:cubicBezTo>
                  <a:cubicBezTo>
                    <a:pt x="6138" y="5978"/>
                    <a:pt x="6527" y="5722"/>
                    <a:pt x="6959" y="5722"/>
                  </a:cubicBezTo>
                  <a:cubicBezTo>
                    <a:pt x="6960" y="5722"/>
                    <a:pt x="6961" y="5722"/>
                    <a:pt x="6961" y="5722"/>
                  </a:cubicBezTo>
                  <a:cubicBezTo>
                    <a:pt x="7943" y="5720"/>
                    <a:pt x="9598" y="5694"/>
                    <a:pt x="9713" y="5534"/>
                  </a:cubicBezTo>
                  <a:cubicBezTo>
                    <a:pt x="9833" y="5369"/>
                    <a:pt x="8409" y="4351"/>
                    <a:pt x="7590" y="3785"/>
                  </a:cubicBezTo>
                  <a:cubicBezTo>
                    <a:pt x="7263" y="3561"/>
                    <a:pt x="7117" y="3151"/>
                    <a:pt x="7231" y="2770"/>
                  </a:cubicBezTo>
                  <a:cubicBezTo>
                    <a:pt x="7518" y="1793"/>
                    <a:pt x="7995" y="37"/>
                    <a:pt x="7716" y="1"/>
                  </a:cubicBezTo>
                  <a:cubicBezTo>
                    <a:pt x="7712" y="1"/>
                    <a:pt x="7706" y="0"/>
                    <a:pt x="77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4"/>
            <p:cNvSpPr/>
            <p:nvPr/>
          </p:nvSpPr>
          <p:spPr>
            <a:xfrm>
              <a:off x="-1568313" y="2792294"/>
              <a:ext cx="294602" cy="265413"/>
            </a:xfrm>
            <a:custGeom>
              <a:avLst/>
              <a:gdLst/>
              <a:ahLst/>
              <a:cxnLst/>
              <a:rect l="l" t="t" r="r" b="b"/>
              <a:pathLst>
                <a:path w="9881" h="8902" extrusionOk="0">
                  <a:moveTo>
                    <a:pt x="7702" y="0"/>
                  </a:moveTo>
                  <a:cubicBezTo>
                    <a:pt x="7616" y="0"/>
                    <a:pt x="7449" y="67"/>
                    <a:pt x="7229" y="168"/>
                  </a:cubicBezTo>
                  <a:cubicBezTo>
                    <a:pt x="7258" y="158"/>
                    <a:pt x="7308" y="144"/>
                    <a:pt x="7359" y="144"/>
                  </a:cubicBezTo>
                  <a:cubicBezTo>
                    <a:pt x="7473" y="144"/>
                    <a:pt x="7591" y="214"/>
                    <a:pt x="7490" y="556"/>
                  </a:cubicBezTo>
                  <a:cubicBezTo>
                    <a:pt x="7318" y="1139"/>
                    <a:pt x="6373" y="3081"/>
                    <a:pt x="5800" y="3671"/>
                  </a:cubicBezTo>
                  <a:cubicBezTo>
                    <a:pt x="5562" y="3916"/>
                    <a:pt x="5268" y="4027"/>
                    <a:pt x="4963" y="4027"/>
                  </a:cubicBezTo>
                  <a:cubicBezTo>
                    <a:pt x="4403" y="4027"/>
                    <a:pt x="3809" y="3651"/>
                    <a:pt x="3473" y="3036"/>
                  </a:cubicBezTo>
                  <a:cubicBezTo>
                    <a:pt x="2961" y="2086"/>
                    <a:pt x="2481" y="638"/>
                    <a:pt x="2549" y="348"/>
                  </a:cubicBezTo>
                  <a:lnTo>
                    <a:pt x="2550" y="344"/>
                  </a:lnTo>
                  <a:cubicBezTo>
                    <a:pt x="2542" y="341"/>
                    <a:pt x="2532" y="337"/>
                    <a:pt x="2526" y="337"/>
                  </a:cubicBezTo>
                  <a:cubicBezTo>
                    <a:pt x="2524" y="337"/>
                    <a:pt x="2522" y="338"/>
                    <a:pt x="2521" y="339"/>
                  </a:cubicBezTo>
                  <a:cubicBezTo>
                    <a:pt x="2378" y="348"/>
                    <a:pt x="2419" y="1139"/>
                    <a:pt x="2484" y="1828"/>
                  </a:cubicBezTo>
                  <a:cubicBezTo>
                    <a:pt x="2543" y="2447"/>
                    <a:pt x="2266" y="3049"/>
                    <a:pt x="1760" y="3408"/>
                  </a:cubicBezTo>
                  <a:cubicBezTo>
                    <a:pt x="1000" y="3945"/>
                    <a:pt x="0" y="4712"/>
                    <a:pt x="33" y="5015"/>
                  </a:cubicBezTo>
                  <a:cubicBezTo>
                    <a:pt x="67" y="5344"/>
                    <a:pt x="3671" y="5357"/>
                    <a:pt x="3671" y="5357"/>
                  </a:cubicBezTo>
                  <a:cubicBezTo>
                    <a:pt x="3671" y="5357"/>
                    <a:pt x="4199" y="8902"/>
                    <a:pt x="4609" y="8902"/>
                  </a:cubicBezTo>
                  <a:cubicBezTo>
                    <a:pt x="4625" y="8902"/>
                    <a:pt x="4640" y="8897"/>
                    <a:pt x="4655" y="8886"/>
                  </a:cubicBezTo>
                  <a:cubicBezTo>
                    <a:pt x="5071" y="8599"/>
                    <a:pt x="6244" y="5718"/>
                    <a:pt x="6244" y="5718"/>
                  </a:cubicBezTo>
                  <a:cubicBezTo>
                    <a:pt x="6244" y="5718"/>
                    <a:pt x="6497" y="5721"/>
                    <a:pt x="6868" y="5721"/>
                  </a:cubicBezTo>
                  <a:cubicBezTo>
                    <a:pt x="7834" y="5721"/>
                    <a:pt x="9595" y="5698"/>
                    <a:pt x="9714" y="5534"/>
                  </a:cubicBezTo>
                  <a:cubicBezTo>
                    <a:pt x="9881" y="5302"/>
                    <a:pt x="7037" y="3408"/>
                    <a:pt x="7037" y="3408"/>
                  </a:cubicBezTo>
                  <a:cubicBezTo>
                    <a:pt x="7037" y="3408"/>
                    <a:pt x="8103" y="51"/>
                    <a:pt x="7718" y="1"/>
                  </a:cubicBezTo>
                  <a:cubicBezTo>
                    <a:pt x="7713" y="1"/>
                    <a:pt x="7707" y="0"/>
                    <a:pt x="7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74"/>
          <p:cNvGrpSpPr/>
          <p:nvPr/>
        </p:nvGrpSpPr>
        <p:grpSpPr>
          <a:xfrm>
            <a:off x="6305133" y="1328279"/>
            <a:ext cx="596896" cy="972237"/>
            <a:chOff x="-2857454" y="1952167"/>
            <a:chExt cx="596896" cy="972237"/>
          </a:xfrm>
        </p:grpSpPr>
        <p:sp>
          <p:nvSpPr>
            <p:cNvPr id="3684" name="Google Shape;3684;p74"/>
            <p:cNvSpPr/>
            <p:nvPr/>
          </p:nvSpPr>
          <p:spPr>
            <a:xfrm>
              <a:off x="-2590073" y="1962930"/>
              <a:ext cx="51013" cy="27937"/>
            </a:xfrm>
            <a:custGeom>
              <a:avLst/>
              <a:gdLst/>
              <a:ahLst/>
              <a:cxnLst/>
              <a:rect l="l" t="t" r="r" b="b"/>
              <a:pathLst>
                <a:path w="1711" h="937" extrusionOk="0">
                  <a:moveTo>
                    <a:pt x="1623" y="1"/>
                  </a:moveTo>
                  <a:cubicBezTo>
                    <a:pt x="1580" y="122"/>
                    <a:pt x="1434" y="415"/>
                    <a:pt x="987" y="447"/>
                  </a:cubicBezTo>
                  <a:cubicBezTo>
                    <a:pt x="957" y="449"/>
                    <a:pt x="928" y="450"/>
                    <a:pt x="900" y="450"/>
                  </a:cubicBezTo>
                  <a:cubicBezTo>
                    <a:pt x="404" y="450"/>
                    <a:pt x="174" y="159"/>
                    <a:pt x="174" y="159"/>
                  </a:cubicBezTo>
                  <a:lnTo>
                    <a:pt x="174" y="159"/>
                  </a:lnTo>
                  <a:cubicBezTo>
                    <a:pt x="174" y="159"/>
                    <a:pt x="0" y="563"/>
                    <a:pt x="363" y="789"/>
                  </a:cubicBezTo>
                  <a:cubicBezTo>
                    <a:pt x="484" y="867"/>
                    <a:pt x="662" y="924"/>
                    <a:pt x="930" y="935"/>
                  </a:cubicBezTo>
                  <a:cubicBezTo>
                    <a:pt x="955" y="936"/>
                    <a:pt x="979" y="937"/>
                    <a:pt x="1002" y="937"/>
                  </a:cubicBezTo>
                  <a:cubicBezTo>
                    <a:pt x="1629" y="937"/>
                    <a:pt x="1711" y="531"/>
                    <a:pt x="1690" y="237"/>
                  </a:cubicBezTo>
                  <a:cubicBezTo>
                    <a:pt x="1692" y="216"/>
                    <a:pt x="1690" y="195"/>
                    <a:pt x="1685" y="175"/>
                  </a:cubicBezTo>
                  <a:cubicBezTo>
                    <a:pt x="1672" y="114"/>
                    <a:pt x="1651" y="56"/>
                    <a:pt x="1623" y="1"/>
                  </a:cubicBezTo>
                  <a:close/>
                </a:path>
              </a:pathLst>
            </a:custGeom>
            <a:solidFill>
              <a:srgbClr val="FF9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4"/>
            <p:cNvSpPr/>
            <p:nvPr/>
          </p:nvSpPr>
          <p:spPr>
            <a:xfrm>
              <a:off x="-2847347" y="1952167"/>
              <a:ext cx="563116" cy="968510"/>
            </a:xfrm>
            <a:custGeom>
              <a:avLst/>
              <a:gdLst/>
              <a:ahLst/>
              <a:cxnLst/>
              <a:rect l="l" t="t" r="r" b="b"/>
              <a:pathLst>
                <a:path w="18887" h="32484" extrusionOk="0">
                  <a:moveTo>
                    <a:pt x="9616" y="0"/>
                  </a:moveTo>
                  <a:cubicBezTo>
                    <a:pt x="9616" y="0"/>
                    <a:pt x="8819" y="0"/>
                    <a:pt x="8803" y="520"/>
                  </a:cubicBezTo>
                  <a:cubicBezTo>
                    <a:pt x="8802" y="563"/>
                    <a:pt x="8805" y="608"/>
                    <a:pt x="8814" y="651"/>
                  </a:cubicBezTo>
                  <a:cubicBezTo>
                    <a:pt x="8866" y="902"/>
                    <a:pt x="8929" y="1055"/>
                    <a:pt x="8992" y="1150"/>
                  </a:cubicBezTo>
                  <a:cubicBezTo>
                    <a:pt x="9081" y="1302"/>
                    <a:pt x="9160" y="1302"/>
                    <a:pt x="9160" y="1302"/>
                  </a:cubicBezTo>
                  <a:cubicBezTo>
                    <a:pt x="9160" y="1302"/>
                    <a:pt x="8262" y="1559"/>
                    <a:pt x="8195" y="2299"/>
                  </a:cubicBezTo>
                  <a:cubicBezTo>
                    <a:pt x="8126" y="3034"/>
                    <a:pt x="8693" y="3306"/>
                    <a:pt x="8693" y="3306"/>
                  </a:cubicBezTo>
                  <a:cubicBezTo>
                    <a:pt x="8693" y="3306"/>
                    <a:pt x="7932" y="4340"/>
                    <a:pt x="6924" y="4897"/>
                  </a:cubicBezTo>
                  <a:cubicBezTo>
                    <a:pt x="5916" y="5454"/>
                    <a:pt x="4651" y="6829"/>
                    <a:pt x="4415" y="7758"/>
                  </a:cubicBezTo>
                  <a:cubicBezTo>
                    <a:pt x="4190" y="8687"/>
                    <a:pt x="4677" y="9380"/>
                    <a:pt x="5207" y="9868"/>
                  </a:cubicBezTo>
                  <a:cubicBezTo>
                    <a:pt x="5670" y="10288"/>
                    <a:pt x="6163" y="10624"/>
                    <a:pt x="6284" y="10708"/>
                  </a:cubicBezTo>
                  <a:cubicBezTo>
                    <a:pt x="6139" y="10641"/>
                    <a:pt x="5514" y="10374"/>
                    <a:pt x="5025" y="10374"/>
                  </a:cubicBezTo>
                  <a:cubicBezTo>
                    <a:pt x="4860" y="10374"/>
                    <a:pt x="4710" y="10405"/>
                    <a:pt x="4599" y="10483"/>
                  </a:cubicBezTo>
                  <a:cubicBezTo>
                    <a:pt x="4410" y="10613"/>
                    <a:pt x="4300" y="10734"/>
                    <a:pt x="4257" y="10850"/>
                  </a:cubicBezTo>
                  <a:cubicBezTo>
                    <a:pt x="4184" y="11028"/>
                    <a:pt x="4257" y="11197"/>
                    <a:pt x="4410" y="11391"/>
                  </a:cubicBezTo>
                  <a:cubicBezTo>
                    <a:pt x="4651" y="11700"/>
                    <a:pt x="4825" y="11821"/>
                    <a:pt x="4825" y="11821"/>
                  </a:cubicBezTo>
                  <a:cubicBezTo>
                    <a:pt x="4476" y="11963"/>
                    <a:pt x="4133" y="12122"/>
                    <a:pt x="3800" y="12298"/>
                  </a:cubicBezTo>
                  <a:cubicBezTo>
                    <a:pt x="3297" y="12567"/>
                    <a:pt x="2720" y="12923"/>
                    <a:pt x="2347" y="13321"/>
                  </a:cubicBezTo>
                  <a:cubicBezTo>
                    <a:pt x="1555" y="14161"/>
                    <a:pt x="840" y="14991"/>
                    <a:pt x="420" y="16435"/>
                  </a:cubicBezTo>
                  <a:cubicBezTo>
                    <a:pt x="0" y="17883"/>
                    <a:pt x="205" y="19289"/>
                    <a:pt x="777" y="20250"/>
                  </a:cubicBezTo>
                  <a:cubicBezTo>
                    <a:pt x="977" y="20586"/>
                    <a:pt x="1313" y="20964"/>
                    <a:pt x="1696" y="21321"/>
                  </a:cubicBezTo>
                  <a:cubicBezTo>
                    <a:pt x="2420" y="22004"/>
                    <a:pt x="3313" y="22628"/>
                    <a:pt x="3775" y="22801"/>
                  </a:cubicBezTo>
                  <a:cubicBezTo>
                    <a:pt x="3775" y="22801"/>
                    <a:pt x="3003" y="23016"/>
                    <a:pt x="2893" y="23484"/>
                  </a:cubicBezTo>
                  <a:cubicBezTo>
                    <a:pt x="2875" y="23549"/>
                    <a:pt x="2874" y="23618"/>
                    <a:pt x="2887" y="23683"/>
                  </a:cubicBezTo>
                  <a:cubicBezTo>
                    <a:pt x="2982" y="24287"/>
                    <a:pt x="3843" y="24618"/>
                    <a:pt x="3843" y="24618"/>
                  </a:cubicBezTo>
                  <a:cubicBezTo>
                    <a:pt x="3843" y="24618"/>
                    <a:pt x="3848" y="24644"/>
                    <a:pt x="3853" y="24685"/>
                  </a:cubicBezTo>
                  <a:cubicBezTo>
                    <a:pt x="3885" y="25011"/>
                    <a:pt x="4074" y="26423"/>
                    <a:pt x="4761" y="27263"/>
                  </a:cubicBezTo>
                  <a:cubicBezTo>
                    <a:pt x="5176" y="27770"/>
                    <a:pt x="5834" y="28211"/>
                    <a:pt x="6358" y="28512"/>
                  </a:cubicBezTo>
                  <a:cubicBezTo>
                    <a:pt x="6804" y="28769"/>
                    <a:pt x="7286" y="28960"/>
                    <a:pt x="7786" y="29076"/>
                  </a:cubicBezTo>
                  <a:cubicBezTo>
                    <a:pt x="8344" y="29207"/>
                    <a:pt x="9079" y="29379"/>
                    <a:pt x="9092" y="29379"/>
                  </a:cubicBezTo>
                  <a:cubicBezTo>
                    <a:pt x="9118" y="29383"/>
                    <a:pt x="8733" y="29521"/>
                    <a:pt x="8611" y="29829"/>
                  </a:cubicBezTo>
                  <a:cubicBezTo>
                    <a:pt x="8560" y="30463"/>
                    <a:pt x="8456" y="30811"/>
                    <a:pt x="9150" y="31094"/>
                  </a:cubicBezTo>
                  <a:cubicBezTo>
                    <a:pt x="9150" y="31094"/>
                    <a:pt x="9291" y="31153"/>
                    <a:pt x="9150" y="31242"/>
                  </a:cubicBezTo>
                  <a:cubicBezTo>
                    <a:pt x="9008" y="31331"/>
                    <a:pt x="8467" y="32276"/>
                    <a:pt x="9586" y="32464"/>
                  </a:cubicBezTo>
                  <a:cubicBezTo>
                    <a:pt x="9665" y="32478"/>
                    <a:pt x="9735" y="32484"/>
                    <a:pt x="9798" y="32484"/>
                  </a:cubicBezTo>
                  <a:cubicBezTo>
                    <a:pt x="10630" y="32484"/>
                    <a:pt x="10163" y="31409"/>
                    <a:pt x="10163" y="31409"/>
                  </a:cubicBezTo>
                  <a:lnTo>
                    <a:pt x="9895" y="31121"/>
                  </a:lnTo>
                  <a:cubicBezTo>
                    <a:pt x="9895" y="31121"/>
                    <a:pt x="10509" y="31076"/>
                    <a:pt x="10467" y="30323"/>
                  </a:cubicBezTo>
                  <a:cubicBezTo>
                    <a:pt x="10429" y="29645"/>
                    <a:pt x="9832" y="29336"/>
                    <a:pt x="9832" y="29336"/>
                  </a:cubicBezTo>
                  <a:cubicBezTo>
                    <a:pt x="9832" y="29336"/>
                    <a:pt x="11680" y="29283"/>
                    <a:pt x="12824" y="28623"/>
                  </a:cubicBezTo>
                  <a:cubicBezTo>
                    <a:pt x="13968" y="27956"/>
                    <a:pt x="14824" y="26654"/>
                    <a:pt x="15107" y="25673"/>
                  </a:cubicBezTo>
                  <a:cubicBezTo>
                    <a:pt x="15317" y="24943"/>
                    <a:pt x="15333" y="24648"/>
                    <a:pt x="15328" y="24549"/>
                  </a:cubicBezTo>
                  <a:cubicBezTo>
                    <a:pt x="15329" y="24533"/>
                    <a:pt x="15327" y="24517"/>
                    <a:pt x="15322" y="24502"/>
                  </a:cubicBezTo>
                  <a:cubicBezTo>
                    <a:pt x="15322" y="24502"/>
                    <a:pt x="16388" y="24046"/>
                    <a:pt x="16226" y="23495"/>
                  </a:cubicBezTo>
                  <a:cubicBezTo>
                    <a:pt x="16210" y="23452"/>
                    <a:pt x="16194" y="23415"/>
                    <a:pt x="16178" y="23379"/>
                  </a:cubicBezTo>
                  <a:cubicBezTo>
                    <a:pt x="15957" y="22901"/>
                    <a:pt x="15316" y="22626"/>
                    <a:pt x="15316" y="22626"/>
                  </a:cubicBezTo>
                  <a:cubicBezTo>
                    <a:pt x="15316" y="22626"/>
                    <a:pt x="16697" y="22013"/>
                    <a:pt x="17184" y="21514"/>
                  </a:cubicBezTo>
                  <a:cubicBezTo>
                    <a:pt x="17269" y="21430"/>
                    <a:pt x="17427" y="21374"/>
                    <a:pt x="17532" y="21253"/>
                  </a:cubicBezTo>
                  <a:lnTo>
                    <a:pt x="17574" y="21211"/>
                  </a:lnTo>
                  <a:cubicBezTo>
                    <a:pt x="17858" y="20906"/>
                    <a:pt x="18194" y="20492"/>
                    <a:pt x="18450" y="20025"/>
                  </a:cubicBezTo>
                  <a:cubicBezTo>
                    <a:pt x="18457" y="20010"/>
                    <a:pt x="18463" y="19997"/>
                    <a:pt x="18472" y="19983"/>
                  </a:cubicBezTo>
                  <a:cubicBezTo>
                    <a:pt x="18666" y="19621"/>
                    <a:pt x="18818" y="19221"/>
                    <a:pt x="18860" y="18812"/>
                  </a:cubicBezTo>
                  <a:cubicBezTo>
                    <a:pt x="18865" y="18755"/>
                    <a:pt x="18870" y="18691"/>
                    <a:pt x="18870" y="18634"/>
                  </a:cubicBezTo>
                  <a:cubicBezTo>
                    <a:pt x="18886" y="17915"/>
                    <a:pt x="18824" y="16990"/>
                    <a:pt x="18592" y="16145"/>
                  </a:cubicBezTo>
                  <a:cubicBezTo>
                    <a:pt x="18430" y="15673"/>
                    <a:pt x="18195" y="15164"/>
                    <a:pt x="17863" y="14618"/>
                  </a:cubicBezTo>
                  <a:cubicBezTo>
                    <a:pt x="17863" y="14618"/>
                    <a:pt x="16777" y="13028"/>
                    <a:pt x="15155" y="12204"/>
                  </a:cubicBezTo>
                  <a:cubicBezTo>
                    <a:pt x="15144" y="12199"/>
                    <a:pt x="15139" y="12193"/>
                    <a:pt x="15128" y="12193"/>
                  </a:cubicBezTo>
                  <a:cubicBezTo>
                    <a:pt x="15002" y="12136"/>
                    <a:pt x="14881" y="12083"/>
                    <a:pt x="14771" y="12042"/>
                  </a:cubicBezTo>
                  <a:cubicBezTo>
                    <a:pt x="14514" y="11942"/>
                    <a:pt x="14315" y="11879"/>
                    <a:pt x="14199" y="11842"/>
                  </a:cubicBezTo>
                  <a:cubicBezTo>
                    <a:pt x="14168" y="11826"/>
                    <a:pt x="14130" y="11821"/>
                    <a:pt x="14094" y="11810"/>
                  </a:cubicBezTo>
                  <a:cubicBezTo>
                    <a:pt x="14094" y="11810"/>
                    <a:pt x="14808" y="11695"/>
                    <a:pt x="14881" y="11024"/>
                  </a:cubicBezTo>
                  <a:cubicBezTo>
                    <a:pt x="14892" y="10908"/>
                    <a:pt x="14892" y="10803"/>
                    <a:pt x="14876" y="10718"/>
                  </a:cubicBezTo>
                  <a:cubicBezTo>
                    <a:pt x="14826" y="10460"/>
                    <a:pt x="14625" y="10339"/>
                    <a:pt x="14191" y="10339"/>
                  </a:cubicBezTo>
                  <a:cubicBezTo>
                    <a:pt x="13947" y="10339"/>
                    <a:pt x="13629" y="10377"/>
                    <a:pt x="13223" y="10451"/>
                  </a:cubicBezTo>
                  <a:lnTo>
                    <a:pt x="13081" y="10446"/>
                  </a:lnTo>
                  <a:cubicBezTo>
                    <a:pt x="13081" y="10446"/>
                    <a:pt x="14157" y="10041"/>
                    <a:pt x="14504" y="9286"/>
                  </a:cubicBezTo>
                  <a:cubicBezTo>
                    <a:pt x="14845" y="8535"/>
                    <a:pt x="14803" y="7984"/>
                    <a:pt x="14415" y="7243"/>
                  </a:cubicBezTo>
                  <a:cubicBezTo>
                    <a:pt x="14025" y="6503"/>
                    <a:pt x="13112" y="5806"/>
                    <a:pt x="12415" y="5270"/>
                  </a:cubicBezTo>
                  <a:cubicBezTo>
                    <a:pt x="11716" y="4740"/>
                    <a:pt x="10487" y="3680"/>
                    <a:pt x="10540" y="3407"/>
                  </a:cubicBezTo>
                  <a:cubicBezTo>
                    <a:pt x="10540" y="3407"/>
                    <a:pt x="11061" y="2987"/>
                    <a:pt x="10887" y="2283"/>
                  </a:cubicBezTo>
                  <a:cubicBezTo>
                    <a:pt x="10719" y="1580"/>
                    <a:pt x="9848" y="1286"/>
                    <a:pt x="9848" y="1286"/>
                  </a:cubicBezTo>
                  <a:cubicBezTo>
                    <a:pt x="9848" y="1286"/>
                    <a:pt x="10367" y="1212"/>
                    <a:pt x="10335" y="693"/>
                  </a:cubicBezTo>
                  <a:cubicBezTo>
                    <a:pt x="10335" y="661"/>
                    <a:pt x="10330" y="629"/>
                    <a:pt x="10321" y="598"/>
                  </a:cubicBezTo>
                  <a:cubicBezTo>
                    <a:pt x="10321" y="577"/>
                    <a:pt x="10319" y="556"/>
                    <a:pt x="10315" y="536"/>
                  </a:cubicBezTo>
                  <a:cubicBezTo>
                    <a:pt x="10301" y="475"/>
                    <a:pt x="10280" y="417"/>
                    <a:pt x="10252" y="363"/>
                  </a:cubicBezTo>
                  <a:cubicBezTo>
                    <a:pt x="10131" y="100"/>
                    <a:pt x="9879" y="5"/>
                    <a:pt x="9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4"/>
            <p:cNvSpPr/>
            <p:nvPr/>
          </p:nvSpPr>
          <p:spPr>
            <a:xfrm>
              <a:off x="-2734080" y="2271754"/>
              <a:ext cx="330738" cy="68276"/>
            </a:xfrm>
            <a:custGeom>
              <a:avLst/>
              <a:gdLst/>
              <a:ahLst/>
              <a:cxnLst/>
              <a:rect l="l" t="t" r="r" b="b"/>
              <a:pathLst>
                <a:path w="11093" h="2290" extrusionOk="0">
                  <a:moveTo>
                    <a:pt x="11077" y="0"/>
                  </a:moveTo>
                  <a:cubicBezTo>
                    <a:pt x="10138" y="458"/>
                    <a:pt x="8430" y="1046"/>
                    <a:pt x="5768" y="1089"/>
                  </a:cubicBezTo>
                  <a:cubicBezTo>
                    <a:pt x="5653" y="1091"/>
                    <a:pt x="5541" y="1092"/>
                    <a:pt x="5431" y="1092"/>
                  </a:cubicBezTo>
                  <a:cubicBezTo>
                    <a:pt x="2636" y="1092"/>
                    <a:pt x="1138" y="512"/>
                    <a:pt x="456" y="130"/>
                  </a:cubicBezTo>
                  <a:lnTo>
                    <a:pt x="456" y="130"/>
                  </a:lnTo>
                  <a:cubicBezTo>
                    <a:pt x="383" y="309"/>
                    <a:pt x="460" y="478"/>
                    <a:pt x="610" y="668"/>
                  </a:cubicBezTo>
                  <a:cubicBezTo>
                    <a:pt x="852" y="983"/>
                    <a:pt x="1022" y="1101"/>
                    <a:pt x="1022" y="1101"/>
                  </a:cubicBezTo>
                  <a:cubicBezTo>
                    <a:pt x="674" y="1243"/>
                    <a:pt x="332" y="1402"/>
                    <a:pt x="0" y="1579"/>
                  </a:cubicBezTo>
                  <a:cubicBezTo>
                    <a:pt x="466" y="1778"/>
                    <a:pt x="1044" y="1986"/>
                    <a:pt x="1692" y="2132"/>
                  </a:cubicBezTo>
                  <a:cubicBezTo>
                    <a:pt x="2173" y="2241"/>
                    <a:pt x="2962" y="2289"/>
                    <a:pt x="3881" y="2289"/>
                  </a:cubicBezTo>
                  <a:cubicBezTo>
                    <a:pt x="6150" y="2289"/>
                    <a:pt x="9218" y="1992"/>
                    <a:pt x="10446" y="1565"/>
                  </a:cubicBezTo>
                  <a:cubicBezTo>
                    <a:pt x="10628" y="1503"/>
                    <a:pt x="10804" y="1422"/>
                    <a:pt x="10971" y="1324"/>
                  </a:cubicBezTo>
                  <a:cubicBezTo>
                    <a:pt x="10559" y="1163"/>
                    <a:pt x="10294" y="1089"/>
                    <a:pt x="10294" y="1089"/>
                  </a:cubicBezTo>
                  <a:cubicBezTo>
                    <a:pt x="10294" y="1089"/>
                    <a:pt x="11007" y="978"/>
                    <a:pt x="11080" y="305"/>
                  </a:cubicBezTo>
                  <a:cubicBezTo>
                    <a:pt x="11093" y="187"/>
                    <a:pt x="11093" y="84"/>
                    <a:pt x="110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4"/>
            <p:cNvSpPr/>
            <p:nvPr/>
          </p:nvSpPr>
          <p:spPr>
            <a:xfrm>
              <a:off x="-2761688" y="2649122"/>
              <a:ext cx="402920" cy="178622"/>
            </a:xfrm>
            <a:custGeom>
              <a:avLst/>
              <a:gdLst/>
              <a:ahLst/>
              <a:cxnLst/>
              <a:rect l="l" t="t" r="r" b="b"/>
              <a:pathLst>
                <a:path w="13514" h="5991" extrusionOk="0">
                  <a:moveTo>
                    <a:pt x="13305" y="1"/>
                  </a:moveTo>
                  <a:cubicBezTo>
                    <a:pt x="12165" y="517"/>
                    <a:pt x="10041" y="1216"/>
                    <a:pt x="6861" y="1244"/>
                  </a:cubicBezTo>
                  <a:cubicBezTo>
                    <a:pt x="6778" y="1244"/>
                    <a:pt x="6696" y="1245"/>
                    <a:pt x="6614" y="1245"/>
                  </a:cubicBezTo>
                  <a:cubicBezTo>
                    <a:pt x="2891" y="1245"/>
                    <a:pt x="801" y="476"/>
                    <a:pt x="18" y="109"/>
                  </a:cubicBezTo>
                  <a:cubicBezTo>
                    <a:pt x="3" y="174"/>
                    <a:pt x="1" y="241"/>
                    <a:pt x="12" y="305"/>
                  </a:cubicBezTo>
                  <a:cubicBezTo>
                    <a:pt x="111" y="913"/>
                    <a:pt x="972" y="1244"/>
                    <a:pt x="972" y="1244"/>
                  </a:cubicBezTo>
                  <a:cubicBezTo>
                    <a:pt x="972" y="1244"/>
                    <a:pt x="1020" y="1663"/>
                    <a:pt x="1089" y="2086"/>
                  </a:cubicBezTo>
                  <a:cubicBezTo>
                    <a:pt x="1258" y="2764"/>
                    <a:pt x="1458" y="3169"/>
                    <a:pt x="1458" y="3169"/>
                  </a:cubicBezTo>
                  <a:cubicBezTo>
                    <a:pt x="1458" y="3169"/>
                    <a:pt x="1442" y="2317"/>
                    <a:pt x="2158" y="2317"/>
                  </a:cubicBezTo>
                  <a:cubicBezTo>
                    <a:pt x="2173" y="2317"/>
                    <a:pt x="2188" y="2317"/>
                    <a:pt x="2203" y="2318"/>
                  </a:cubicBezTo>
                  <a:cubicBezTo>
                    <a:pt x="2965" y="2354"/>
                    <a:pt x="3580" y="5767"/>
                    <a:pt x="6615" y="5991"/>
                  </a:cubicBezTo>
                  <a:cubicBezTo>
                    <a:pt x="6615" y="5991"/>
                    <a:pt x="5389" y="4800"/>
                    <a:pt x="5376" y="3683"/>
                  </a:cubicBezTo>
                  <a:cubicBezTo>
                    <a:pt x="5362" y="2564"/>
                    <a:pt x="6686" y="2539"/>
                    <a:pt x="6686" y="2539"/>
                  </a:cubicBezTo>
                  <a:cubicBezTo>
                    <a:pt x="6686" y="2539"/>
                    <a:pt x="8163" y="2585"/>
                    <a:pt x="8163" y="3632"/>
                  </a:cubicBezTo>
                  <a:cubicBezTo>
                    <a:pt x="8163" y="4677"/>
                    <a:pt x="6960" y="5959"/>
                    <a:pt x="6960" y="5959"/>
                  </a:cubicBezTo>
                  <a:cubicBezTo>
                    <a:pt x="6960" y="5959"/>
                    <a:pt x="8348" y="5894"/>
                    <a:pt x="9724" y="4051"/>
                  </a:cubicBezTo>
                  <a:cubicBezTo>
                    <a:pt x="10873" y="2511"/>
                    <a:pt x="11062" y="2074"/>
                    <a:pt x="11423" y="2074"/>
                  </a:cubicBezTo>
                  <a:cubicBezTo>
                    <a:pt x="11495" y="2074"/>
                    <a:pt x="11573" y="2092"/>
                    <a:pt x="11667" y="2121"/>
                  </a:cubicBezTo>
                  <a:cubicBezTo>
                    <a:pt x="12233" y="2298"/>
                    <a:pt x="11667" y="3522"/>
                    <a:pt x="11667" y="3522"/>
                  </a:cubicBezTo>
                  <a:cubicBezTo>
                    <a:pt x="11667" y="3522"/>
                    <a:pt x="12542" y="2304"/>
                    <a:pt x="12451" y="1174"/>
                  </a:cubicBezTo>
                  <a:lnTo>
                    <a:pt x="12456" y="1173"/>
                  </a:lnTo>
                  <a:cubicBezTo>
                    <a:pt x="12455" y="1157"/>
                    <a:pt x="12452" y="1141"/>
                    <a:pt x="12449" y="1125"/>
                  </a:cubicBezTo>
                  <a:cubicBezTo>
                    <a:pt x="12449" y="1125"/>
                    <a:pt x="13514" y="668"/>
                    <a:pt x="13351" y="119"/>
                  </a:cubicBezTo>
                  <a:cubicBezTo>
                    <a:pt x="13338" y="78"/>
                    <a:pt x="13323" y="39"/>
                    <a:pt x="13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4"/>
            <p:cNvSpPr/>
            <p:nvPr/>
          </p:nvSpPr>
          <p:spPr>
            <a:xfrm>
              <a:off x="-2605219" y="2841518"/>
              <a:ext cx="84615" cy="39773"/>
            </a:xfrm>
            <a:custGeom>
              <a:avLst/>
              <a:gdLst/>
              <a:ahLst/>
              <a:cxnLst/>
              <a:rect l="l" t="t" r="r" b="b"/>
              <a:pathLst>
                <a:path w="2838" h="1334" extrusionOk="0">
                  <a:moveTo>
                    <a:pt x="490" y="0"/>
                  </a:moveTo>
                  <a:cubicBezTo>
                    <a:pt x="490" y="1"/>
                    <a:pt x="0" y="1334"/>
                    <a:pt x="1375" y="1334"/>
                  </a:cubicBezTo>
                  <a:cubicBezTo>
                    <a:pt x="1388" y="1334"/>
                    <a:pt x="1401" y="1333"/>
                    <a:pt x="1414" y="1333"/>
                  </a:cubicBezTo>
                  <a:cubicBezTo>
                    <a:pt x="2838" y="1309"/>
                    <a:pt x="2216" y="10"/>
                    <a:pt x="2215" y="10"/>
                  </a:cubicBezTo>
                  <a:lnTo>
                    <a:pt x="2215" y="10"/>
                  </a:lnTo>
                  <a:cubicBezTo>
                    <a:pt x="2215" y="10"/>
                    <a:pt x="2092" y="633"/>
                    <a:pt x="1367" y="646"/>
                  </a:cubicBezTo>
                  <a:cubicBezTo>
                    <a:pt x="1361" y="646"/>
                    <a:pt x="1354" y="646"/>
                    <a:pt x="1348" y="646"/>
                  </a:cubicBezTo>
                  <a:cubicBezTo>
                    <a:pt x="640" y="646"/>
                    <a:pt x="490"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4"/>
            <p:cNvSpPr/>
            <p:nvPr/>
          </p:nvSpPr>
          <p:spPr>
            <a:xfrm>
              <a:off x="-2592578" y="2888656"/>
              <a:ext cx="71139" cy="35748"/>
            </a:xfrm>
            <a:custGeom>
              <a:avLst/>
              <a:gdLst/>
              <a:ahLst/>
              <a:cxnLst/>
              <a:rect l="l" t="t" r="r" b="b"/>
              <a:pathLst>
                <a:path w="2386" h="1199" extrusionOk="0">
                  <a:moveTo>
                    <a:pt x="1618" y="0"/>
                  </a:moveTo>
                  <a:cubicBezTo>
                    <a:pt x="1618" y="0"/>
                    <a:pt x="1480" y="564"/>
                    <a:pt x="990" y="569"/>
                  </a:cubicBezTo>
                  <a:cubicBezTo>
                    <a:pt x="988" y="569"/>
                    <a:pt x="987" y="569"/>
                    <a:pt x="986" y="569"/>
                  </a:cubicBezTo>
                  <a:cubicBezTo>
                    <a:pt x="500" y="569"/>
                    <a:pt x="462" y="23"/>
                    <a:pt x="462" y="23"/>
                  </a:cubicBezTo>
                  <a:lnTo>
                    <a:pt x="462" y="23"/>
                  </a:lnTo>
                  <a:cubicBezTo>
                    <a:pt x="209" y="349"/>
                    <a:pt x="1" y="1198"/>
                    <a:pt x="973" y="1198"/>
                  </a:cubicBezTo>
                  <a:cubicBezTo>
                    <a:pt x="1016" y="1198"/>
                    <a:pt x="1062" y="1197"/>
                    <a:pt x="1110" y="1193"/>
                  </a:cubicBezTo>
                  <a:cubicBezTo>
                    <a:pt x="2385" y="1100"/>
                    <a:pt x="1618" y="0"/>
                    <a:pt x="1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4"/>
            <p:cNvSpPr/>
            <p:nvPr/>
          </p:nvSpPr>
          <p:spPr>
            <a:xfrm>
              <a:off x="-2857454" y="2304252"/>
              <a:ext cx="596896" cy="351728"/>
            </a:xfrm>
            <a:custGeom>
              <a:avLst/>
              <a:gdLst/>
              <a:ahLst/>
              <a:cxnLst/>
              <a:rect l="l" t="t" r="r" b="b"/>
              <a:pathLst>
                <a:path w="20020" h="11797" extrusionOk="0">
                  <a:moveTo>
                    <a:pt x="14433" y="0"/>
                  </a:moveTo>
                  <a:cubicBezTo>
                    <a:pt x="14433" y="0"/>
                    <a:pt x="14195" y="155"/>
                    <a:pt x="13609" y="313"/>
                  </a:cubicBezTo>
                  <a:cubicBezTo>
                    <a:pt x="13027" y="468"/>
                    <a:pt x="12101" y="622"/>
                    <a:pt x="10723" y="622"/>
                  </a:cubicBezTo>
                  <a:cubicBezTo>
                    <a:pt x="9351" y="622"/>
                    <a:pt x="7533" y="469"/>
                    <a:pt x="5162" y="12"/>
                  </a:cubicBezTo>
                  <a:cubicBezTo>
                    <a:pt x="5162" y="12"/>
                    <a:pt x="2266" y="671"/>
                    <a:pt x="908" y="4175"/>
                  </a:cubicBezTo>
                  <a:cubicBezTo>
                    <a:pt x="908" y="4175"/>
                    <a:pt x="1" y="6592"/>
                    <a:pt x="1027" y="8137"/>
                  </a:cubicBezTo>
                  <a:cubicBezTo>
                    <a:pt x="1393" y="8688"/>
                    <a:pt x="1687" y="9126"/>
                    <a:pt x="1984" y="9494"/>
                  </a:cubicBezTo>
                  <a:cubicBezTo>
                    <a:pt x="2524" y="10158"/>
                    <a:pt x="3080" y="10581"/>
                    <a:pt x="4113" y="10992"/>
                  </a:cubicBezTo>
                  <a:cubicBezTo>
                    <a:pt x="5200" y="11423"/>
                    <a:pt x="7051" y="11796"/>
                    <a:pt x="9431" y="11796"/>
                  </a:cubicBezTo>
                  <a:cubicBezTo>
                    <a:pt x="10556" y="11796"/>
                    <a:pt x="11800" y="11713"/>
                    <a:pt x="13137" y="11513"/>
                  </a:cubicBezTo>
                  <a:cubicBezTo>
                    <a:pt x="17300" y="10889"/>
                    <a:pt x="18552" y="8723"/>
                    <a:pt x="18790" y="8215"/>
                  </a:cubicBezTo>
                  <a:cubicBezTo>
                    <a:pt x="19026" y="7706"/>
                    <a:pt x="20019" y="5826"/>
                    <a:pt x="18201" y="2813"/>
                  </a:cubicBezTo>
                  <a:cubicBezTo>
                    <a:pt x="18201" y="2813"/>
                    <a:pt x="16629" y="498"/>
                    <a:pt x="14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4"/>
            <p:cNvSpPr/>
            <p:nvPr/>
          </p:nvSpPr>
          <p:spPr>
            <a:xfrm>
              <a:off x="-2856828" y="2306429"/>
              <a:ext cx="216189" cy="346271"/>
            </a:xfrm>
            <a:custGeom>
              <a:avLst/>
              <a:gdLst/>
              <a:ahLst/>
              <a:cxnLst/>
              <a:rect l="l" t="t" r="r" b="b"/>
              <a:pathLst>
                <a:path w="7251" h="11614" extrusionOk="0">
                  <a:moveTo>
                    <a:pt x="5134" y="1"/>
                  </a:moveTo>
                  <a:cubicBezTo>
                    <a:pt x="1852" y="1073"/>
                    <a:pt x="840" y="4050"/>
                    <a:pt x="840" y="4050"/>
                  </a:cubicBezTo>
                  <a:cubicBezTo>
                    <a:pt x="1" y="6954"/>
                    <a:pt x="735" y="8289"/>
                    <a:pt x="2218" y="9712"/>
                  </a:cubicBezTo>
                  <a:cubicBezTo>
                    <a:pt x="3712" y="11144"/>
                    <a:pt x="7251" y="11614"/>
                    <a:pt x="7251" y="11614"/>
                  </a:cubicBezTo>
                  <a:cubicBezTo>
                    <a:pt x="6024" y="10338"/>
                    <a:pt x="5365" y="7146"/>
                    <a:pt x="5365" y="7146"/>
                  </a:cubicBezTo>
                  <a:cubicBezTo>
                    <a:pt x="4808" y="3279"/>
                    <a:pt x="7114" y="404"/>
                    <a:pt x="7114" y="404"/>
                  </a:cubicBezTo>
                  <a:lnTo>
                    <a:pt x="5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4"/>
            <p:cNvSpPr/>
            <p:nvPr/>
          </p:nvSpPr>
          <p:spPr>
            <a:xfrm>
              <a:off x="-2798361" y="2304252"/>
              <a:ext cx="517082" cy="351728"/>
            </a:xfrm>
            <a:custGeom>
              <a:avLst/>
              <a:gdLst/>
              <a:ahLst/>
              <a:cxnLst/>
              <a:rect l="l" t="t" r="r" b="b"/>
              <a:pathLst>
                <a:path w="17343" h="11797" extrusionOk="0">
                  <a:moveTo>
                    <a:pt x="12451" y="0"/>
                  </a:moveTo>
                  <a:cubicBezTo>
                    <a:pt x="12451" y="0"/>
                    <a:pt x="12215" y="152"/>
                    <a:pt x="11627" y="310"/>
                  </a:cubicBezTo>
                  <a:cubicBezTo>
                    <a:pt x="11759" y="410"/>
                    <a:pt x="17129" y="3628"/>
                    <a:pt x="14960" y="7753"/>
                  </a:cubicBezTo>
                  <a:cubicBezTo>
                    <a:pt x="14703" y="8244"/>
                    <a:pt x="14329" y="8659"/>
                    <a:pt x="13868" y="9007"/>
                  </a:cubicBezTo>
                  <a:cubicBezTo>
                    <a:pt x="13631" y="9186"/>
                    <a:pt x="13352" y="9292"/>
                    <a:pt x="13082" y="9292"/>
                  </a:cubicBezTo>
                  <a:cubicBezTo>
                    <a:pt x="12710" y="9292"/>
                    <a:pt x="12354" y="9091"/>
                    <a:pt x="12145" y="8597"/>
                  </a:cubicBezTo>
                  <a:cubicBezTo>
                    <a:pt x="11871" y="9778"/>
                    <a:pt x="10345" y="10370"/>
                    <a:pt x="9534" y="10464"/>
                  </a:cubicBezTo>
                  <a:cubicBezTo>
                    <a:pt x="8781" y="10552"/>
                    <a:pt x="7999" y="10591"/>
                    <a:pt x="7217" y="10591"/>
                  </a:cubicBezTo>
                  <a:cubicBezTo>
                    <a:pt x="4350" y="10591"/>
                    <a:pt x="1487" y="10068"/>
                    <a:pt x="54" y="9512"/>
                  </a:cubicBezTo>
                  <a:cubicBezTo>
                    <a:pt x="37" y="9507"/>
                    <a:pt x="16" y="9496"/>
                    <a:pt x="1" y="9491"/>
                  </a:cubicBezTo>
                  <a:lnTo>
                    <a:pt x="1" y="9491"/>
                  </a:lnTo>
                  <a:cubicBezTo>
                    <a:pt x="541" y="10157"/>
                    <a:pt x="1098" y="10583"/>
                    <a:pt x="2132" y="10992"/>
                  </a:cubicBezTo>
                  <a:cubicBezTo>
                    <a:pt x="3218" y="11423"/>
                    <a:pt x="5068" y="11796"/>
                    <a:pt x="7446" y="11796"/>
                  </a:cubicBezTo>
                  <a:cubicBezTo>
                    <a:pt x="8572" y="11796"/>
                    <a:pt x="9817" y="11712"/>
                    <a:pt x="11155" y="11512"/>
                  </a:cubicBezTo>
                  <a:cubicBezTo>
                    <a:pt x="13627" y="11140"/>
                    <a:pt x="15070" y="10226"/>
                    <a:pt x="15889" y="9444"/>
                  </a:cubicBezTo>
                  <a:lnTo>
                    <a:pt x="15931" y="9402"/>
                  </a:lnTo>
                  <a:cubicBezTo>
                    <a:pt x="16462" y="8877"/>
                    <a:pt x="16713" y="8421"/>
                    <a:pt x="16807" y="8216"/>
                  </a:cubicBezTo>
                  <a:cubicBezTo>
                    <a:pt x="16814" y="8201"/>
                    <a:pt x="16820" y="8188"/>
                    <a:pt x="16829" y="8174"/>
                  </a:cubicBezTo>
                  <a:cubicBezTo>
                    <a:pt x="16928" y="7964"/>
                    <a:pt x="17117" y="7570"/>
                    <a:pt x="17217" y="7003"/>
                  </a:cubicBezTo>
                  <a:cubicBezTo>
                    <a:pt x="17338" y="6347"/>
                    <a:pt x="17343" y="5450"/>
                    <a:pt x="16949" y="4336"/>
                  </a:cubicBezTo>
                  <a:cubicBezTo>
                    <a:pt x="16787" y="3863"/>
                    <a:pt x="16552" y="3354"/>
                    <a:pt x="16221" y="2808"/>
                  </a:cubicBezTo>
                  <a:cubicBezTo>
                    <a:pt x="16221" y="2808"/>
                    <a:pt x="15134" y="1218"/>
                    <a:pt x="13512" y="394"/>
                  </a:cubicBezTo>
                  <a:cubicBezTo>
                    <a:pt x="13501" y="389"/>
                    <a:pt x="13496" y="383"/>
                    <a:pt x="13485" y="383"/>
                  </a:cubicBezTo>
                  <a:cubicBezTo>
                    <a:pt x="13192" y="229"/>
                    <a:pt x="12879" y="112"/>
                    <a:pt x="12556" y="32"/>
                  </a:cubicBezTo>
                  <a:cubicBezTo>
                    <a:pt x="12525" y="16"/>
                    <a:pt x="12488" y="11"/>
                    <a:pt x="12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4"/>
            <p:cNvSpPr/>
            <p:nvPr/>
          </p:nvSpPr>
          <p:spPr>
            <a:xfrm>
              <a:off x="-2802326" y="2360930"/>
              <a:ext cx="100655" cy="202831"/>
            </a:xfrm>
            <a:custGeom>
              <a:avLst/>
              <a:gdLst/>
              <a:ahLst/>
              <a:cxnLst/>
              <a:rect l="l" t="t" r="r" b="b"/>
              <a:pathLst>
                <a:path w="3376" h="6803" extrusionOk="0">
                  <a:moveTo>
                    <a:pt x="3375" y="1"/>
                  </a:moveTo>
                  <a:cubicBezTo>
                    <a:pt x="3375" y="1"/>
                    <a:pt x="17" y="527"/>
                    <a:pt x="7" y="4090"/>
                  </a:cubicBezTo>
                  <a:cubicBezTo>
                    <a:pt x="1" y="6284"/>
                    <a:pt x="1041" y="6803"/>
                    <a:pt x="1664" y="6803"/>
                  </a:cubicBezTo>
                  <a:cubicBezTo>
                    <a:pt x="1859" y="6803"/>
                    <a:pt x="2013" y="6752"/>
                    <a:pt x="2081" y="6686"/>
                  </a:cubicBezTo>
                  <a:cubicBezTo>
                    <a:pt x="3025" y="5786"/>
                    <a:pt x="1252" y="3028"/>
                    <a:pt x="33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4"/>
            <p:cNvSpPr/>
            <p:nvPr/>
          </p:nvSpPr>
          <p:spPr>
            <a:xfrm>
              <a:off x="-2791444" y="2388778"/>
              <a:ext cx="65832" cy="136404"/>
            </a:xfrm>
            <a:custGeom>
              <a:avLst/>
              <a:gdLst/>
              <a:ahLst/>
              <a:cxnLst/>
              <a:rect l="l" t="t" r="r" b="b"/>
              <a:pathLst>
                <a:path w="2208" h="4575" extrusionOk="0">
                  <a:moveTo>
                    <a:pt x="2207" y="1"/>
                  </a:moveTo>
                  <a:cubicBezTo>
                    <a:pt x="2207" y="1"/>
                    <a:pt x="244" y="677"/>
                    <a:pt x="93" y="2895"/>
                  </a:cubicBezTo>
                  <a:cubicBezTo>
                    <a:pt x="1" y="4253"/>
                    <a:pt x="693" y="4575"/>
                    <a:pt x="1106" y="4575"/>
                  </a:cubicBezTo>
                  <a:cubicBezTo>
                    <a:pt x="1234" y="4575"/>
                    <a:pt x="1336" y="4544"/>
                    <a:pt x="1378" y="4503"/>
                  </a:cubicBezTo>
                  <a:cubicBezTo>
                    <a:pt x="1962" y="3945"/>
                    <a:pt x="1263" y="1915"/>
                    <a:pt x="2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4"/>
            <p:cNvSpPr/>
            <p:nvPr/>
          </p:nvSpPr>
          <p:spPr>
            <a:xfrm>
              <a:off x="-2775582" y="2427209"/>
              <a:ext cx="27072" cy="56082"/>
            </a:xfrm>
            <a:custGeom>
              <a:avLst/>
              <a:gdLst/>
              <a:ahLst/>
              <a:cxnLst/>
              <a:rect l="l" t="t" r="r" b="b"/>
              <a:pathLst>
                <a:path w="908" h="1881" extrusionOk="0">
                  <a:moveTo>
                    <a:pt x="908" y="0"/>
                  </a:moveTo>
                  <a:lnTo>
                    <a:pt x="908" y="0"/>
                  </a:lnTo>
                  <a:cubicBezTo>
                    <a:pt x="908" y="0"/>
                    <a:pt x="100" y="278"/>
                    <a:pt x="38" y="1190"/>
                  </a:cubicBezTo>
                  <a:cubicBezTo>
                    <a:pt x="0" y="1748"/>
                    <a:pt x="285" y="1880"/>
                    <a:pt x="454" y="1880"/>
                  </a:cubicBezTo>
                  <a:cubicBezTo>
                    <a:pt x="507" y="1880"/>
                    <a:pt x="549" y="1867"/>
                    <a:pt x="566" y="1851"/>
                  </a:cubicBezTo>
                  <a:cubicBezTo>
                    <a:pt x="807" y="1621"/>
                    <a:pt x="520" y="787"/>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4"/>
            <p:cNvSpPr/>
            <p:nvPr/>
          </p:nvSpPr>
          <p:spPr>
            <a:xfrm>
              <a:off x="-2422692" y="2360930"/>
              <a:ext cx="100655" cy="202831"/>
            </a:xfrm>
            <a:custGeom>
              <a:avLst/>
              <a:gdLst/>
              <a:ahLst/>
              <a:cxnLst/>
              <a:rect l="l" t="t" r="r" b="b"/>
              <a:pathLst>
                <a:path w="3376" h="6803" extrusionOk="0">
                  <a:moveTo>
                    <a:pt x="1" y="1"/>
                  </a:moveTo>
                  <a:lnTo>
                    <a:pt x="1" y="1"/>
                  </a:lnTo>
                  <a:cubicBezTo>
                    <a:pt x="2124" y="3028"/>
                    <a:pt x="351" y="5786"/>
                    <a:pt x="1295" y="6686"/>
                  </a:cubicBezTo>
                  <a:cubicBezTo>
                    <a:pt x="1363" y="6752"/>
                    <a:pt x="1517" y="6803"/>
                    <a:pt x="1712" y="6803"/>
                  </a:cubicBezTo>
                  <a:cubicBezTo>
                    <a:pt x="2335" y="6803"/>
                    <a:pt x="3375" y="6284"/>
                    <a:pt x="3369" y="4090"/>
                  </a:cubicBezTo>
                  <a:cubicBezTo>
                    <a:pt x="3359" y="527"/>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4"/>
            <p:cNvSpPr/>
            <p:nvPr/>
          </p:nvSpPr>
          <p:spPr>
            <a:xfrm>
              <a:off x="-2396544" y="2388778"/>
              <a:ext cx="65832" cy="136404"/>
            </a:xfrm>
            <a:custGeom>
              <a:avLst/>
              <a:gdLst/>
              <a:ahLst/>
              <a:cxnLst/>
              <a:rect l="l" t="t" r="r" b="b"/>
              <a:pathLst>
                <a:path w="2208" h="4575" extrusionOk="0">
                  <a:moveTo>
                    <a:pt x="1" y="1"/>
                  </a:moveTo>
                  <a:cubicBezTo>
                    <a:pt x="946" y="1915"/>
                    <a:pt x="246" y="3945"/>
                    <a:pt x="830" y="4503"/>
                  </a:cubicBezTo>
                  <a:cubicBezTo>
                    <a:pt x="873" y="4544"/>
                    <a:pt x="974" y="4575"/>
                    <a:pt x="1102" y="4575"/>
                  </a:cubicBezTo>
                  <a:cubicBezTo>
                    <a:pt x="1515" y="4575"/>
                    <a:pt x="2207" y="4253"/>
                    <a:pt x="2115" y="2895"/>
                  </a:cubicBezTo>
                  <a:cubicBezTo>
                    <a:pt x="1965" y="67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4"/>
            <p:cNvSpPr/>
            <p:nvPr/>
          </p:nvSpPr>
          <p:spPr>
            <a:xfrm>
              <a:off x="-2372454" y="2426881"/>
              <a:ext cx="27370" cy="56708"/>
            </a:xfrm>
            <a:custGeom>
              <a:avLst/>
              <a:gdLst/>
              <a:ahLst/>
              <a:cxnLst/>
              <a:rect l="l" t="t" r="r" b="b"/>
              <a:pathLst>
                <a:path w="918" h="1902" extrusionOk="0">
                  <a:moveTo>
                    <a:pt x="1" y="1"/>
                  </a:moveTo>
                  <a:lnTo>
                    <a:pt x="1" y="1"/>
                  </a:lnTo>
                  <a:cubicBezTo>
                    <a:pt x="393" y="796"/>
                    <a:pt x="103" y="1641"/>
                    <a:pt x="345" y="1872"/>
                  </a:cubicBezTo>
                  <a:cubicBezTo>
                    <a:pt x="363" y="1889"/>
                    <a:pt x="405" y="1902"/>
                    <a:pt x="458" y="1902"/>
                  </a:cubicBezTo>
                  <a:cubicBezTo>
                    <a:pt x="630" y="1902"/>
                    <a:pt x="918" y="1768"/>
                    <a:pt x="880" y="1203"/>
                  </a:cubicBezTo>
                  <a:cubicBezTo>
                    <a:pt x="817" y="282"/>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4"/>
            <p:cNvSpPr/>
            <p:nvPr/>
          </p:nvSpPr>
          <p:spPr>
            <a:xfrm>
              <a:off x="-2757306" y="2368623"/>
              <a:ext cx="334256" cy="215622"/>
            </a:xfrm>
            <a:custGeom>
              <a:avLst/>
              <a:gdLst/>
              <a:ahLst/>
              <a:cxnLst/>
              <a:rect l="l" t="t" r="r" b="b"/>
              <a:pathLst>
                <a:path w="11211" h="7232" extrusionOk="0">
                  <a:moveTo>
                    <a:pt x="6611" y="0"/>
                  </a:moveTo>
                  <a:cubicBezTo>
                    <a:pt x="6611" y="0"/>
                    <a:pt x="1" y="5957"/>
                    <a:pt x="6324" y="7150"/>
                  </a:cubicBezTo>
                  <a:cubicBezTo>
                    <a:pt x="6614" y="7205"/>
                    <a:pt x="6891" y="7231"/>
                    <a:pt x="7153" y="7231"/>
                  </a:cubicBezTo>
                  <a:cubicBezTo>
                    <a:pt x="10266" y="7231"/>
                    <a:pt x="11210" y="3526"/>
                    <a:pt x="6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4"/>
            <p:cNvSpPr/>
            <p:nvPr/>
          </p:nvSpPr>
          <p:spPr>
            <a:xfrm>
              <a:off x="-2706084" y="2392773"/>
              <a:ext cx="245914" cy="150417"/>
            </a:xfrm>
            <a:custGeom>
              <a:avLst/>
              <a:gdLst/>
              <a:ahLst/>
              <a:cxnLst/>
              <a:rect l="l" t="t" r="r" b="b"/>
              <a:pathLst>
                <a:path w="8248" h="5045" extrusionOk="0">
                  <a:moveTo>
                    <a:pt x="4900" y="0"/>
                  </a:moveTo>
                  <a:cubicBezTo>
                    <a:pt x="4900" y="0"/>
                    <a:pt x="1" y="4587"/>
                    <a:pt x="4698" y="5028"/>
                  </a:cubicBezTo>
                  <a:cubicBezTo>
                    <a:pt x="4819" y="5039"/>
                    <a:pt x="4937" y="5045"/>
                    <a:pt x="5051" y="5045"/>
                  </a:cubicBezTo>
                  <a:cubicBezTo>
                    <a:pt x="7450" y="5045"/>
                    <a:pt x="8247" y="2567"/>
                    <a:pt x="49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4"/>
            <p:cNvSpPr/>
            <p:nvPr/>
          </p:nvSpPr>
          <p:spPr>
            <a:xfrm>
              <a:off x="-2615953" y="2431860"/>
              <a:ext cx="94186" cy="57573"/>
            </a:xfrm>
            <a:custGeom>
              <a:avLst/>
              <a:gdLst/>
              <a:ahLst/>
              <a:cxnLst/>
              <a:rect l="l" t="t" r="r" b="b"/>
              <a:pathLst>
                <a:path w="3159" h="1931" extrusionOk="0">
                  <a:moveTo>
                    <a:pt x="1877" y="0"/>
                  </a:moveTo>
                  <a:cubicBezTo>
                    <a:pt x="1877" y="0"/>
                    <a:pt x="1" y="1755"/>
                    <a:pt x="1799" y="1925"/>
                  </a:cubicBezTo>
                  <a:cubicBezTo>
                    <a:pt x="1845" y="1929"/>
                    <a:pt x="1890" y="1931"/>
                    <a:pt x="1933" y="1931"/>
                  </a:cubicBezTo>
                  <a:cubicBezTo>
                    <a:pt x="2853" y="1931"/>
                    <a:pt x="3159" y="982"/>
                    <a:pt x="1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74"/>
          <p:cNvGrpSpPr/>
          <p:nvPr/>
        </p:nvGrpSpPr>
        <p:grpSpPr>
          <a:xfrm>
            <a:off x="7446457" y="2251451"/>
            <a:ext cx="1209057" cy="2264280"/>
            <a:chOff x="15015550" y="1965898"/>
            <a:chExt cx="2796800" cy="5237752"/>
          </a:xfrm>
        </p:grpSpPr>
        <p:sp>
          <p:nvSpPr>
            <p:cNvPr id="3703" name="Google Shape;3703;p74"/>
            <p:cNvSpPr/>
            <p:nvPr/>
          </p:nvSpPr>
          <p:spPr>
            <a:xfrm>
              <a:off x="15329800" y="4238425"/>
              <a:ext cx="2168300" cy="2941700"/>
            </a:xfrm>
            <a:custGeom>
              <a:avLst/>
              <a:gdLst/>
              <a:ahLst/>
              <a:cxnLst/>
              <a:rect l="l" t="t" r="r" b="b"/>
              <a:pathLst>
                <a:path w="86732" h="117668" extrusionOk="0">
                  <a:moveTo>
                    <a:pt x="1" y="1"/>
                  </a:moveTo>
                  <a:lnTo>
                    <a:pt x="1" y="117668"/>
                  </a:lnTo>
                  <a:lnTo>
                    <a:pt x="4735" y="117668"/>
                  </a:lnTo>
                  <a:lnTo>
                    <a:pt x="4735" y="19846"/>
                  </a:lnTo>
                  <a:cubicBezTo>
                    <a:pt x="4735" y="14480"/>
                    <a:pt x="9083" y="10131"/>
                    <a:pt x="14452" y="10131"/>
                  </a:cubicBezTo>
                  <a:lnTo>
                    <a:pt x="14461" y="10131"/>
                  </a:lnTo>
                  <a:cubicBezTo>
                    <a:pt x="19828" y="10131"/>
                    <a:pt x="24177" y="14480"/>
                    <a:pt x="24177" y="19846"/>
                  </a:cubicBezTo>
                  <a:lnTo>
                    <a:pt x="24177" y="117668"/>
                  </a:lnTo>
                  <a:lnTo>
                    <a:pt x="33645" y="117668"/>
                  </a:lnTo>
                  <a:lnTo>
                    <a:pt x="33645" y="19846"/>
                  </a:lnTo>
                  <a:cubicBezTo>
                    <a:pt x="33645" y="14480"/>
                    <a:pt x="37994" y="10131"/>
                    <a:pt x="43360" y="10131"/>
                  </a:cubicBezTo>
                  <a:lnTo>
                    <a:pt x="43371" y="10131"/>
                  </a:lnTo>
                  <a:cubicBezTo>
                    <a:pt x="48738" y="10131"/>
                    <a:pt x="53087" y="14480"/>
                    <a:pt x="53087" y="19846"/>
                  </a:cubicBezTo>
                  <a:lnTo>
                    <a:pt x="53087" y="117668"/>
                  </a:lnTo>
                  <a:lnTo>
                    <a:pt x="62555" y="117668"/>
                  </a:lnTo>
                  <a:lnTo>
                    <a:pt x="62555" y="19846"/>
                  </a:lnTo>
                  <a:cubicBezTo>
                    <a:pt x="62555" y="14480"/>
                    <a:pt x="66904" y="10131"/>
                    <a:pt x="72272" y="10131"/>
                  </a:cubicBezTo>
                  <a:lnTo>
                    <a:pt x="72282" y="10131"/>
                  </a:lnTo>
                  <a:cubicBezTo>
                    <a:pt x="77648" y="10131"/>
                    <a:pt x="81997" y="14480"/>
                    <a:pt x="81997" y="19846"/>
                  </a:cubicBezTo>
                  <a:lnTo>
                    <a:pt x="81997" y="117668"/>
                  </a:lnTo>
                  <a:lnTo>
                    <a:pt x="86731" y="117668"/>
                  </a:lnTo>
                  <a:lnTo>
                    <a:pt x="86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4"/>
            <p:cNvSpPr/>
            <p:nvPr/>
          </p:nvSpPr>
          <p:spPr>
            <a:xfrm>
              <a:off x="15283025" y="4107900"/>
              <a:ext cx="753950" cy="3072225"/>
            </a:xfrm>
            <a:custGeom>
              <a:avLst/>
              <a:gdLst/>
              <a:ahLst/>
              <a:cxnLst/>
              <a:rect l="l" t="t" r="r" b="b"/>
              <a:pathLst>
                <a:path w="30158" h="122889" extrusionOk="0">
                  <a:moveTo>
                    <a:pt x="1" y="1"/>
                  </a:moveTo>
                  <a:lnTo>
                    <a:pt x="1" y="122889"/>
                  </a:lnTo>
                  <a:lnTo>
                    <a:pt x="4939" y="122889"/>
                  </a:lnTo>
                  <a:lnTo>
                    <a:pt x="4939" y="20705"/>
                  </a:lnTo>
                  <a:cubicBezTo>
                    <a:pt x="4939" y="15105"/>
                    <a:pt x="9476" y="10569"/>
                    <a:pt x="15074" y="10569"/>
                  </a:cubicBezTo>
                  <a:lnTo>
                    <a:pt x="15084" y="10569"/>
                  </a:lnTo>
                  <a:cubicBezTo>
                    <a:pt x="20684" y="10569"/>
                    <a:pt x="25220" y="15105"/>
                    <a:pt x="25220" y="20705"/>
                  </a:cubicBezTo>
                  <a:lnTo>
                    <a:pt x="25220" y="122889"/>
                  </a:lnTo>
                  <a:lnTo>
                    <a:pt x="30158" y="122889"/>
                  </a:lnTo>
                  <a:lnTo>
                    <a:pt x="3015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4"/>
            <p:cNvSpPr/>
            <p:nvPr/>
          </p:nvSpPr>
          <p:spPr>
            <a:xfrm>
              <a:off x="15283025" y="4348575"/>
              <a:ext cx="753950" cy="2855075"/>
            </a:xfrm>
            <a:custGeom>
              <a:avLst/>
              <a:gdLst/>
              <a:ahLst/>
              <a:cxnLst/>
              <a:rect l="l" t="t" r="r" b="b"/>
              <a:pathLst>
                <a:path w="30158" h="114203" extrusionOk="0">
                  <a:moveTo>
                    <a:pt x="15073" y="1"/>
                  </a:moveTo>
                  <a:cubicBezTo>
                    <a:pt x="8966" y="1"/>
                    <a:pt x="3998" y="4969"/>
                    <a:pt x="3998" y="11076"/>
                  </a:cubicBezTo>
                  <a:lnTo>
                    <a:pt x="3998" y="112321"/>
                  </a:lnTo>
                  <a:lnTo>
                    <a:pt x="1" y="112321"/>
                  </a:lnTo>
                  <a:lnTo>
                    <a:pt x="1" y="114203"/>
                  </a:lnTo>
                  <a:lnTo>
                    <a:pt x="5881" y="114203"/>
                  </a:lnTo>
                  <a:lnTo>
                    <a:pt x="5881" y="11076"/>
                  </a:lnTo>
                  <a:cubicBezTo>
                    <a:pt x="5881" y="6007"/>
                    <a:pt x="10005" y="1883"/>
                    <a:pt x="15084" y="1883"/>
                  </a:cubicBezTo>
                  <a:cubicBezTo>
                    <a:pt x="20154" y="1883"/>
                    <a:pt x="24279" y="6007"/>
                    <a:pt x="24279" y="11076"/>
                  </a:cubicBezTo>
                  <a:lnTo>
                    <a:pt x="24279" y="114203"/>
                  </a:lnTo>
                  <a:lnTo>
                    <a:pt x="30158" y="114203"/>
                  </a:lnTo>
                  <a:lnTo>
                    <a:pt x="30156" y="112321"/>
                  </a:lnTo>
                  <a:lnTo>
                    <a:pt x="26160" y="112321"/>
                  </a:lnTo>
                  <a:lnTo>
                    <a:pt x="26160" y="11076"/>
                  </a:lnTo>
                  <a:cubicBezTo>
                    <a:pt x="26160" y="4969"/>
                    <a:pt x="21191" y="1"/>
                    <a:pt x="15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4"/>
            <p:cNvSpPr/>
            <p:nvPr/>
          </p:nvSpPr>
          <p:spPr>
            <a:xfrm>
              <a:off x="15383725" y="4348575"/>
              <a:ext cx="552575" cy="261625"/>
            </a:xfrm>
            <a:custGeom>
              <a:avLst/>
              <a:gdLst/>
              <a:ahLst/>
              <a:cxnLst/>
              <a:rect l="l" t="t" r="r" b="b"/>
              <a:pathLst>
                <a:path w="22103" h="10465" extrusionOk="0">
                  <a:moveTo>
                    <a:pt x="11046" y="1"/>
                  </a:moveTo>
                  <a:cubicBezTo>
                    <a:pt x="5146" y="1"/>
                    <a:pt x="322" y="4642"/>
                    <a:pt x="0" y="10465"/>
                  </a:cubicBezTo>
                  <a:lnTo>
                    <a:pt x="1884" y="10465"/>
                  </a:lnTo>
                  <a:cubicBezTo>
                    <a:pt x="2201" y="5680"/>
                    <a:pt x="6185" y="1883"/>
                    <a:pt x="11056" y="1883"/>
                  </a:cubicBezTo>
                  <a:cubicBezTo>
                    <a:pt x="15920" y="1883"/>
                    <a:pt x="19902" y="5680"/>
                    <a:pt x="20219" y="10465"/>
                  </a:cubicBezTo>
                  <a:lnTo>
                    <a:pt x="22102" y="10465"/>
                  </a:lnTo>
                  <a:cubicBezTo>
                    <a:pt x="21781" y="4642"/>
                    <a:pt x="16957" y="1"/>
                    <a:pt x="11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4"/>
            <p:cNvSpPr/>
            <p:nvPr/>
          </p:nvSpPr>
          <p:spPr>
            <a:xfrm>
              <a:off x="16036950" y="4107900"/>
              <a:ext cx="753975" cy="3072225"/>
            </a:xfrm>
            <a:custGeom>
              <a:avLst/>
              <a:gdLst/>
              <a:ahLst/>
              <a:cxnLst/>
              <a:rect l="l" t="t" r="r" b="b"/>
              <a:pathLst>
                <a:path w="30159" h="122889" extrusionOk="0">
                  <a:moveTo>
                    <a:pt x="1" y="1"/>
                  </a:moveTo>
                  <a:lnTo>
                    <a:pt x="1" y="122889"/>
                  </a:lnTo>
                  <a:lnTo>
                    <a:pt x="4940" y="122889"/>
                  </a:lnTo>
                  <a:lnTo>
                    <a:pt x="4940" y="20705"/>
                  </a:lnTo>
                  <a:cubicBezTo>
                    <a:pt x="4940" y="15105"/>
                    <a:pt x="9476" y="10569"/>
                    <a:pt x="15076" y="10569"/>
                  </a:cubicBezTo>
                  <a:lnTo>
                    <a:pt x="15085" y="10569"/>
                  </a:lnTo>
                  <a:cubicBezTo>
                    <a:pt x="20684" y="10569"/>
                    <a:pt x="25220" y="15105"/>
                    <a:pt x="25220" y="20705"/>
                  </a:cubicBezTo>
                  <a:lnTo>
                    <a:pt x="25220" y="122889"/>
                  </a:lnTo>
                  <a:lnTo>
                    <a:pt x="30159" y="122889"/>
                  </a:lnTo>
                  <a:lnTo>
                    <a:pt x="3015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4"/>
            <p:cNvSpPr/>
            <p:nvPr/>
          </p:nvSpPr>
          <p:spPr>
            <a:xfrm>
              <a:off x="16039025" y="4348575"/>
              <a:ext cx="753950" cy="2855075"/>
            </a:xfrm>
            <a:custGeom>
              <a:avLst/>
              <a:gdLst/>
              <a:ahLst/>
              <a:cxnLst/>
              <a:rect l="l" t="t" r="r" b="b"/>
              <a:pathLst>
                <a:path w="30158" h="114203" extrusionOk="0">
                  <a:moveTo>
                    <a:pt x="15074" y="1"/>
                  </a:moveTo>
                  <a:cubicBezTo>
                    <a:pt x="8966" y="1"/>
                    <a:pt x="3997" y="4969"/>
                    <a:pt x="3997" y="11076"/>
                  </a:cubicBezTo>
                  <a:lnTo>
                    <a:pt x="3997" y="112321"/>
                  </a:lnTo>
                  <a:lnTo>
                    <a:pt x="1" y="112321"/>
                  </a:lnTo>
                  <a:lnTo>
                    <a:pt x="1" y="114203"/>
                  </a:lnTo>
                  <a:lnTo>
                    <a:pt x="5880" y="114203"/>
                  </a:lnTo>
                  <a:lnTo>
                    <a:pt x="5880" y="11076"/>
                  </a:lnTo>
                  <a:cubicBezTo>
                    <a:pt x="5880" y="6007"/>
                    <a:pt x="10005" y="1883"/>
                    <a:pt x="15084" y="1883"/>
                  </a:cubicBezTo>
                  <a:cubicBezTo>
                    <a:pt x="20153" y="1883"/>
                    <a:pt x="24279" y="6007"/>
                    <a:pt x="24279" y="11076"/>
                  </a:cubicBezTo>
                  <a:lnTo>
                    <a:pt x="24279" y="114203"/>
                  </a:lnTo>
                  <a:lnTo>
                    <a:pt x="30157" y="114203"/>
                  </a:lnTo>
                  <a:lnTo>
                    <a:pt x="30156" y="112321"/>
                  </a:lnTo>
                  <a:lnTo>
                    <a:pt x="26159" y="112321"/>
                  </a:lnTo>
                  <a:lnTo>
                    <a:pt x="26159" y="11076"/>
                  </a:lnTo>
                  <a:cubicBezTo>
                    <a:pt x="26159" y="4969"/>
                    <a:pt x="21191" y="1"/>
                    <a:pt x="150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4"/>
            <p:cNvSpPr/>
            <p:nvPr/>
          </p:nvSpPr>
          <p:spPr>
            <a:xfrm>
              <a:off x="16139750" y="4348575"/>
              <a:ext cx="552575" cy="261625"/>
            </a:xfrm>
            <a:custGeom>
              <a:avLst/>
              <a:gdLst/>
              <a:ahLst/>
              <a:cxnLst/>
              <a:rect l="l" t="t" r="r" b="b"/>
              <a:pathLst>
                <a:path w="22103" h="10465" extrusionOk="0">
                  <a:moveTo>
                    <a:pt x="11046" y="1"/>
                  </a:moveTo>
                  <a:cubicBezTo>
                    <a:pt x="5145" y="1"/>
                    <a:pt x="322" y="4642"/>
                    <a:pt x="0" y="10465"/>
                  </a:cubicBezTo>
                  <a:lnTo>
                    <a:pt x="1882" y="10465"/>
                  </a:lnTo>
                  <a:cubicBezTo>
                    <a:pt x="2199" y="5680"/>
                    <a:pt x="6183" y="1883"/>
                    <a:pt x="11055" y="1883"/>
                  </a:cubicBezTo>
                  <a:cubicBezTo>
                    <a:pt x="15918" y="1883"/>
                    <a:pt x="19901" y="5680"/>
                    <a:pt x="20219" y="10465"/>
                  </a:cubicBezTo>
                  <a:lnTo>
                    <a:pt x="22102" y="10465"/>
                  </a:lnTo>
                  <a:cubicBezTo>
                    <a:pt x="21781" y="4642"/>
                    <a:pt x="16957" y="1"/>
                    <a:pt x="11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4"/>
            <p:cNvSpPr/>
            <p:nvPr/>
          </p:nvSpPr>
          <p:spPr>
            <a:xfrm>
              <a:off x="16790900" y="4107900"/>
              <a:ext cx="754000" cy="3072225"/>
            </a:xfrm>
            <a:custGeom>
              <a:avLst/>
              <a:gdLst/>
              <a:ahLst/>
              <a:cxnLst/>
              <a:rect l="l" t="t" r="r" b="b"/>
              <a:pathLst>
                <a:path w="30160" h="122889" extrusionOk="0">
                  <a:moveTo>
                    <a:pt x="1" y="1"/>
                  </a:moveTo>
                  <a:lnTo>
                    <a:pt x="1" y="122889"/>
                  </a:lnTo>
                  <a:lnTo>
                    <a:pt x="4940" y="122889"/>
                  </a:lnTo>
                  <a:lnTo>
                    <a:pt x="4940" y="20705"/>
                  </a:lnTo>
                  <a:cubicBezTo>
                    <a:pt x="4940" y="15105"/>
                    <a:pt x="9476" y="10569"/>
                    <a:pt x="15074" y="10569"/>
                  </a:cubicBezTo>
                  <a:lnTo>
                    <a:pt x="15086" y="10569"/>
                  </a:lnTo>
                  <a:cubicBezTo>
                    <a:pt x="20684" y="10569"/>
                    <a:pt x="25220" y="15105"/>
                    <a:pt x="25220" y="20705"/>
                  </a:cubicBezTo>
                  <a:lnTo>
                    <a:pt x="25220" y="122889"/>
                  </a:lnTo>
                  <a:lnTo>
                    <a:pt x="30159" y="122889"/>
                  </a:lnTo>
                  <a:lnTo>
                    <a:pt x="30159"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4"/>
            <p:cNvSpPr/>
            <p:nvPr/>
          </p:nvSpPr>
          <p:spPr>
            <a:xfrm>
              <a:off x="16795025" y="4348575"/>
              <a:ext cx="753975" cy="2855075"/>
            </a:xfrm>
            <a:custGeom>
              <a:avLst/>
              <a:gdLst/>
              <a:ahLst/>
              <a:cxnLst/>
              <a:rect l="l" t="t" r="r" b="b"/>
              <a:pathLst>
                <a:path w="30159" h="114203" extrusionOk="0">
                  <a:moveTo>
                    <a:pt x="15074" y="1"/>
                  </a:moveTo>
                  <a:cubicBezTo>
                    <a:pt x="8965" y="1"/>
                    <a:pt x="3997" y="4969"/>
                    <a:pt x="3997" y="11076"/>
                  </a:cubicBezTo>
                  <a:lnTo>
                    <a:pt x="3997" y="112321"/>
                  </a:lnTo>
                  <a:lnTo>
                    <a:pt x="0" y="112321"/>
                  </a:lnTo>
                  <a:lnTo>
                    <a:pt x="0" y="114203"/>
                  </a:lnTo>
                  <a:lnTo>
                    <a:pt x="5880" y="114203"/>
                  </a:lnTo>
                  <a:lnTo>
                    <a:pt x="5880" y="11076"/>
                  </a:lnTo>
                  <a:cubicBezTo>
                    <a:pt x="5880" y="6007"/>
                    <a:pt x="10004" y="1883"/>
                    <a:pt x="15085" y="1883"/>
                  </a:cubicBezTo>
                  <a:cubicBezTo>
                    <a:pt x="20154" y="1883"/>
                    <a:pt x="24278" y="6007"/>
                    <a:pt x="24278" y="11076"/>
                  </a:cubicBezTo>
                  <a:lnTo>
                    <a:pt x="24278" y="114203"/>
                  </a:lnTo>
                  <a:lnTo>
                    <a:pt x="30158" y="114203"/>
                  </a:lnTo>
                  <a:lnTo>
                    <a:pt x="30157" y="112321"/>
                  </a:lnTo>
                  <a:lnTo>
                    <a:pt x="26160" y="112321"/>
                  </a:lnTo>
                  <a:lnTo>
                    <a:pt x="26160" y="11076"/>
                  </a:lnTo>
                  <a:cubicBezTo>
                    <a:pt x="26160" y="4969"/>
                    <a:pt x="21190" y="1"/>
                    <a:pt x="150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4"/>
            <p:cNvSpPr/>
            <p:nvPr/>
          </p:nvSpPr>
          <p:spPr>
            <a:xfrm>
              <a:off x="16895725" y="4348575"/>
              <a:ext cx="552550" cy="261625"/>
            </a:xfrm>
            <a:custGeom>
              <a:avLst/>
              <a:gdLst/>
              <a:ahLst/>
              <a:cxnLst/>
              <a:rect l="l" t="t" r="r" b="b"/>
              <a:pathLst>
                <a:path w="22102" h="10465" extrusionOk="0">
                  <a:moveTo>
                    <a:pt x="11046" y="1"/>
                  </a:moveTo>
                  <a:cubicBezTo>
                    <a:pt x="5145" y="1"/>
                    <a:pt x="322" y="4642"/>
                    <a:pt x="1" y="10465"/>
                  </a:cubicBezTo>
                  <a:lnTo>
                    <a:pt x="1883" y="10465"/>
                  </a:lnTo>
                  <a:cubicBezTo>
                    <a:pt x="2201" y="5680"/>
                    <a:pt x="6184" y="1883"/>
                    <a:pt x="11057" y="1883"/>
                  </a:cubicBezTo>
                  <a:cubicBezTo>
                    <a:pt x="15919" y="1883"/>
                    <a:pt x="19901" y="5680"/>
                    <a:pt x="20220" y="10465"/>
                  </a:cubicBezTo>
                  <a:lnTo>
                    <a:pt x="22101" y="10465"/>
                  </a:lnTo>
                  <a:cubicBezTo>
                    <a:pt x="21780" y="4642"/>
                    <a:pt x="16956" y="1"/>
                    <a:pt x="110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4"/>
            <p:cNvSpPr/>
            <p:nvPr/>
          </p:nvSpPr>
          <p:spPr>
            <a:xfrm>
              <a:off x="15913525" y="6970225"/>
              <a:ext cx="123450" cy="209900"/>
            </a:xfrm>
            <a:custGeom>
              <a:avLst/>
              <a:gdLst/>
              <a:ahLst/>
              <a:cxnLst/>
              <a:rect l="l" t="t" r="r" b="b"/>
              <a:pathLst>
                <a:path w="4938" h="8396" extrusionOk="0">
                  <a:moveTo>
                    <a:pt x="0" y="0"/>
                  </a:moveTo>
                  <a:lnTo>
                    <a:pt x="0" y="8396"/>
                  </a:lnTo>
                  <a:lnTo>
                    <a:pt x="4938" y="8396"/>
                  </a:lnTo>
                  <a:lnTo>
                    <a:pt x="49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4"/>
            <p:cNvSpPr/>
            <p:nvPr/>
          </p:nvSpPr>
          <p:spPr>
            <a:xfrm>
              <a:off x="15283025" y="6970225"/>
              <a:ext cx="123475" cy="209900"/>
            </a:xfrm>
            <a:custGeom>
              <a:avLst/>
              <a:gdLst/>
              <a:ahLst/>
              <a:cxnLst/>
              <a:rect l="l" t="t" r="r" b="b"/>
              <a:pathLst>
                <a:path w="4939" h="8396" extrusionOk="0">
                  <a:moveTo>
                    <a:pt x="1" y="0"/>
                  </a:moveTo>
                  <a:lnTo>
                    <a:pt x="1" y="8396"/>
                  </a:lnTo>
                  <a:lnTo>
                    <a:pt x="4939" y="8396"/>
                  </a:lnTo>
                  <a:lnTo>
                    <a:pt x="49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4"/>
            <p:cNvSpPr/>
            <p:nvPr/>
          </p:nvSpPr>
          <p:spPr>
            <a:xfrm>
              <a:off x="16667450" y="6970225"/>
              <a:ext cx="123475" cy="209900"/>
            </a:xfrm>
            <a:custGeom>
              <a:avLst/>
              <a:gdLst/>
              <a:ahLst/>
              <a:cxnLst/>
              <a:rect l="l" t="t" r="r" b="b"/>
              <a:pathLst>
                <a:path w="4939" h="8396" extrusionOk="0">
                  <a:moveTo>
                    <a:pt x="0" y="0"/>
                  </a:moveTo>
                  <a:lnTo>
                    <a:pt x="0" y="8396"/>
                  </a:lnTo>
                  <a:lnTo>
                    <a:pt x="4939" y="8396"/>
                  </a:lnTo>
                  <a:lnTo>
                    <a:pt x="49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4"/>
            <p:cNvSpPr/>
            <p:nvPr/>
          </p:nvSpPr>
          <p:spPr>
            <a:xfrm>
              <a:off x="16036950" y="6970225"/>
              <a:ext cx="123500" cy="209900"/>
            </a:xfrm>
            <a:custGeom>
              <a:avLst/>
              <a:gdLst/>
              <a:ahLst/>
              <a:cxnLst/>
              <a:rect l="l" t="t" r="r" b="b"/>
              <a:pathLst>
                <a:path w="4940" h="8396" extrusionOk="0">
                  <a:moveTo>
                    <a:pt x="1" y="0"/>
                  </a:moveTo>
                  <a:lnTo>
                    <a:pt x="1" y="8396"/>
                  </a:lnTo>
                  <a:lnTo>
                    <a:pt x="4940" y="8396"/>
                  </a:lnTo>
                  <a:lnTo>
                    <a:pt x="49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4"/>
            <p:cNvSpPr/>
            <p:nvPr/>
          </p:nvSpPr>
          <p:spPr>
            <a:xfrm>
              <a:off x="17421400" y="6970225"/>
              <a:ext cx="123500" cy="209900"/>
            </a:xfrm>
            <a:custGeom>
              <a:avLst/>
              <a:gdLst/>
              <a:ahLst/>
              <a:cxnLst/>
              <a:rect l="l" t="t" r="r" b="b"/>
              <a:pathLst>
                <a:path w="4940" h="8396" extrusionOk="0">
                  <a:moveTo>
                    <a:pt x="0" y="0"/>
                  </a:moveTo>
                  <a:lnTo>
                    <a:pt x="0" y="8396"/>
                  </a:lnTo>
                  <a:lnTo>
                    <a:pt x="4939" y="8396"/>
                  </a:lnTo>
                  <a:lnTo>
                    <a:pt x="493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4"/>
            <p:cNvSpPr/>
            <p:nvPr/>
          </p:nvSpPr>
          <p:spPr>
            <a:xfrm>
              <a:off x="16790900" y="6970225"/>
              <a:ext cx="123500" cy="209900"/>
            </a:xfrm>
            <a:custGeom>
              <a:avLst/>
              <a:gdLst/>
              <a:ahLst/>
              <a:cxnLst/>
              <a:rect l="l" t="t" r="r" b="b"/>
              <a:pathLst>
                <a:path w="4940" h="8396" extrusionOk="0">
                  <a:moveTo>
                    <a:pt x="1" y="0"/>
                  </a:moveTo>
                  <a:lnTo>
                    <a:pt x="1" y="8396"/>
                  </a:lnTo>
                  <a:lnTo>
                    <a:pt x="4940" y="8396"/>
                  </a:lnTo>
                  <a:lnTo>
                    <a:pt x="49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4"/>
            <p:cNvSpPr/>
            <p:nvPr/>
          </p:nvSpPr>
          <p:spPr>
            <a:xfrm>
              <a:off x="15015550" y="2495825"/>
              <a:ext cx="2796800" cy="1386575"/>
            </a:xfrm>
            <a:custGeom>
              <a:avLst/>
              <a:gdLst/>
              <a:ahLst/>
              <a:cxnLst/>
              <a:rect l="l" t="t" r="r" b="b"/>
              <a:pathLst>
                <a:path w="111872" h="55463" extrusionOk="0">
                  <a:moveTo>
                    <a:pt x="55939" y="1"/>
                  </a:moveTo>
                  <a:cubicBezTo>
                    <a:pt x="52967" y="7395"/>
                    <a:pt x="44608" y="11775"/>
                    <a:pt x="34959" y="16276"/>
                  </a:cubicBezTo>
                  <a:cubicBezTo>
                    <a:pt x="22879" y="21911"/>
                    <a:pt x="0" y="29225"/>
                    <a:pt x="11170" y="51295"/>
                  </a:cubicBezTo>
                  <a:lnTo>
                    <a:pt x="11236" y="55463"/>
                  </a:lnTo>
                  <a:lnTo>
                    <a:pt x="100638" y="55463"/>
                  </a:lnTo>
                  <a:lnTo>
                    <a:pt x="100703" y="51295"/>
                  </a:lnTo>
                  <a:cubicBezTo>
                    <a:pt x="111871" y="29225"/>
                    <a:pt x="88993" y="21911"/>
                    <a:pt x="76919" y="16276"/>
                  </a:cubicBezTo>
                  <a:cubicBezTo>
                    <a:pt x="67264" y="11775"/>
                    <a:pt x="58910" y="7395"/>
                    <a:pt x="55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4"/>
            <p:cNvSpPr/>
            <p:nvPr/>
          </p:nvSpPr>
          <p:spPr>
            <a:xfrm>
              <a:off x="15160975" y="3193075"/>
              <a:ext cx="2509450" cy="689325"/>
            </a:xfrm>
            <a:custGeom>
              <a:avLst/>
              <a:gdLst/>
              <a:ahLst/>
              <a:cxnLst/>
              <a:rect l="l" t="t" r="r" b="b"/>
              <a:pathLst>
                <a:path w="100378" h="27573" extrusionOk="0">
                  <a:moveTo>
                    <a:pt x="91998" y="0"/>
                  </a:moveTo>
                  <a:cubicBezTo>
                    <a:pt x="81874" y="7594"/>
                    <a:pt x="66656" y="12425"/>
                    <a:pt x="49635" y="12425"/>
                  </a:cubicBezTo>
                  <a:cubicBezTo>
                    <a:pt x="32918" y="12425"/>
                    <a:pt x="17939" y="7765"/>
                    <a:pt x="7819" y="404"/>
                  </a:cubicBezTo>
                  <a:cubicBezTo>
                    <a:pt x="2470" y="5643"/>
                    <a:pt x="0" y="12829"/>
                    <a:pt x="5353" y="23405"/>
                  </a:cubicBezTo>
                  <a:lnTo>
                    <a:pt x="5419" y="27573"/>
                  </a:lnTo>
                  <a:lnTo>
                    <a:pt x="94821" y="27573"/>
                  </a:lnTo>
                  <a:lnTo>
                    <a:pt x="94886" y="23405"/>
                  </a:lnTo>
                  <a:cubicBezTo>
                    <a:pt x="100378" y="12554"/>
                    <a:pt x="97636" y="5272"/>
                    <a:pt x="91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4"/>
            <p:cNvSpPr/>
            <p:nvPr/>
          </p:nvSpPr>
          <p:spPr>
            <a:xfrm>
              <a:off x="15272375" y="3730600"/>
              <a:ext cx="2283150" cy="151800"/>
            </a:xfrm>
            <a:custGeom>
              <a:avLst/>
              <a:gdLst/>
              <a:ahLst/>
              <a:cxnLst/>
              <a:rect l="l" t="t" r="r" b="b"/>
              <a:pathLst>
                <a:path w="91326" h="6072" extrusionOk="0">
                  <a:moveTo>
                    <a:pt x="1" y="1"/>
                  </a:moveTo>
                  <a:cubicBezTo>
                    <a:pt x="271" y="622"/>
                    <a:pt x="570" y="1257"/>
                    <a:pt x="897" y="1905"/>
                  </a:cubicBezTo>
                  <a:lnTo>
                    <a:pt x="963" y="6072"/>
                  </a:lnTo>
                  <a:lnTo>
                    <a:pt x="90365" y="6072"/>
                  </a:lnTo>
                  <a:lnTo>
                    <a:pt x="90430" y="1905"/>
                  </a:lnTo>
                  <a:cubicBezTo>
                    <a:pt x="90759" y="1256"/>
                    <a:pt x="91054" y="624"/>
                    <a:pt x="91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4"/>
            <p:cNvSpPr/>
            <p:nvPr/>
          </p:nvSpPr>
          <p:spPr>
            <a:xfrm>
              <a:off x="15424100" y="3788375"/>
              <a:ext cx="68150" cy="68150"/>
            </a:xfrm>
            <a:custGeom>
              <a:avLst/>
              <a:gdLst/>
              <a:ahLst/>
              <a:cxnLst/>
              <a:rect l="l" t="t" r="r" b="b"/>
              <a:pathLst>
                <a:path w="2726" h="2726" extrusionOk="0">
                  <a:moveTo>
                    <a:pt x="1363" y="1"/>
                  </a:moveTo>
                  <a:cubicBezTo>
                    <a:pt x="611" y="1"/>
                    <a:pt x="1" y="610"/>
                    <a:pt x="1" y="1363"/>
                  </a:cubicBezTo>
                  <a:cubicBezTo>
                    <a:pt x="1" y="2116"/>
                    <a:pt x="611" y="2726"/>
                    <a:pt x="1363" y="2726"/>
                  </a:cubicBezTo>
                  <a:cubicBezTo>
                    <a:pt x="2116" y="2726"/>
                    <a:pt x="2726" y="2116"/>
                    <a:pt x="2726" y="1363"/>
                  </a:cubicBezTo>
                  <a:cubicBezTo>
                    <a:pt x="2726" y="610"/>
                    <a:pt x="2116"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4"/>
            <p:cNvSpPr/>
            <p:nvPr/>
          </p:nvSpPr>
          <p:spPr>
            <a:xfrm>
              <a:off x="15615250" y="3788375"/>
              <a:ext cx="68150" cy="68150"/>
            </a:xfrm>
            <a:custGeom>
              <a:avLst/>
              <a:gdLst/>
              <a:ahLst/>
              <a:cxnLst/>
              <a:rect l="l" t="t" r="r" b="b"/>
              <a:pathLst>
                <a:path w="2726" h="2726" extrusionOk="0">
                  <a:moveTo>
                    <a:pt x="1363" y="1"/>
                  </a:moveTo>
                  <a:cubicBezTo>
                    <a:pt x="610" y="1"/>
                    <a:pt x="0" y="610"/>
                    <a:pt x="0" y="1363"/>
                  </a:cubicBezTo>
                  <a:cubicBezTo>
                    <a:pt x="0" y="2116"/>
                    <a:pt x="610" y="2726"/>
                    <a:pt x="1363" y="2726"/>
                  </a:cubicBezTo>
                  <a:cubicBezTo>
                    <a:pt x="2115" y="2726"/>
                    <a:pt x="2725" y="2116"/>
                    <a:pt x="2725" y="1363"/>
                  </a:cubicBezTo>
                  <a:cubicBezTo>
                    <a:pt x="2725" y="610"/>
                    <a:pt x="211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4"/>
            <p:cNvSpPr/>
            <p:nvPr/>
          </p:nvSpPr>
          <p:spPr>
            <a:xfrm>
              <a:off x="15803750" y="3788375"/>
              <a:ext cx="70850" cy="68125"/>
            </a:xfrm>
            <a:custGeom>
              <a:avLst/>
              <a:gdLst/>
              <a:ahLst/>
              <a:cxnLst/>
              <a:rect l="l" t="t" r="r" b="b"/>
              <a:pathLst>
                <a:path w="2834" h="2725" extrusionOk="0">
                  <a:moveTo>
                    <a:pt x="1473" y="1"/>
                  </a:moveTo>
                  <a:cubicBezTo>
                    <a:pt x="1472" y="1"/>
                    <a:pt x="1471" y="1"/>
                    <a:pt x="1470" y="1"/>
                  </a:cubicBezTo>
                  <a:cubicBezTo>
                    <a:pt x="919" y="1"/>
                    <a:pt x="423" y="332"/>
                    <a:pt x="212" y="841"/>
                  </a:cubicBezTo>
                  <a:cubicBezTo>
                    <a:pt x="1" y="1350"/>
                    <a:pt x="117" y="1936"/>
                    <a:pt x="507" y="2326"/>
                  </a:cubicBezTo>
                  <a:cubicBezTo>
                    <a:pt x="768" y="2586"/>
                    <a:pt x="1116" y="2725"/>
                    <a:pt x="1471" y="2725"/>
                  </a:cubicBezTo>
                  <a:cubicBezTo>
                    <a:pt x="1646" y="2725"/>
                    <a:pt x="1823" y="2691"/>
                    <a:pt x="1992" y="2621"/>
                  </a:cubicBezTo>
                  <a:cubicBezTo>
                    <a:pt x="2501" y="2410"/>
                    <a:pt x="2832" y="1914"/>
                    <a:pt x="2833" y="1363"/>
                  </a:cubicBezTo>
                  <a:cubicBezTo>
                    <a:pt x="2833" y="610"/>
                    <a:pt x="2225" y="1"/>
                    <a:pt x="1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4"/>
            <p:cNvSpPr/>
            <p:nvPr/>
          </p:nvSpPr>
          <p:spPr>
            <a:xfrm>
              <a:off x="15997575" y="3788375"/>
              <a:ext cx="68150" cy="68150"/>
            </a:xfrm>
            <a:custGeom>
              <a:avLst/>
              <a:gdLst/>
              <a:ahLst/>
              <a:cxnLst/>
              <a:rect l="l" t="t" r="r" b="b"/>
              <a:pathLst>
                <a:path w="2726" h="2726" extrusionOk="0">
                  <a:moveTo>
                    <a:pt x="1363" y="1"/>
                  </a:moveTo>
                  <a:cubicBezTo>
                    <a:pt x="611" y="1"/>
                    <a:pt x="1" y="610"/>
                    <a:pt x="1" y="1363"/>
                  </a:cubicBezTo>
                  <a:cubicBezTo>
                    <a:pt x="1" y="2116"/>
                    <a:pt x="611" y="2726"/>
                    <a:pt x="1363" y="2726"/>
                  </a:cubicBezTo>
                  <a:cubicBezTo>
                    <a:pt x="2116" y="2726"/>
                    <a:pt x="2726" y="2116"/>
                    <a:pt x="2726" y="1363"/>
                  </a:cubicBezTo>
                  <a:cubicBezTo>
                    <a:pt x="2726" y="610"/>
                    <a:pt x="2116"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4"/>
            <p:cNvSpPr/>
            <p:nvPr/>
          </p:nvSpPr>
          <p:spPr>
            <a:xfrm>
              <a:off x="16188725" y="3788375"/>
              <a:ext cx="68150" cy="68150"/>
            </a:xfrm>
            <a:custGeom>
              <a:avLst/>
              <a:gdLst/>
              <a:ahLst/>
              <a:cxnLst/>
              <a:rect l="l" t="t" r="r" b="b"/>
              <a:pathLst>
                <a:path w="2726" h="2726" extrusionOk="0">
                  <a:moveTo>
                    <a:pt x="1363" y="1"/>
                  </a:moveTo>
                  <a:cubicBezTo>
                    <a:pt x="610" y="1"/>
                    <a:pt x="0" y="610"/>
                    <a:pt x="0" y="1363"/>
                  </a:cubicBezTo>
                  <a:cubicBezTo>
                    <a:pt x="0" y="2116"/>
                    <a:pt x="610" y="2726"/>
                    <a:pt x="1363" y="2726"/>
                  </a:cubicBezTo>
                  <a:cubicBezTo>
                    <a:pt x="2115" y="2726"/>
                    <a:pt x="2725" y="2116"/>
                    <a:pt x="2725" y="1363"/>
                  </a:cubicBezTo>
                  <a:cubicBezTo>
                    <a:pt x="2725" y="610"/>
                    <a:pt x="2115"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4"/>
            <p:cNvSpPr/>
            <p:nvPr/>
          </p:nvSpPr>
          <p:spPr>
            <a:xfrm>
              <a:off x="16379900" y="3788375"/>
              <a:ext cx="68125" cy="68150"/>
            </a:xfrm>
            <a:custGeom>
              <a:avLst/>
              <a:gdLst/>
              <a:ahLst/>
              <a:cxnLst/>
              <a:rect l="l" t="t" r="r" b="b"/>
              <a:pathLst>
                <a:path w="2725" h="2726" extrusionOk="0">
                  <a:moveTo>
                    <a:pt x="1362" y="1"/>
                  </a:moveTo>
                  <a:cubicBezTo>
                    <a:pt x="610" y="1"/>
                    <a:pt x="0" y="610"/>
                    <a:pt x="0" y="1363"/>
                  </a:cubicBezTo>
                  <a:cubicBezTo>
                    <a:pt x="0" y="2116"/>
                    <a:pt x="610" y="2726"/>
                    <a:pt x="1362" y="2726"/>
                  </a:cubicBezTo>
                  <a:cubicBezTo>
                    <a:pt x="2115" y="2726"/>
                    <a:pt x="2725" y="2116"/>
                    <a:pt x="2725" y="1363"/>
                  </a:cubicBezTo>
                  <a:cubicBezTo>
                    <a:pt x="2725" y="610"/>
                    <a:pt x="2115"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4"/>
            <p:cNvSpPr/>
            <p:nvPr/>
          </p:nvSpPr>
          <p:spPr>
            <a:xfrm>
              <a:off x="16571025" y="3788375"/>
              <a:ext cx="68150" cy="68150"/>
            </a:xfrm>
            <a:custGeom>
              <a:avLst/>
              <a:gdLst/>
              <a:ahLst/>
              <a:cxnLst/>
              <a:rect l="l" t="t" r="r" b="b"/>
              <a:pathLst>
                <a:path w="2726" h="2726" extrusionOk="0">
                  <a:moveTo>
                    <a:pt x="1364" y="1"/>
                  </a:moveTo>
                  <a:cubicBezTo>
                    <a:pt x="611" y="1"/>
                    <a:pt x="1" y="610"/>
                    <a:pt x="1" y="1363"/>
                  </a:cubicBezTo>
                  <a:cubicBezTo>
                    <a:pt x="1" y="2116"/>
                    <a:pt x="611" y="2726"/>
                    <a:pt x="1364" y="2726"/>
                  </a:cubicBezTo>
                  <a:cubicBezTo>
                    <a:pt x="2115" y="2726"/>
                    <a:pt x="2725" y="2116"/>
                    <a:pt x="2725" y="1363"/>
                  </a:cubicBezTo>
                  <a:cubicBezTo>
                    <a:pt x="2725" y="610"/>
                    <a:pt x="2115" y="1"/>
                    <a:pt x="1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4"/>
            <p:cNvSpPr/>
            <p:nvPr/>
          </p:nvSpPr>
          <p:spPr>
            <a:xfrm>
              <a:off x="16762200" y="3788375"/>
              <a:ext cx="68150" cy="68150"/>
            </a:xfrm>
            <a:custGeom>
              <a:avLst/>
              <a:gdLst/>
              <a:ahLst/>
              <a:cxnLst/>
              <a:rect l="l" t="t" r="r" b="b"/>
              <a:pathLst>
                <a:path w="2726" h="2726" extrusionOk="0">
                  <a:moveTo>
                    <a:pt x="1362" y="1"/>
                  </a:moveTo>
                  <a:cubicBezTo>
                    <a:pt x="611" y="1"/>
                    <a:pt x="0" y="610"/>
                    <a:pt x="0" y="1363"/>
                  </a:cubicBezTo>
                  <a:cubicBezTo>
                    <a:pt x="0" y="2116"/>
                    <a:pt x="611" y="2726"/>
                    <a:pt x="1362" y="2726"/>
                  </a:cubicBezTo>
                  <a:cubicBezTo>
                    <a:pt x="2115" y="2726"/>
                    <a:pt x="2725" y="2116"/>
                    <a:pt x="2725" y="1363"/>
                  </a:cubicBezTo>
                  <a:cubicBezTo>
                    <a:pt x="2725" y="610"/>
                    <a:pt x="2115"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4"/>
            <p:cNvSpPr/>
            <p:nvPr/>
          </p:nvSpPr>
          <p:spPr>
            <a:xfrm>
              <a:off x="16950675" y="3788375"/>
              <a:ext cx="70800" cy="68150"/>
            </a:xfrm>
            <a:custGeom>
              <a:avLst/>
              <a:gdLst/>
              <a:ahLst/>
              <a:cxnLst/>
              <a:rect l="l" t="t" r="r" b="b"/>
              <a:pathLst>
                <a:path w="2832" h="2726" extrusionOk="0">
                  <a:moveTo>
                    <a:pt x="1466" y="1"/>
                  </a:moveTo>
                  <a:cubicBezTo>
                    <a:pt x="917" y="1"/>
                    <a:pt x="422" y="333"/>
                    <a:pt x="211" y="841"/>
                  </a:cubicBezTo>
                  <a:cubicBezTo>
                    <a:pt x="0" y="1350"/>
                    <a:pt x="117" y="1936"/>
                    <a:pt x="507" y="2326"/>
                  </a:cubicBezTo>
                  <a:cubicBezTo>
                    <a:pt x="767" y="2587"/>
                    <a:pt x="1116" y="2725"/>
                    <a:pt x="1471" y="2725"/>
                  </a:cubicBezTo>
                  <a:cubicBezTo>
                    <a:pt x="1646" y="2725"/>
                    <a:pt x="1823" y="2692"/>
                    <a:pt x="1992" y="2622"/>
                  </a:cubicBezTo>
                  <a:cubicBezTo>
                    <a:pt x="2501" y="2410"/>
                    <a:pt x="2832" y="1914"/>
                    <a:pt x="2832" y="1363"/>
                  </a:cubicBezTo>
                  <a:cubicBezTo>
                    <a:pt x="2832" y="610"/>
                    <a:pt x="2224" y="1"/>
                    <a:pt x="1473" y="1"/>
                  </a:cubicBezTo>
                  <a:cubicBezTo>
                    <a:pt x="1472" y="1"/>
                    <a:pt x="1471" y="1"/>
                    <a:pt x="1470" y="1"/>
                  </a:cubicBezTo>
                  <a:cubicBezTo>
                    <a:pt x="1469" y="1"/>
                    <a:pt x="1468" y="1"/>
                    <a:pt x="1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4"/>
            <p:cNvSpPr/>
            <p:nvPr/>
          </p:nvSpPr>
          <p:spPr>
            <a:xfrm>
              <a:off x="17144500" y="3788375"/>
              <a:ext cx="68150" cy="68150"/>
            </a:xfrm>
            <a:custGeom>
              <a:avLst/>
              <a:gdLst/>
              <a:ahLst/>
              <a:cxnLst/>
              <a:rect l="l" t="t" r="r" b="b"/>
              <a:pathLst>
                <a:path w="2726" h="2726" extrusionOk="0">
                  <a:moveTo>
                    <a:pt x="1364" y="1"/>
                  </a:moveTo>
                  <a:cubicBezTo>
                    <a:pt x="611" y="1"/>
                    <a:pt x="1" y="610"/>
                    <a:pt x="1" y="1363"/>
                  </a:cubicBezTo>
                  <a:cubicBezTo>
                    <a:pt x="1" y="2116"/>
                    <a:pt x="611" y="2726"/>
                    <a:pt x="1364" y="2726"/>
                  </a:cubicBezTo>
                  <a:cubicBezTo>
                    <a:pt x="2115" y="2726"/>
                    <a:pt x="2725" y="2116"/>
                    <a:pt x="2725" y="1363"/>
                  </a:cubicBezTo>
                  <a:cubicBezTo>
                    <a:pt x="2725" y="610"/>
                    <a:pt x="2115" y="1"/>
                    <a:pt x="1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4"/>
            <p:cNvSpPr/>
            <p:nvPr/>
          </p:nvSpPr>
          <p:spPr>
            <a:xfrm>
              <a:off x="17335675" y="3788375"/>
              <a:ext cx="68150" cy="68150"/>
            </a:xfrm>
            <a:custGeom>
              <a:avLst/>
              <a:gdLst/>
              <a:ahLst/>
              <a:cxnLst/>
              <a:rect l="l" t="t" r="r" b="b"/>
              <a:pathLst>
                <a:path w="2726" h="2726" extrusionOk="0">
                  <a:moveTo>
                    <a:pt x="1362" y="1"/>
                  </a:moveTo>
                  <a:cubicBezTo>
                    <a:pt x="611" y="1"/>
                    <a:pt x="1" y="610"/>
                    <a:pt x="1" y="1363"/>
                  </a:cubicBezTo>
                  <a:cubicBezTo>
                    <a:pt x="1" y="2116"/>
                    <a:pt x="611" y="2726"/>
                    <a:pt x="1362" y="2726"/>
                  </a:cubicBezTo>
                  <a:cubicBezTo>
                    <a:pt x="2115" y="2726"/>
                    <a:pt x="2725" y="2116"/>
                    <a:pt x="2725" y="1363"/>
                  </a:cubicBezTo>
                  <a:cubicBezTo>
                    <a:pt x="2725" y="610"/>
                    <a:pt x="2115"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4"/>
            <p:cNvSpPr/>
            <p:nvPr/>
          </p:nvSpPr>
          <p:spPr>
            <a:xfrm>
              <a:off x="16394575" y="2381300"/>
              <a:ext cx="38775" cy="257700"/>
            </a:xfrm>
            <a:custGeom>
              <a:avLst/>
              <a:gdLst/>
              <a:ahLst/>
              <a:cxnLst/>
              <a:rect l="l" t="t" r="r" b="b"/>
              <a:pathLst>
                <a:path w="1551" h="10308" extrusionOk="0">
                  <a:moveTo>
                    <a:pt x="1" y="0"/>
                  </a:moveTo>
                  <a:lnTo>
                    <a:pt x="1" y="10308"/>
                  </a:lnTo>
                  <a:lnTo>
                    <a:pt x="1550" y="10308"/>
                  </a:lnTo>
                  <a:lnTo>
                    <a:pt x="15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4"/>
            <p:cNvSpPr/>
            <p:nvPr/>
          </p:nvSpPr>
          <p:spPr>
            <a:xfrm>
              <a:off x="16190575" y="1970000"/>
              <a:ext cx="442525" cy="442500"/>
            </a:xfrm>
            <a:custGeom>
              <a:avLst/>
              <a:gdLst/>
              <a:ahLst/>
              <a:cxnLst/>
              <a:rect l="l" t="t" r="r" b="b"/>
              <a:pathLst>
                <a:path w="17701" h="17700" extrusionOk="0">
                  <a:moveTo>
                    <a:pt x="7172" y="0"/>
                  </a:moveTo>
                  <a:cubicBezTo>
                    <a:pt x="3079" y="822"/>
                    <a:pt x="1" y="4433"/>
                    <a:pt x="1" y="8765"/>
                  </a:cubicBezTo>
                  <a:cubicBezTo>
                    <a:pt x="1" y="13698"/>
                    <a:pt x="4003" y="17699"/>
                    <a:pt x="8936" y="17699"/>
                  </a:cubicBezTo>
                  <a:cubicBezTo>
                    <a:pt x="13267" y="17699"/>
                    <a:pt x="16878" y="14622"/>
                    <a:pt x="17701" y="10528"/>
                  </a:cubicBezTo>
                  <a:lnTo>
                    <a:pt x="17701" y="10528"/>
                  </a:lnTo>
                  <a:cubicBezTo>
                    <a:pt x="16523" y="13554"/>
                    <a:pt x="13572" y="15690"/>
                    <a:pt x="10139" y="15691"/>
                  </a:cubicBezTo>
                  <a:cubicBezTo>
                    <a:pt x="5646" y="15691"/>
                    <a:pt x="2010" y="12055"/>
                    <a:pt x="2010" y="7562"/>
                  </a:cubicBezTo>
                  <a:cubicBezTo>
                    <a:pt x="2010" y="4129"/>
                    <a:pt x="4146" y="1178"/>
                    <a:pt x="71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4"/>
            <p:cNvSpPr/>
            <p:nvPr/>
          </p:nvSpPr>
          <p:spPr>
            <a:xfrm>
              <a:off x="16221800" y="1965898"/>
              <a:ext cx="415715" cy="415401"/>
            </a:xfrm>
            <a:custGeom>
              <a:avLst/>
              <a:gdLst/>
              <a:ahLst/>
              <a:cxnLst/>
              <a:rect l="l" t="t" r="r" b="b"/>
              <a:pathLst>
                <a:path w="15867" h="15855" extrusionOk="0">
                  <a:moveTo>
                    <a:pt x="6687" y="1"/>
                  </a:moveTo>
                  <a:cubicBezTo>
                    <a:pt x="6482" y="1"/>
                    <a:pt x="6276" y="18"/>
                    <a:pt x="6221" y="22"/>
                  </a:cubicBezTo>
                  <a:cubicBezTo>
                    <a:pt x="5866" y="49"/>
                    <a:pt x="5513" y="97"/>
                    <a:pt x="5162" y="164"/>
                  </a:cubicBezTo>
                  <a:cubicBezTo>
                    <a:pt x="2136" y="1343"/>
                    <a:pt x="0" y="4293"/>
                    <a:pt x="0" y="7725"/>
                  </a:cubicBezTo>
                  <a:cubicBezTo>
                    <a:pt x="0" y="12218"/>
                    <a:pt x="3636" y="15855"/>
                    <a:pt x="8129" y="15855"/>
                  </a:cubicBezTo>
                  <a:cubicBezTo>
                    <a:pt x="11562" y="15855"/>
                    <a:pt x="14513" y="13719"/>
                    <a:pt x="15691" y="10693"/>
                  </a:cubicBezTo>
                  <a:cubicBezTo>
                    <a:pt x="15779" y="10464"/>
                    <a:pt x="15782" y="10153"/>
                    <a:pt x="15809" y="9909"/>
                  </a:cubicBezTo>
                  <a:cubicBezTo>
                    <a:pt x="15837" y="9644"/>
                    <a:pt x="15866" y="9369"/>
                    <a:pt x="15859" y="9102"/>
                  </a:cubicBezTo>
                  <a:cubicBezTo>
                    <a:pt x="15856" y="9046"/>
                    <a:pt x="15849" y="8990"/>
                    <a:pt x="15837" y="8934"/>
                  </a:cubicBezTo>
                  <a:cubicBezTo>
                    <a:pt x="15813" y="8840"/>
                    <a:pt x="15772" y="8764"/>
                    <a:pt x="15711" y="8764"/>
                  </a:cubicBezTo>
                  <a:cubicBezTo>
                    <a:pt x="15672" y="8764"/>
                    <a:pt x="15625" y="8796"/>
                    <a:pt x="15569" y="8875"/>
                  </a:cubicBezTo>
                  <a:cubicBezTo>
                    <a:pt x="15417" y="9093"/>
                    <a:pt x="15360" y="9400"/>
                    <a:pt x="15249" y="9641"/>
                  </a:cubicBezTo>
                  <a:cubicBezTo>
                    <a:pt x="14137" y="12067"/>
                    <a:pt x="11714" y="13624"/>
                    <a:pt x="9045" y="13625"/>
                  </a:cubicBezTo>
                  <a:cubicBezTo>
                    <a:pt x="5281" y="13625"/>
                    <a:pt x="2229" y="10573"/>
                    <a:pt x="2229" y="6810"/>
                  </a:cubicBezTo>
                  <a:cubicBezTo>
                    <a:pt x="2229" y="6589"/>
                    <a:pt x="2240" y="6371"/>
                    <a:pt x="2261" y="6153"/>
                  </a:cubicBezTo>
                  <a:cubicBezTo>
                    <a:pt x="2489" y="3802"/>
                    <a:pt x="3918" y="1735"/>
                    <a:pt x="6037" y="690"/>
                  </a:cubicBezTo>
                  <a:cubicBezTo>
                    <a:pt x="6211" y="604"/>
                    <a:pt x="6388" y="526"/>
                    <a:pt x="6567" y="456"/>
                  </a:cubicBezTo>
                  <a:cubicBezTo>
                    <a:pt x="6737" y="390"/>
                    <a:pt x="6942" y="349"/>
                    <a:pt x="7083" y="230"/>
                  </a:cubicBezTo>
                  <a:cubicBezTo>
                    <a:pt x="7310" y="41"/>
                    <a:pt x="6999" y="1"/>
                    <a:pt x="6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4"/>
            <p:cNvSpPr/>
            <p:nvPr/>
          </p:nvSpPr>
          <p:spPr>
            <a:xfrm>
              <a:off x="15141275" y="3882375"/>
              <a:ext cx="2545400" cy="225550"/>
            </a:xfrm>
            <a:custGeom>
              <a:avLst/>
              <a:gdLst/>
              <a:ahLst/>
              <a:cxnLst/>
              <a:rect l="l" t="t" r="r" b="b"/>
              <a:pathLst>
                <a:path w="101816" h="9022" extrusionOk="0">
                  <a:moveTo>
                    <a:pt x="0" y="1"/>
                  </a:moveTo>
                  <a:lnTo>
                    <a:pt x="0" y="9022"/>
                  </a:lnTo>
                  <a:lnTo>
                    <a:pt x="101815" y="9022"/>
                  </a:lnTo>
                  <a:lnTo>
                    <a:pt x="101815"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4"/>
            <p:cNvSpPr/>
            <p:nvPr/>
          </p:nvSpPr>
          <p:spPr>
            <a:xfrm>
              <a:off x="15283100" y="4107900"/>
              <a:ext cx="2261725" cy="66225"/>
            </a:xfrm>
            <a:custGeom>
              <a:avLst/>
              <a:gdLst/>
              <a:ahLst/>
              <a:cxnLst/>
              <a:rect l="l" t="t" r="r" b="b"/>
              <a:pathLst>
                <a:path w="90469" h="2649" extrusionOk="0">
                  <a:moveTo>
                    <a:pt x="1" y="1"/>
                  </a:moveTo>
                  <a:lnTo>
                    <a:pt x="1" y="2648"/>
                  </a:lnTo>
                  <a:lnTo>
                    <a:pt x="90468" y="2648"/>
                  </a:lnTo>
                  <a:lnTo>
                    <a:pt x="90468" y="1"/>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74"/>
          <p:cNvGrpSpPr/>
          <p:nvPr/>
        </p:nvGrpSpPr>
        <p:grpSpPr>
          <a:xfrm>
            <a:off x="871063" y="1372204"/>
            <a:ext cx="1563963" cy="1412756"/>
            <a:chOff x="909850" y="238125"/>
            <a:chExt cx="5798900" cy="5238250"/>
          </a:xfrm>
        </p:grpSpPr>
        <p:sp>
          <p:nvSpPr>
            <p:cNvPr id="3739" name="Google Shape;3739;p74"/>
            <p:cNvSpPr/>
            <p:nvPr/>
          </p:nvSpPr>
          <p:spPr>
            <a:xfrm>
              <a:off x="2922775" y="3768750"/>
              <a:ext cx="927900" cy="1028050"/>
            </a:xfrm>
            <a:custGeom>
              <a:avLst/>
              <a:gdLst/>
              <a:ahLst/>
              <a:cxnLst/>
              <a:rect l="l" t="t" r="r" b="b"/>
              <a:pathLst>
                <a:path w="37116" h="41122" extrusionOk="0">
                  <a:moveTo>
                    <a:pt x="0" y="0"/>
                  </a:moveTo>
                  <a:lnTo>
                    <a:pt x="0" y="41121"/>
                  </a:lnTo>
                  <a:lnTo>
                    <a:pt x="37116" y="41121"/>
                  </a:lnTo>
                  <a:lnTo>
                    <a:pt x="37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4"/>
            <p:cNvSpPr/>
            <p:nvPr/>
          </p:nvSpPr>
          <p:spPr>
            <a:xfrm>
              <a:off x="5180625" y="3228025"/>
              <a:ext cx="417775" cy="551750"/>
            </a:xfrm>
            <a:custGeom>
              <a:avLst/>
              <a:gdLst/>
              <a:ahLst/>
              <a:cxnLst/>
              <a:rect l="l" t="t" r="r" b="b"/>
              <a:pathLst>
                <a:path w="16711" h="22070" extrusionOk="0">
                  <a:moveTo>
                    <a:pt x="0" y="1"/>
                  </a:moveTo>
                  <a:lnTo>
                    <a:pt x="0" y="22069"/>
                  </a:lnTo>
                  <a:lnTo>
                    <a:pt x="16711" y="22069"/>
                  </a:lnTo>
                  <a:lnTo>
                    <a:pt x="167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4"/>
            <p:cNvSpPr/>
            <p:nvPr/>
          </p:nvSpPr>
          <p:spPr>
            <a:xfrm>
              <a:off x="5210725" y="3351225"/>
              <a:ext cx="202900" cy="428550"/>
            </a:xfrm>
            <a:custGeom>
              <a:avLst/>
              <a:gdLst/>
              <a:ahLst/>
              <a:cxnLst/>
              <a:rect l="l" t="t" r="r" b="b"/>
              <a:pathLst>
                <a:path w="8116" h="17142" extrusionOk="0">
                  <a:moveTo>
                    <a:pt x="7278" y="0"/>
                  </a:moveTo>
                  <a:cubicBezTo>
                    <a:pt x="2058" y="2239"/>
                    <a:pt x="0" y="4689"/>
                    <a:pt x="3604" y="6934"/>
                  </a:cubicBezTo>
                  <a:lnTo>
                    <a:pt x="3604" y="17141"/>
                  </a:lnTo>
                  <a:lnTo>
                    <a:pt x="5279" y="17141"/>
                  </a:lnTo>
                  <a:lnTo>
                    <a:pt x="5279" y="6934"/>
                  </a:lnTo>
                  <a:cubicBezTo>
                    <a:pt x="1876" y="4813"/>
                    <a:pt x="3526" y="2511"/>
                    <a:pt x="8116" y="375"/>
                  </a:cubicBezTo>
                  <a:cubicBezTo>
                    <a:pt x="7845" y="250"/>
                    <a:pt x="7569" y="124"/>
                    <a:pt x="7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4"/>
            <p:cNvSpPr/>
            <p:nvPr/>
          </p:nvSpPr>
          <p:spPr>
            <a:xfrm>
              <a:off x="5257600" y="3360600"/>
              <a:ext cx="312050" cy="419175"/>
            </a:xfrm>
            <a:custGeom>
              <a:avLst/>
              <a:gdLst/>
              <a:ahLst/>
              <a:cxnLst/>
              <a:rect l="l" t="t" r="r" b="b"/>
              <a:pathLst>
                <a:path w="12482" h="16767" extrusionOk="0">
                  <a:moveTo>
                    <a:pt x="6241" y="0"/>
                  </a:moveTo>
                  <a:cubicBezTo>
                    <a:pt x="1651" y="2136"/>
                    <a:pt x="1" y="4438"/>
                    <a:pt x="3403" y="6559"/>
                  </a:cubicBezTo>
                  <a:lnTo>
                    <a:pt x="3403" y="16766"/>
                  </a:lnTo>
                  <a:lnTo>
                    <a:pt x="9079" y="16766"/>
                  </a:lnTo>
                  <a:lnTo>
                    <a:pt x="9079" y="6559"/>
                  </a:lnTo>
                  <a:cubicBezTo>
                    <a:pt x="12481" y="4438"/>
                    <a:pt x="10831" y="2136"/>
                    <a:pt x="6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4"/>
            <p:cNvSpPr/>
            <p:nvPr/>
          </p:nvSpPr>
          <p:spPr>
            <a:xfrm>
              <a:off x="4799500" y="3768750"/>
              <a:ext cx="927925" cy="1028050"/>
            </a:xfrm>
            <a:custGeom>
              <a:avLst/>
              <a:gdLst/>
              <a:ahLst/>
              <a:cxnLst/>
              <a:rect l="l" t="t" r="r" b="b"/>
              <a:pathLst>
                <a:path w="37117" h="41122" extrusionOk="0">
                  <a:moveTo>
                    <a:pt x="0" y="0"/>
                  </a:moveTo>
                  <a:lnTo>
                    <a:pt x="0" y="41121"/>
                  </a:lnTo>
                  <a:lnTo>
                    <a:pt x="37116" y="41121"/>
                  </a:lnTo>
                  <a:lnTo>
                    <a:pt x="37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4"/>
            <p:cNvSpPr/>
            <p:nvPr/>
          </p:nvSpPr>
          <p:spPr>
            <a:xfrm>
              <a:off x="4850175" y="3817925"/>
              <a:ext cx="911475" cy="39800"/>
            </a:xfrm>
            <a:custGeom>
              <a:avLst/>
              <a:gdLst/>
              <a:ahLst/>
              <a:cxnLst/>
              <a:rect l="l" t="t" r="r" b="b"/>
              <a:pathLst>
                <a:path w="36459" h="1592" extrusionOk="0">
                  <a:moveTo>
                    <a:pt x="0" y="0"/>
                  </a:moveTo>
                  <a:lnTo>
                    <a:pt x="0" y="1591"/>
                  </a:lnTo>
                  <a:lnTo>
                    <a:pt x="36458" y="1591"/>
                  </a:lnTo>
                  <a:lnTo>
                    <a:pt x="36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4"/>
            <p:cNvSpPr/>
            <p:nvPr/>
          </p:nvSpPr>
          <p:spPr>
            <a:xfrm>
              <a:off x="4850175" y="3925275"/>
              <a:ext cx="911475" cy="69000"/>
            </a:xfrm>
            <a:custGeom>
              <a:avLst/>
              <a:gdLst/>
              <a:ahLst/>
              <a:cxnLst/>
              <a:rect l="l" t="t" r="r" b="b"/>
              <a:pathLst>
                <a:path w="36459" h="2760" extrusionOk="0">
                  <a:moveTo>
                    <a:pt x="0" y="0"/>
                  </a:moveTo>
                  <a:lnTo>
                    <a:pt x="0" y="2760"/>
                  </a:lnTo>
                  <a:lnTo>
                    <a:pt x="36458" y="2760"/>
                  </a:lnTo>
                  <a:lnTo>
                    <a:pt x="364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4"/>
            <p:cNvSpPr/>
            <p:nvPr/>
          </p:nvSpPr>
          <p:spPr>
            <a:xfrm>
              <a:off x="4996225" y="4244475"/>
              <a:ext cx="153275" cy="552575"/>
            </a:xfrm>
            <a:custGeom>
              <a:avLst/>
              <a:gdLst/>
              <a:ahLst/>
              <a:cxnLst/>
              <a:rect l="l" t="t" r="r" b="b"/>
              <a:pathLst>
                <a:path w="6131" h="22103" extrusionOk="0">
                  <a:moveTo>
                    <a:pt x="4884" y="1"/>
                  </a:moveTo>
                  <a:lnTo>
                    <a:pt x="2624" y="2413"/>
                  </a:lnTo>
                  <a:cubicBezTo>
                    <a:pt x="2326" y="2730"/>
                    <a:pt x="2039" y="3059"/>
                    <a:pt x="1763" y="3400"/>
                  </a:cubicBezTo>
                  <a:cubicBezTo>
                    <a:pt x="630" y="4793"/>
                    <a:pt x="1" y="6622"/>
                    <a:pt x="1" y="8521"/>
                  </a:cubicBezTo>
                  <a:lnTo>
                    <a:pt x="1" y="22103"/>
                  </a:lnTo>
                  <a:lnTo>
                    <a:pt x="2402" y="22103"/>
                  </a:lnTo>
                  <a:lnTo>
                    <a:pt x="2402" y="8521"/>
                  </a:lnTo>
                  <a:cubicBezTo>
                    <a:pt x="2402" y="6622"/>
                    <a:pt x="3030" y="4793"/>
                    <a:pt x="4163" y="3400"/>
                  </a:cubicBezTo>
                  <a:cubicBezTo>
                    <a:pt x="4440" y="3059"/>
                    <a:pt x="4726" y="2730"/>
                    <a:pt x="5023" y="2413"/>
                  </a:cubicBezTo>
                  <a:lnTo>
                    <a:pt x="6131" y="1231"/>
                  </a:ln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4"/>
            <p:cNvSpPr/>
            <p:nvPr/>
          </p:nvSpPr>
          <p:spPr>
            <a:xfrm>
              <a:off x="5056250" y="4275250"/>
              <a:ext cx="192975" cy="521800"/>
            </a:xfrm>
            <a:custGeom>
              <a:avLst/>
              <a:gdLst/>
              <a:ahLst/>
              <a:cxnLst/>
              <a:rect l="l" t="t" r="r" b="b"/>
              <a:pathLst>
                <a:path w="7719" h="20872" extrusionOk="0">
                  <a:moveTo>
                    <a:pt x="3729" y="0"/>
                  </a:moveTo>
                  <a:lnTo>
                    <a:pt x="2622" y="1182"/>
                  </a:lnTo>
                  <a:cubicBezTo>
                    <a:pt x="2325" y="1499"/>
                    <a:pt x="2039" y="1828"/>
                    <a:pt x="1761" y="2169"/>
                  </a:cubicBezTo>
                  <a:cubicBezTo>
                    <a:pt x="628" y="3562"/>
                    <a:pt x="1" y="5391"/>
                    <a:pt x="1" y="7290"/>
                  </a:cubicBezTo>
                  <a:lnTo>
                    <a:pt x="1" y="20872"/>
                  </a:lnTo>
                  <a:lnTo>
                    <a:pt x="7719" y="20872"/>
                  </a:lnTo>
                  <a:lnTo>
                    <a:pt x="7719" y="7433"/>
                  </a:lnTo>
                  <a:cubicBezTo>
                    <a:pt x="7719" y="5449"/>
                    <a:pt x="7032" y="3545"/>
                    <a:pt x="5807" y="2134"/>
                  </a:cubicBezTo>
                  <a:lnTo>
                    <a:pt x="5793" y="2116"/>
                  </a:lnTo>
                  <a:cubicBezTo>
                    <a:pt x="5483" y="1760"/>
                    <a:pt x="5161" y="1417"/>
                    <a:pt x="4829" y="1088"/>
                  </a:cubicBezTo>
                  <a:lnTo>
                    <a:pt x="3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4"/>
            <p:cNvSpPr/>
            <p:nvPr/>
          </p:nvSpPr>
          <p:spPr>
            <a:xfrm>
              <a:off x="5370325" y="4244475"/>
              <a:ext cx="153275" cy="552575"/>
            </a:xfrm>
            <a:custGeom>
              <a:avLst/>
              <a:gdLst/>
              <a:ahLst/>
              <a:cxnLst/>
              <a:rect l="l" t="t" r="r" b="b"/>
              <a:pathLst>
                <a:path w="6131" h="22103" extrusionOk="0">
                  <a:moveTo>
                    <a:pt x="4883" y="1"/>
                  </a:moveTo>
                  <a:lnTo>
                    <a:pt x="2623" y="2413"/>
                  </a:lnTo>
                  <a:cubicBezTo>
                    <a:pt x="2326" y="2730"/>
                    <a:pt x="2039" y="3059"/>
                    <a:pt x="1762" y="3400"/>
                  </a:cubicBezTo>
                  <a:cubicBezTo>
                    <a:pt x="629" y="4793"/>
                    <a:pt x="1" y="6622"/>
                    <a:pt x="1" y="8521"/>
                  </a:cubicBezTo>
                  <a:lnTo>
                    <a:pt x="1" y="22103"/>
                  </a:lnTo>
                  <a:lnTo>
                    <a:pt x="2401" y="22103"/>
                  </a:lnTo>
                  <a:lnTo>
                    <a:pt x="2401" y="8521"/>
                  </a:lnTo>
                  <a:cubicBezTo>
                    <a:pt x="2401" y="6622"/>
                    <a:pt x="3030" y="4793"/>
                    <a:pt x="4163" y="3400"/>
                  </a:cubicBezTo>
                  <a:cubicBezTo>
                    <a:pt x="4440" y="3059"/>
                    <a:pt x="4727" y="2730"/>
                    <a:pt x="5024" y="2413"/>
                  </a:cubicBezTo>
                  <a:lnTo>
                    <a:pt x="6130" y="1231"/>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4"/>
            <p:cNvSpPr/>
            <p:nvPr/>
          </p:nvSpPr>
          <p:spPr>
            <a:xfrm>
              <a:off x="5430350" y="4275250"/>
              <a:ext cx="192975" cy="521800"/>
            </a:xfrm>
            <a:custGeom>
              <a:avLst/>
              <a:gdLst/>
              <a:ahLst/>
              <a:cxnLst/>
              <a:rect l="l" t="t" r="r" b="b"/>
              <a:pathLst>
                <a:path w="7719" h="20872" extrusionOk="0">
                  <a:moveTo>
                    <a:pt x="3729" y="0"/>
                  </a:moveTo>
                  <a:lnTo>
                    <a:pt x="2623" y="1182"/>
                  </a:lnTo>
                  <a:cubicBezTo>
                    <a:pt x="2326" y="1499"/>
                    <a:pt x="2039" y="1828"/>
                    <a:pt x="1762" y="2169"/>
                  </a:cubicBezTo>
                  <a:cubicBezTo>
                    <a:pt x="629" y="3562"/>
                    <a:pt x="0" y="5391"/>
                    <a:pt x="0" y="7290"/>
                  </a:cubicBezTo>
                  <a:lnTo>
                    <a:pt x="0" y="20872"/>
                  </a:lnTo>
                  <a:lnTo>
                    <a:pt x="7719" y="20872"/>
                  </a:lnTo>
                  <a:lnTo>
                    <a:pt x="7719" y="7433"/>
                  </a:lnTo>
                  <a:cubicBezTo>
                    <a:pt x="7719" y="5449"/>
                    <a:pt x="7032" y="3545"/>
                    <a:pt x="5808" y="2134"/>
                  </a:cubicBezTo>
                  <a:lnTo>
                    <a:pt x="5793" y="2116"/>
                  </a:lnTo>
                  <a:cubicBezTo>
                    <a:pt x="5483" y="1760"/>
                    <a:pt x="5162" y="1417"/>
                    <a:pt x="4829" y="1088"/>
                  </a:cubicBezTo>
                  <a:lnTo>
                    <a:pt x="3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4"/>
            <p:cNvSpPr/>
            <p:nvPr/>
          </p:nvSpPr>
          <p:spPr>
            <a:xfrm>
              <a:off x="3826075" y="3538425"/>
              <a:ext cx="1034075" cy="1258375"/>
            </a:xfrm>
            <a:custGeom>
              <a:avLst/>
              <a:gdLst/>
              <a:ahLst/>
              <a:cxnLst/>
              <a:rect l="l" t="t" r="r" b="b"/>
              <a:pathLst>
                <a:path w="41363" h="50335" extrusionOk="0">
                  <a:moveTo>
                    <a:pt x="1" y="0"/>
                  </a:moveTo>
                  <a:lnTo>
                    <a:pt x="1" y="50334"/>
                  </a:lnTo>
                  <a:lnTo>
                    <a:pt x="41363" y="50334"/>
                  </a:lnTo>
                  <a:lnTo>
                    <a:pt x="413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4"/>
            <p:cNvSpPr/>
            <p:nvPr/>
          </p:nvSpPr>
          <p:spPr>
            <a:xfrm>
              <a:off x="3553500" y="2424825"/>
              <a:ext cx="1554325" cy="1117550"/>
            </a:xfrm>
            <a:custGeom>
              <a:avLst/>
              <a:gdLst/>
              <a:ahLst/>
              <a:cxnLst/>
              <a:rect l="l" t="t" r="r" b="b"/>
              <a:pathLst>
                <a:path w="62173" h="44702" extrusionOk="0">
                  <a:moveTo>
                    <a:pt x="32050" y="9505"/>
                  </a:moveTo>
                  <a:cubicBezTo>
                    <a:pt x="32925" y="9185"/>
                    <a:pt x="33536" y="8452"/>
                    <a:pt x="33536" y="7595"/>
                  </a:cubicBezTo>
                  <a:cubicBezTo>
                    <a:pt x="33536" y="6661"/>
                    <a:pt x="32807" y="5868"/>
                    <a:pt x="31803" y="5609"/>
                  </a:cubicBezTo>
                  <a:lnTo>
                    <a:pt x="31745" y="4586"/>
                  </a:lnTo>
                  <a:cubicBezTo>
                    <a:pt x="32226" y="4382"/>
                    <a:pt x="32555" y="3957"/>
                    <a:pt x="32555" y="3468"/>
                  </a:cubicBezTo>
                  <a:cubicBezTo>
                    <a:pt x="32555" y="2939"/>
                    <a:pt x="32167" y="2485"/>
                    <a:pt x="31621" y="2306"/>
                  </a:cubicBezTo>
                  <a:lnTo>
                    <a:pt x="31487" y="1"/>
                  </a:lnTo>
                  <a:cubicBezTo>
                    <a:pt x="31219" y="34"/>
                    <a:pt x="30950" y="65"/>
                    <a:pt x="30682" y="94"/>
                  </a:cubicBezTo>
                  <a:lnTo>
                    <a:pt x="30557" y="2306"/>
                  </a:lnTo>
                  <a:cubicBezTo>
                    <a:pt x="30006" y="2485"/>
                    <a:pt x="29617" y="2939"/>
                    <a:pt x="29617" y="3468"/>
                  </a:cubicBezTo>
                  <a:cubicBezTo>
                    <a:pt x="29617" y="3957"/>
                    <a:pt x="29946" y="4382"/>
                    <a:pt x="30428" y="4586"/>
                  </a:cubicBezTo>
                  <a:lnTo>
                    <a:pt x="30369" y="5609"/>
                  </a:lnTo>
                  <a:cubicBezTo>
                    <a:pt x="29371" y="5868"/>
                    <a:pt x="28642" y="6661"/>
                    <a:pt x="28642" y="7595"/>
                  </a:cubicBezTo>
                  <a:cubicBezTo>
                    <a:pt x="28642" y="8452"/>
                    <a:pt x="29254" y="9185"/>
                    <a:pt x="30123" y="9505"/>
                  </a:cubicBezTo>
                  <a:cubicBezTo>
                    <a:pt x="8379" y="20911"/>
                    <a:pt x="0" y="33319"/>
                    <a:pt x="15264" y="44701"/>
                  </a:cubicBezTo>
                  <a:lnTo>
                    <a:pt x="46909" y="44701"/>
                  </a:lnTo>
                  <a:cubicBezTo>
                    <a:pt x="62172" y="33319"/>
                    <a:pt x="53794" y="20911"/>
                    <a:pt x="32050" y="950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4"/>
            <p:cNvSpPr/>
            <p:nvPr/>
          </p:nvSpPr>
          <p:spPr>
            <a:xfrm>
              <a:off x="3834600" y="3879450"/>
              <a:ext cx="1044450" cy="924000"/>
            </a:xfrm>
            <a:custGeom>
              <a:avLst/>
              <a:gdLst/>
              <a:ahLst/>
              <a:cxnLst/>
              <a:rect l="l" t="t" r="r" b="b"/>
              <a:pathLst>
                <a:path w="41778" h="36960" extrusionOk="0">
                  <a:moveTo>
                    <a:pt x="20885" y="1"/>
                  </a:moveTo>
                  <a:cubicBezTo>
                    <a:pt x="5899" y="5460"/>
                    <a:pt x="0" y="11419"/>
                    <a:pt x="10330" y="16878"/>
                  </a:cubicBezTo>
                  <a:lnTo>
                    <a:pt x="10330" y="36960"/>
                  </a:lnTo>
                  <a:lnTo>
                    <a:pt x="31439" y="36960"/>
                  </a:lnTo>
                  <a:lnTo>
                    <a:pt x="31439" y="16878"/>
                  </a:lnTo>
                  <a:cubicBezTo>
                    <a:pt x="41777" y="11419"/>
                    <a:pt x="35871" y="5460"/>
                    <a:pt x="20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4"/>
            <p:cNvSpPr/>
            <p:nvPr/>
          </p:nvSpPr>
          <p:spPr>
            <a:xfrm>
              <a:off x="3834600" y="3879450"/>
              <a:ext cx="575925" cy="924000"/>
            </a:xfrm>
            <a:custGeom>
              <a:avLst/>
              <a:gdLst/>
              <a:ahLst/>
              <a:cxnLst/>
              <a:rect l="l" t="t" r="r" b="b"/>
              <a:pathLst>
                <a:path w="23037" h="36960" extrusionOk="0">
                  <a:moveTo>
                    <a:pt x="23037" y="813"/>
                  </a:moveTo>
                  <a:cubicBezTo>
                    <a:pt x="22342" y="541"/>
                    <a:pt x="21625" y="270"/>
                    <a:pt x="20885" y="1"/>
                  </a:cubicBezTo>
                  <a:cubicBezTo>
                    <a:pt x="5899" y="5460"/>
                    <a:pt x="0" y="11419"/>
                    <a:pt x="10330" y="16878"/>
                  </a:cubicBezTo>
                  <a:lnTo>
                    <a:pt x="10330" y="36960"/>
                  </a:lnTo>
                  <a:lnTo>
                    <a:pt x="14634" y="36960"/>
                  </a:lnTo>
                  <a:lnTo>
                    <a:pt x="14634" y="16878"/>
                  </a:lnTo>
                  <a:cubicBezTo>
                    <a:pt x="4815" y="11688"/>
                    <a:pt x="9660" y="6047"/>
                    <a:pt x="23037" y="8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4"/>
            <p:cNvSpPr/>
            <p:nvPr/>
          </p:nvSpPr>
          <p:spPr>
            <a:xfrm>
              <a:off x="4177125" y="2042950"/>
              <a:ext cx="336300" cy="387275"/>
            </a:xfrm>
            <a:custGeom>
              <a:avLst/>
              <a:gdLst/>
              <a:ahLst/>
              <a:cxnLst/>
              <a:rect l="l" t="t" r="r" b="b"/>
              <a:pathLst>
                <a:path w="13452" h="15491" extrusionOk="0">
                  <a:moveTo>
                    <a:pt x="6741" y="0"/>
                  </a:moveTo>
                  <a:cubicBezTo>
                    <a:pt x="2973" y="292"/>
                    <a:pt x="1" y="3643"/>
                    <a:pt x="1" y="7735"/>
                  </a:cubicBezTo>
                  <a:cubicBezTo>
                    <a:pt x="1" y="12018"/>
                    <a:pt x="3258" y="15491"/>
                    <a:pt x="7275" y="15491"/>
                  </a:cubicBezTo>
                  <a:cubicBezTo>
                    <a:pt x="9882" y="15491"/>
                    <a:pt x="12168" y="14029"/>
                    <a:pt x="13452" y="11832"/>
                  </a:cubicBezTo>
                  <a:lnTo>
                    <a:pt x="13452" y="11832"/>
                  </a:lnTo>
                  <a:cubicBezTo>
                    <a:pt x="12323" y="12819"/>
                    <a:pt x="10879" y="13411"/>
                    <a:pt x="9305" y="13411"/>
                  </a:cubicBezTo>
                  <a:cubicBezTo>
                    <a:pt x="5689" y="13411"/>
                    <a:pt x="2756" y="10283"/>
                    <a:pt x="2756" y="6428"/>
                  </a:cubicBezTo>
                  <a:cubicBezTo>
                    <a:pt x="2756" y="3541"/>
                    <a:pt x="4397" y="1065"/>
                    <a:pt x="6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4"/>
            <p:cNvSpPr/>
            <p:nvPr/>
          </p:nvSpPr>
          <p:spPr>
            <a:xfrm>
              <a:off x="3855000" y="3653625"/>
              <a:ext cx="136375" cy="166025"/>
            </a:xfrm>
            <a:custGeom>
              <a:avLst/>
              <a:gdLst/>
              <a:ahLst/>
              <a:cxnLst/>
              <a:rect l="l" t="t" r="r" b="b"/>
              <a:pathLst>
                <a:path w="5455" h="6641" extrusionOk="0">
                  <a:moveTo>
                    <a:pt x="1349" y="6641"/>
                  </a:moveTo>
                  <a:lnTo>
                    <a:pt x="4106" y="6641"/>
                  </a:lnTo>
                  <a:lnTo>
                    <a:pt x="4106" y="3429"/>
                  </a:lnTo>
                  <a:cubicBezTo>
                    <a:pt x="5455" y="2320"/>
                    <a:pt x="4684" y="1110"/>
                    <a:pt x="2727" y="1"/>
                  </a:cubicBezTo>
                  <a:cubicBezTo>
                    <a:pt x="772" y="1110"/>
                    <a:pt x="0" y="2320"/>
                    <a:pt x="1349"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4"/>
            <p:cNvSpPr/>
            <p:nvPr/>
          </p:nvSpPr>
          <p:spPr>
            <a:xfrm>
              <a:off x="3994700" y="3653625"/>
              <a:ext cx="136350" cy="166025"/>
            </a:xfrm>
            <a:custGeom>
              <a:avLst/>
              <a:gdLst/>
              <a:ahLst/>
              <a:cxnLst/>
              <a:rect l="l" t="t" r="r" b="b"/>
              <a:pathLst>
                <a:path w="5454" h="6641" extrusionOk="0">
                  <a:moveTo>
                    <a:pt x="1349" y="6641"/>
                  </a:moveTo>
                  <a:lnTo>
                    <a:pt x="4106" y="6641"/>
                  </a:lnTo>
                  <a:lnTo>
                    <a:pt x="4106" y="3429"/>
                  </a:lnTo>
                  <a:cubicBezTo>
                    <a:pt x="5454" y="2320"/>
                    <a:pt x="4683" y="1110"/>
                    <a:pt x="2728" y="1"/>
                  </a:cubicBezTo>
                  <a:cubicBezTo>
                    <a:pt x="771" y="1110"/>
                    <a:pt x="0" y="2320"/>
                    <a:pt x="1349"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4"/>
            <p:cNvSpPr/>
            <p:nvPr/>
          </p:nvSpPr>
          <p:spPr>
            <a:xfrm>
              <a:off x="4134375" y="3653625"/>
              <a:ext cx="136400" cy="166025"/>
            </a:xfrm>
            <a:custGeom>
              <a:avLst/>
              <a:gdLst/>
              <a:ahLst/>
              <a:cxnLst/>
              <a:rect l="l" t="t" r="r" b="b"/>
              <a:pathLst>
                <a:path w="5456" h="6641" extrusionOk="0">
                  <a:moveTo>
                    <a:pt x="1350" y="6641"/>
                  </a:moveTo>
                  <a:lnTo>
                    <a:pt x="4106" y="6641"/>
                  </a:lnTo>
                  <a:lnTo>
                    <a:pt x="4106" y="3429"/>
                  </a:lnTo>
                  <a:cubicBezTo>
                    <a:pt x="5455" y="2320"/>
                    <a:pt x="4683" y="1110"/>
                    <a:pt x="2728" y="1"/>
                  </a:cubicBezTo>
                  <a:cubicBezTo>
                    <a:pt x="771" y="1110"/>
                    <a:pt x="0" y="2320"/>
                    <a:pt x="1350"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4"/>
            <p:cNvSpPr/>
            <p:nvPr/>
          </p:nvSpPr>
          <p:spPr>
            <a:xfrm>
              <a:off x="4274075" y="3653625"/>
              <a:ext cx="136375" cy="166025"/>
            </a:xfrm>
            <a:custGeom>
              <a:avLst/>
              <a:gdLst/>
              <a:ahLst/>
              <a:cxnLst/>
              <a:rect l="l" t="t" r="r" b="b"/>
              <a:pathLst>
                <a:path w="5455" h="6641" extrusionOk="0">
                  <a:moveTo>
                    <a:pt x="1349" y="6641"/>
                  </a:moveTo>
                  <a:lnTo>
                    <a:pt x="4105" y="6641"/>
                  </a:lnTo>
                  <a:lnTo>
                    <a:pt x="4105" y="3429"/>
                  </a:lnTo>
                  <a:cubicBezTo>
                    <a:pt x="5454" y="2320"/>
                    <a:pt x="4684" y="1110"/>
                    <a:pt x="2727" y="1"/>
                  </a:cubicBezTo>
                  <a:cubicBezTo>
                    <a:pt x="771" y="1110"/>
                    <a:pt x="1" y="2320"/>
                    <a:pt x="1349"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4"/>
            <p:cNvSpPr/>
            <p:nvPr/>
          </p:nvSpPr>
          <p:spPr>
            <a:xfrm>
              <a:off x="4413750" y="3653625"/>
              <a:ext cx="136375" cy="166025"/>
            </a:xfrm>
            <a:custGeom>
              <a:avLst/>
              <a:gdLst/>
              <a:ahLst/>
              <a:cxnLst/>
              <a:rect l="l" t="t" r="r" b="b"/>
              <a:pathLst>
                <a:path w="5455" h="6641" extrusionOk="0">
                  <a:moveTo>
                    <a:pt x="1350" y="6641"/>
                  </a:moveTo>
                  <a:lnTo>
                    <a:pt x="4106" y="6641"/>
                  </a:lnTo>
                  <a:lnTo>
                    <a:pt x="4106" y="3429"/>
                  </a:lnTo>
                  <a:cubicBezTo>
                    <a:pt x="5454" y="2320"/>
                    <a:pt x="4684" y="1110"/>
                    <a:pt x="2728" y="1"/>
                  </a:cubicBezTo>
                  <a:cubicBezTo>
                    <a:pt x="771" y="1110"/>
                    <a:pt x="1" y="2320"/>
                    <a:pt x="1350"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4"/>
            <p:cNvSpPr/>
            <p:nvPr/>
          </p:nvSpPr>
          <p:spPr>
            <a:xfrm>
              <a:off x="4553475" y="3653625"/>
              <a:ext cx="136350" cy="166025"/>
            </a:xfrm>
            <a:custGeom>
              <a:avLst/>
              <a:gdLst/>
              <a:ahLst/>
              <a:cxnLst/>
              <a:rect l="l" t="t" r="r" b="b"/>
              <a:pathLst>
                <a:path w="5454" h="6641" extrusionOk="0">
                  <a:moveTo>
                    <a:pt x="1348" y="6641"/>
                  </a:moveTo>
                  <a:lnTo>
                    <a:pt x="4104" y="6641"/>
                  </a:lnTo>
                  <a:lnTo>
                    <a:pt x="4104" y="3429"/>
                  </a:lnTo>
                  <a:cubicBezTo>
                    <a:pt x="5454" y="2320"/>
                    <a:pt x="4683" y="1110"/>
                    <a:pt x="2726" y="1"/>
                  </a:cubicBezTo>
                  <a:cubicBezTo>
                    <a:pt x="771" y="1110"/>
                    <a:pt x="0" y="2320"/>
                    <a:pt x="1348"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4"/>
            <p:cNvSpPr/>
            <p:nvPr/>
          </p:nvSpPr>
          <p:spPr>
            <a:xfrm>
              <a:off x="4693150" y="3653625"/>
              <a:ext cx="136350" cy="166025"/>
            </a:xfrm>
            <a:custGeom>
              <a:avLst/>
              <a:gdLst/>
              <a:ahLst/>
              <a:cxnLst/>
              <a:rect l="l" t="t" r="r" b="b"/>
              <a:pathLst>
                <a:path w="5454" h="6641" extrusionOk="0">
                  <a:moveTo>
                    <a:pt x="1349" y="6641"/>
                  </a:moveTo>
                  <a:lnTo>
                    <a:pt x="4106" y="6641"/>
                  </a:lnTo>
                  <a:lnTo>
                    <a:pt x="4106" y="3429"/>
                  </a:lnTo>
                  <a:cubicBezTo>
                    <a:pt x="5454" y="2320"/>
                    <a:pt x="4683" y="1110"/>
                    <a:pt x="2726" y="1"/>
                  </a:cubicBezTo>
                  <a:cubicBezTo>
                    <a:pt x="771" y="1110"/>
                    <a:pt x="0" y="2320"/>
                    <a:pt x="1349" y="34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4"/>
            <p:cNvSpPr/>
            <p:nvPr/>
          </p:nvSpPr>
          <p:spPr>
            <a:xfrm>
              <a:off x="5179100" y="2637550"/>
              <a:ext cx="419600" cy="583850"/>
            </a:xfrm>
            <a:custGeom>
              <a:avLst/>
              <a:gdLst/>
              <a:ahLst/>
              <a:cxnLst/>
              <a:rect l="l" t="t" r="r" b="b"/>
              <a:pathLst>
                <a:path w="16784" h="23354" extrusionOk="0">
                  <a:moveTo>
                    <a:pt x="13612" y="11317"/>
                  </a:moveTo>
                  <a:lnTo>
                    <a:pt x="13588" y="11305"/>
                  </a:lnTo>
                  <a:cubicBezTo>
                    <a:pt x="13074" y="11030"/>
                    <a:pt x="12542" y="10769"/>
                    <a:pt x="11990" y="10517"/>
                  </a:cubicBezTo>
                  <a:lnTo>
                    <a:pt x="9408" y="9340"/>
                  </a:lnTo>
                  <a:cubicBezTo>
                    <a:pt x="10086" y="8970"/>
                    <a:pt x="10537" y="8329"/>
                    <a:pt x="10537" y="7593"/>
                  </a:cubicBezTo>
                  <a:cubicBezTo>
                    <a:pt x="10537" y="6660"/>
                    <a:pt x="9809" y="5867"/>
                    <a:pt x="8803" y="5608"/>
                  </a:cubicBezTo>
                  <a:lnTo>
                    <a:pt x="8745" y="4584"/>
                  </a:lnTo>
                  <a:cubicBezTo>
                    <a:pt x="9228" y="4380"/>
                    <a:pt x="9556" y="3956"/>
                    <a:pt x="9556" y="3468"/>
                  </a:cubicBezTo>
                  <a:cubicBezTo>
                    <a:pt x="9556" y="2938"/>
                    <a:pt x="9168" y="2485"/>
                    <a:pt x="8622" y="2306"/>
                  </a:cubicBezTo>
                  <a:lnTo>
                    <a:pt x="8487" y="0"/>
                  </a:lnTo>
                  <a:cubicBezTo>
                    <a:pt x="8220" y="34"/>
                    <a:pt x="7952" y="64"/>
                    <a:pt x="7683" y="92"/>
                  </a:cubicBezTo>
                  <a:lnTo>
                    <a:pt x="7559" y="2306"/>
                  </a:lnTo>
                  <a:cubicBezTo>
                    <a:pt x="7007" y="2485"/>
                    <a:pt x="6619" y="2939"/>
                    <a:pt x="6619" y="3468"/>
                  </a:cubicBezTo>
                  <a:cubicBezTo>
                    <a:pt x="6619" y="3956"/>
                    <a:pt x="6948" y="4380"/>
                    <a:pt x="7430" y="4584"/>
                  </a:cubicBezTo>
                  <a:lnTo>
                    <a:pt x="7372" y="5608"/>
                  </a:lnTo>
                  <a:cubicBezTo>
                    <a:pt x="6372" y="5867"/>
                    <a:pt x="5644" y="6660"/>
                    <a:pt x="5644" y="7593"/>
                  </a:cubicBezTo>
                  <a:cubicBezTo>
                    <a:pt x="5644" y="8348"/>
                    <a:pt x="6118" y="9006"/>
                    <a:pt x="6823" y="9371"/>
                  </a:cubicBezTo>
                  <a:lnTo>
                    <a:pt x="4351" y="10589"/>
                  </a:lnTo>
                  <a:cubicBezTo>
                    <a:pt x="3858" y="10832"/>
                    <a:pt x="3381" y="11084"/>
                    <a:pt x="2924" y="11344"/>
                  </a:cubicBezTo>
                  <a:cubicBezTo>
                    <a:pt x="1044" y="12411"/>
                    <a:pt x="1" y="13811"/>
                    <a:pt x="1" y="15265"/>
                  </a:cubicBezTo>
                  <a:lnTo>
                    <a:pt x="1" y="23354"/>
                  </a:lnTo>
                  <a:lnTo>
                    <a:pt x="16783" y="23354"/>
                  </a:lnTo>
                  <a:lnTo>
                    <a:pt x="16783" y="15373"/>
                  </a:lnTo>
                  <a:cubicBezTo>
                    <a:pt x="16781" y="13854"/>
                    <a:pt x="15642" y="12397"/>
                    <a:pt x="13612" y="1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4"/>
            <p:cNvSpPr/>
            <p:nvPr/>
          </p:nvSpPr>
          <p:spPr>
            <a:xfrm>
              <a:off x="5132300" y="3198025"/>
              <a:ext cx="528450" cy="66300"/>
            </a:xfrm>
            <a:custGeom>
              <a:avLst/>
              <a:gdLst/>
              <a:ahLst/>
              <a:cxnLst/>
              <a:rect l="l" t="t" r="r" b="b"/>
              <a:pathLst>
                <a:path w="21138" h="2652" extrusionOk="0">
                  <a:moveTo>
                    <a:pt x="1" y="1"/>
                  </a:moveTo>
                  <a:lnTo>
                    <a:pt x="1" y="2651"/>
                  </a:lnTo>
                  <a:lnTo>
                    <a:pt x="21137" y="2651"/>
                  </a:lnTo>
                  <a:lnTo>
                    <a:pt x="21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4"/>
            <p:cNvSpPr/>
            <p:nvPr/>
          </p:nvSpPr>
          <p:spPr>
            <a:xfrm>
              <a:off x="2992150" y="3228025"/>
              <a:ext cx="417775" cy="551750"/>
            </a:xfrm>
            <a:custGeom>
              <a:avLst/>
              <a:gdLst/>
              <a:ahLst/>
              <a:cxnLst/>
              <a:rect l="l" t="t" r="r" b="b"/>
              <a:pathLst>
                <a:path w="16711" h="22070" extrusionOk="0">
                  <a:moveTo>
                    <a:pt x="0" y="1"/>
                  </a:moveTo>
                  <a:lnTo>
                    <a:pt x="0" y="22069"/>
                  </a:lnTo>
                  <a:lnTo>
                    <a:pt x="16710" y="22069"/>
                  </a:lnTo>
                  <a:lnTo>
                    <a:pt x="167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4"/>
            <p:cNvSpPr/>
            <p:nvPr/>
          </p:nvSpPr>
          <p:spPr>
            <a:xfrm>
              <a:off x="3022225" y="3351225"/>
              <a:ext cx="202925" cy="428550"/>
            </a:xfrm>
            <a:custGeom>
              <a:avLst/>
              <a:gdLst/>
              <a:ahLst/>
              <a:cxnLst/>
              <a:rect l="l" t="t" r="r" b="b"/>
              <a:pathLst>
                <a:path w="8117" h="17142" extrusionOk="0">
                  <a:moveTo>
                    <a:pt x="7279" y="0"/>
                  </a:moveTo>
                  <a:cubicBezTo>
                    <a:pt x="2059" y="2239"/>
                    <a:pt x="1" y="4689"/>
                    <a:pt x="3604" y="6934"/>
                  </a:cubicBezTo>
                  <a:lnTo>
                    <a:pt x="3604" y="17141"/>
                  </a:lnTo>
                  <a:lnTo>
                    <a:pt x="5279" y="17141"/>
                  </a:lnTo>
                  <a:lnTo>
                    <a:pt x="5279" y="6934"/>
                  </a:lnTo>
                  <a:cubicBezTo>
                    <a:pt x="1876" y="4813"/>
                    <a:pt x="3527" y="2511"/>
                    <a:pt x="8117" y="375"/>
                  </a:cubicBezTo>
                  <a:cubicBezTo>
                    <a:pt x="7846" y="250"/>
                    <a:pt x="7569" y="124"/>
                    <a:pt x="7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4"/>
            <p:cNvSpPr/>
            <p:nvPr/>
          </p:nvSpPr>
          <p:spPr>
            <a:xfrm>
              <a:off x="3069125" y="3360600"/>
              <a:ext cx="312025" cy="419175"/>
            </a:xfrm>
            <a:custGeom>
              <a:avLst/>
              <a:gdLst/>
              <a:ahLst/>
              <a:cxnLst/>
              <a:rect l="l" t="t" r="r" b="b"/>
              <a:pathLst>
                <a:path w="12481" h="16767" extrusionOk="0">
                  <a:moveTo>
                    <a:pt x="6241" y="0"/>
                  </a:moveTo>
                  <a:cubicBezTo>
                    <a:pt x="1651" y="2136"/>
                    <a:pt x="0" y="4438"/>
                    <a:pt x="3403" y="6559"/>
                  </a:cubicBezTo>
                  <a:lnTo>
                    <a:pt x="3403" y="16766"/>
                  </a:lnTo>
                  <a:lnTo>
                    <a:pt x="9078" y="16766"/>
                  </a:lnTo>
                  <a:lnTo>
                    <a:pt x="9078" y="6559"/>
                  </a:lnTo>
                  <a:cubicBezTo>
                    <a:pt x="12481" y="4438"/>
                    <a:pt x="10831" y="2136"/>
                    <a:pt x="6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4"/>
            <p:cNvSpPr/>
            <p:nvPr/>
          </p:nvSpPr>
          <p:spPr>
            <a:xfrm>
              <a:off x="2867450" y="3817925"/>
              <a:ext cx="1017450" cy="39800"/>
            </a:xfrm>
            <a:custGeom>
              <a:avLst/>
              <a:gdLst/>
              <a:ahLst/>
              <a:cxnLst/>
              <a:rect l="l" t="t" r="r" b="b"/>
              <a:pathLst>
                <a:path w="40698" h="1592" extrusionOk="0">
                  <a:moveTo>
                    <a:pt x="1" y="0"/>
                  </a:moveTo>
                  <a:lnTo>
                    <a:pt x="1" y="1591"/>
                  </a:lnTo>
                  <a:lnTo>
                    <a:pt x="40698" y="1591"/>
                  </a:lnTo>
                  <a:lnTo>
                    <a:pt x="406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4"/>
            <p:cNvSpPr/>
            <p:nvPr/>
          </p:nvSpPr>
          <p:spPr>
            <a:xfrm>
              <a:off x="2867450" y="3925275"/>
              <a:ext cx="1017450" cy="69000"/>
            </a:xfrm>
            <a:custGeom>
              <a:avLst/>
              <a:gdLst/>
              <a:ahLst/>
              <a:cxnLst/>
              <a:rect l="l" t="t" r="r" b="b"/>
              <a:pathLst>
                <a:path w="40698" h="2760" extrusionOk="0">
                  <a:moveTo>
                    <a:pt x="1" y="0"/>
                  </a:moveTo>
                  <a:lnTo>
                    <a:pt x="1" y="2760"/>
                  </a:lnTo>
                  <a:lnTo>
                    <a:pt x="40698" y="2760"/>
                  </a:lnTo>
                  <a:lnTo>
                    <a:pt x="406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4"/>
            <p:cNvSpPr/>
            <p:nvPr/>
          </p:nvSpPr>
          <p:spPr>
            <a:xfrm>
              <a:off x="3802650" y="3539700"/>
              <a:ext cx="1097350" cy="68700"/>
            </a:xfrm>
            <a:custGeom>
              <a:avLst/>
              <a:gdLst/>
              <a:ahLst/>
              <a:cxnLst/>
              <a:rect l="l" t="t" r="r" b="b"/>
              <a:pathLst>
                <a:path w="43894" h="2748" extrusionOk="0">
                  <a:moveTo>
                    <a:pt x="0" y="0"/>
                  </a:moveTo>
                  <a:lnTo>
                    <a:pt x="0" y="2747"/>
                  </a:lnTo>
                  <a:lnTo>
                    <a:pt x="43894" y="2747"/>
                  </a:lnTo>
                  <a:lnTo>
                    <a:pt x="43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4"/>
            <p:cNvSpPr/>
            <p:nvPr/>
          </p:nvSpPr>
          <p:spPr>
            <a:xfrm>
              <a:off x="3119500" y="4244475"/>
              <a:ext cx="153275" cy="552575"/>
            </a:xfrm>
            <a:custGeom>
              <a:avLst/>
              <a:gdLst/>
              <a:ahLst/>
              <a:cxnLst/>
              <a:rect l="l" t="t" r="r" b="b"/>
              <a:pathLst>
                <a:path w="6131" h="22103" extrusionOk="0">
                  <a:moveTo>
                    <a:pt x="4883" y="1"/>
                  </a:moveTo>
                  <a:lnTo>
                    <a:pt x="2623" y="2413"/>
                  </a:lnTo>
                  <a:cubicBezTo>
                    <a:pt x="2326" y="2730"/>
                    <a:pt x="2039" y="3059"/>
                    <a:pt x="1762" y="3400"/>
                  </a:cubicBezTo>
                  <a:cubicBezTo>
                    <a:pt x="629" y="4793"/>
                    <a:pt x="0" y="6622"/>
                    <a:pt x="0" y="8521"/>
                  </a:cubicBezTo>
                  <a:lnTo>
                    <a:pt x="0" y="22103"/>
                  </a:lnTo>
                  <a:lnTo>
                    <a:pt x="2401" y="22103"/>
                  </a:lnTo>
                  <a:lnTo>
                    <a:pt x="2401" y="8521"/>
                  </a:lnTo>
                  <a:cubicBezTo>
                    <a:pt x="2401" y="6622"/>
                    <a:pt x="3030" y="4793"/>
                    <a:pt x="4163" y="3400"/>
                  </a:cubicBezTo>
                  <a:cubicBezTo>
                    <a:pt x="4439" y="3059"/>
                    <a:pt x="4727" y="2730"/>
                    <a:pt x="5023" y="2413"/>
                  </a:cubicBezTo>
                  <a:lnTo>
                    <a:pt x="6130" y="1231"/>
                  </a:lnTo>
                  <a:lnTo>
                    <a:pt x="4883" y="1"/>
                  </a:lnTo>
                  <a:close/>
                </a:path>
              </a:pathLst>
            </a:custGeom>
            <a:solidFill>
              <a:srgbClr val="FDD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4"/>
            <p:cNvSpPr/>
            <p:nvPr/>
          </p:nvSpPr>
          <p:spPr>
            <a:xfrm>
              <a:off x="3179550" y="4275250"/>
              <a:ext cx="192975" cy="521800"/>
            </a:xfrm>
            <a:custGeom>
              <a:avLst/>
              <a:gdLst/>
              <a:ahLst/>
              <a:cxnLst/>
              <a:rect l="l" t="t" r="r" b="b"/>
              <a:pathLst>
                <a:path w="7719" h="20872" extrusionOk="0">
                  <a:moveTo>
                    <a:pt x="3728" y="0"/>
                  </a:moveTo>
                  <a:lnTo>
                    <a:pt x="2622" y="1182"/>
                  </a:lnTo>
                  <a:cubicBezTo>
                    <a:pt x="2325" y="1499"/>
                    <a:pt x="2039" y="1828"/>
                    <a:pt x="1762" y="2169"/>
                  </a:cubicBezTo>
                  <a:cubicBezTo>
                    <a:pt x="629" y="3562"/>
                    <a:pt x="0" y="5391"/>
                    <a:pt x="0" y="7290"/>
                  </a:cubicBezTo>
                  <a:lnTo>
                    <a:pt x="0" y="20872"/>
                  </a:lnTo>
                  <a:lnTo>
                    <a:pt x="7719" y="20872"/>
                  </a:lnTo>
                  <a:lnTo>
                    <a:pt x="7719" y="7433"/>
                  </a:lnTo>
                  <a:cubicBezTo>
                    <a:pt x="7718" y="5449"/>
                    <a:pt x="7031" y="3545"/>
                    <a:pt x="5807" y="2134"/>
                  </a:cubicBezTo>
                  <a:lnTo>
                    <a:pt x="5793" y="2116"/>
                  </a:lnTo>
                  <a:cubicBezTo>
                    <a:pt x="5483" y="1760"/>
                    <a:pt x="5161" y="1417"/>
                    <a:pt x="4829" y="1088"/>
                  </a:cubicBezTo>
                  <a:lnTo>
                    <a:pt x="3728" y="0"/>
                  </a:lnTo>
                  <a:close/>
                </a:path>
              </a:pathLst>
            </a:custGeom>
            <a:solidFill>
              <a:srgbClr val="76B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4"/>
            <p:cNvSpPr/>
            <p:nvPr/>
          </p:nvSpPr>
          <p:spPr>
            <a:xfrm>
              <a:off x="3493600" y="4244475"/>
              <a:ext cx="153250" cy="552575"/>
            </a:xfrm>
            <a:custGeom>
              <a:avLst/>
              <a:gdLst/>
              <a:ahLst/>
              <a:cxnLst/>
              <a:rect l="l" t="t" r="r" b="b"/>
              <a:pathLst>
                <a:path w="6130" h="22103" extrusionOk="0">
                  <a:moveTo>
                    <a:pt x="4883" y="1"/>
                  </a:moveTo>
                  <a:lnTo>
                    <a:pt x="2623" y="2413"/>
                  </a:lnTo>
                  <a:cubicBezTo>
                    <a:pt x="2325" y="2730"/>
                    <a:pt x="2038" y="3059"/>
                    <a:pt x="1762" y="3400"/>
                  </a:cubicBezTo>
                  <a:cubicBezTo>
                    <a:pt x="629" y="4793"/>
                    <a:pt x="0" y="6622"/>
                    <a:pt x="0" y="8521"/>
                  </a:cubicBezTo>
                  <a:lnTo>
                    <a:pt x="0" y="22103"/>
                  </a:lnTo>
                  <a:lnTo>
                    <a:pt x="2401" y="22103"/>
                  </a:lnTo>
                  <a:lnTo>
                    <a:pt x="2401" y="8521"/>
                  </a:lnTo>
                  <a:cubicBezTo>
                    <a:pt x="2401" y="6622"/>
                    <a:pt x="3031" y="4793"/>
                    <a:pt x="4163" y="3400"/>
                  </a:cubicBezTo>
                  <a:cubicBezTo>
                    <a:pt x="4439" y="3059"/>
                    <a:pt x="4726" y="2730"/>
                    <a:pt x="5024" y="2413"/>
                  </a:cubicBezTo>
                  <a:lnTo>
                    <a:pt x="6130" y="1231"/>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4"/>
            <p:cNvSpPr/>
            <p:nvPr/>
          </p:nvSpPr>
          <p:spPr>
            <a:xfrm>
              <a:off x="3553600" y="4275250"/>
              <a:ext cx="193000" cy="521800"/>
            </a:xfrm>
            <a:custGeom>
              <a:avLst/>
              <a:gdLst/>
              <a:ahLst/>
              <a:cxnLst/>
              <a:rect l="l" t="t" r="r" b="b"/>
              <a:pathLst>
                <a:path w="7720" h="20872" extrusionOk="0">
                  <a:moveTo>
                    <a:pt x="3730" y="0"/>
                  </a:moveTo>
                  <a:lnTo>
                    <a:pt x="2624" y="1182"/>
                  </a:lnTo>
                  <a:cubicBezTo>
                    <a:pt x="2326" y="1499"/>
                    <a:pt x="2039" y="1828"/>
                    <a:pt x="1763" y="2169"/>
                  </a:cubicBezTo>
                  <a:cubicBezTo>
                    <a:pt x="630" y="3562"/>
                    <a:pt x="1" y="5391"/>
                    <a:pt x="1" y="7290"/>
                  </a:cubicBezTo>
                  <a:lnTo>
                    <a:pt x="1" y="20872"/>
                  </a:lnTo>
                  <a:lnTo>
                    <a:pt x="7719" y="20872"/>
                  </a:lnTo>
                  <a:lnTo>
                    <a:pt x="7719" y="7433"/>
                  </a:lnTo>
                  <a:cubicBezTo>
                    <a:pt x="7719" y="5449"/>
                    <a:pt x="7032" y="3545"/>
                    <a:pt x="5809" y="2134"/>
                  </a:cubicBezTo>
                  <a:lnTo>
                    <a:pt x="5794" y="2116"/>
                  </a:lnTo>
                  <a:cubicBezTo>
                    <a:pt x="5483" y="1760"/>
                    <a:pt x="5163" y="1417"/>
                    <a:pt x="4830" y="1088"/>
                  </a:cubicBezTo>
                  <a:lnTo>
                    <a:pt x="37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4"/>
            <p:cNvSpPr/>
            <p:nvPr/>
          </p:nvSpPr>
          <p:spPr>
            <a:xfrm>
              <a:off x="2990600" y="2637550"/>
              <a:ext cx="419550" cy="583850"/>
            </a:xfrm>
            <a:custGeom>
              <a:avLst/>
              <a:gdLst/>
              <a:ahLst/>
              <a:cxnLst/>
              <a:rect l="l" t="t" r="r" b="b"/>
              <a:pathLst>
                <a:path w="16782" h="23354" extrusionOk="0">
                  <a:moveTo>
                    <a:pt x="13613" y="11317"/>
                  </a:moveTo>
                  <a:lnTo>
                    <a:pt x="13588" y="11305"/>
                  </a:lnTo>
                  <a:cubicBezTo>
                    <a:pt x="13075" y="11030"/>
                    <a:pt x="12541" y="10769"/>
                    <a:pt x="11989" y="10517"/>
                  </a:cubicBezTo>
                  <a:lnTo>
                    <a:pt x="9408" y="9340"/>
                  </a:lnTo>
                  <a:cubicBezTo>
                    <a:pt x="10087" y="8970"/>
                    <a:pt x="10537" y="8329"/>
                    <a:pt x="10537" y="7593"/>
                  </a:cubicBezTo>
                  <a:cubicBezTo>
                    <a:pt x="10537" y="6660"/>
                    <a:pt x="9808" y="5867"/>
                    <a:pt x="8804" y="5608"/>
                  </a:cubicBezTo>
                  <a:lnTo>
                    <a:pt x="8746" y="4584"/>
                  </a:lnTo>
                  <a:cubicBezTo>
                    <a:pt x="9227" y="4380"/>
                    <a:pt x="9556" y="3956"/>
                    <a:pt x="9556" y="3468"/>
                  </a:cubicBezTo>
                  <a:cubicBezTo>
                    <a:pt x="9556" y="2938"/>
                    <a:pt x="9169" y="2485"/>
                    <a:pt x="8622" y="2306"/>
                  </a:cubicBezTo>
                  <a:lnTo>
                    <a:pt x="8488" y="0"/>
                  </a:lnTo>
                  <a:cubicBezTo>
                    <a:pt x="8220" y="34"/>
                    <a:pt x="7951" y="64"/>
                    <a:pt x="7683" y="92"/>
                  </a:cubicBezTo>
                  <a:lnTo>
                    <a:pt x="7558" y="2306"/>
                  </a:lnTo>
                  <a:cubicBezTo>
                    <a:pt x="7006" y="2485"/>
                    <a:pt x="6618" y="2939"/>
                    <a:pt x="6618" y="3468"/>
                  </a:cubicBezTo>
                  <a:cubicBezTo>
                    <a:pt x="6618" y="3956"/>
                    <a:pt x="6947" y="4380"/>
                    <a:pt x="7429" y="4584"/>
                  </a:cubicBezTo>
                  <a:lnTo>
                    <a:pt x="7370" y="5608"/>
                  </a:lnTo>
                  <a:cubicBezTo>
                    <a:pt x="6372" y="5867"/>
                    <a:pt x="5643" y="6660"/>
                    <a:pt x="5643" y="7593"/>
                  </a:cubicBezTo>
                  <a:cubicBezTo>
                    <a:pt x="5643" y="8348"/>
                    <a:pt x="6116" y="9006"/>
                    <a:pt x="6822" y="9371"/>
                  </a:cubicBezTo>
                  <a:lnTo>
                    <a:pt x="4349" y="10589"/>
                  </a:lnTo>
                  <a:cubicBezTo>
                    <a:pt x="3856" y="10832"/>
                    <a:pt x="3381" y="11084"/>
                    <a:pt x="2922" y="11344"/>
                  </a:cubicBezTo>
                  <a:cubicBezTo>
                    <a:pt x="1044" y="12411"/>
                    <a:pt x="0" y="13811"/>
                    <a:pt x="0" y="15265"/>
                  </a:cubicBezTo>
                  <a:lnTo>
                    <a:pt x="0" y="23354"/>
                  </a:lnTo>
                  <a:lnTo>
                    <a:pt x="16782" y="23354"/>
                  </a:lnTo>
                  <a:lnTo>
                    <a:pt x="16782" y="15373"/>
                  </a:lnTo>
                  <a:cubicBezTo>
                    <a:pt x="16782" y="13854"/>
                    <a:pt x="15643" y="12397"/>
                    <a:pt x="13613" y="113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4"/>
            <p:cNvSpPr/>
            <p:nvPr/>
          </p:nvSpPr>
          <p:spPr>
            <a:xfrm>
              <a:off x="2943825" y="3198025"/>
              <a:ext cx="528450" cy="66300"/>
            </a:xfrm>
            <a:custGeom>
              <a:avLst/>
              <a:gdLst/>
              <a:ahLst/>
              <a:cxnLst/>
              <a:rect l="l" t="t" r="r" b="b"/>
              <a:pathLst>
                <a:path w="21138" h="2652" extrusionOk="0">
                  <a:moveTo>
                    <a:pt x="1" y="1"/>
                  </a:moveTo>
                  <a:lnTo>
                    <a:pt x="1" y="2651"/>
                  </a:lnTo>
                  <a:lnTo>
                    <a:pt x="21137" y="2651"/>
                  </a:lnTo>
                  <a:lnTo>
                    <a:pt x="21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4"/>
            <p:cNvSpPr/>
            <p:nvPr/>
          </p:nvSpPr>
          <p:spPr>
            <a:xfrm>
              <a:off x="909850" y="3815925"/>
              <a:ext cx="381400" cy="381400"/>
            </a:xfrm>
            <a:custGeom>
              <a:avLst/>
              <a:gdLst/>
              <a:ahLst/>
              <a:cxnLst/>
              <a:rect l="l" t="t" r="r" b="b"/>
              <a:pathLst>
                <a:path w="15256" h="15256" extrusionOk="0">
                  <a:moveTo>
                    <a:pt x="7628" y="0"/>
                  </a:moveTo>
                  <a:lnTo>
                    <a:pt x="4931" y="4932"/>
                  </a:lnTo>
                  <a:lnTo>
                    <a:pt x="0" y="7628"/>
                  </a:lnTo>
                  <a:lnTo>
                    <a:pt x="4931" y="10325"/>
                  </a:lnTo>
                  <a:lnTo>
                    <a:pt x="7628" y="15256"/>
                  </a:lnTo>
                  <a:lnTo>
                    <a:pt x="10325" y="10325"/>
                  </a:lnTo>
                  <a:lnTo>
                    <a:pt x="15255" y="7628"/>
                  </a:lnTo>
                  <a:lnTo>
                    <a:pt x="10325" y="4932"/>
                  </a:lnTo>
                  <a:lnTo>
                    <a:pt x="76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4"/>
            <p:cNvSpPr/>
            <p:nvPr/>
          </p:nvSpPr>
          <p:spPr>
            <a:xfrm>
              <a:off x="3143825" y="1618150"/>
              <a:ext cx="242275" cy="242300"/>
            </a:xfrm>
            <a:custGeom>
              <a:avLst/>
              <a:gdLst/>
              <a:ahLst/>
              <a:cxnLst/>
              <a:rect l="l" t="t" r="r" b="b"/>
              <a:pathLst>
                <a:path w="9691" h="9692" extrusionOk="0">
                  <a:moveTo>
                    <a:pt x="4845" y="1"/>
                  </a:moveTo>
                  <a:lnTo>
                    <a:pt x="3132" y="3133"/>
                  </a:lnTo>
                  <a:lnTo>
                    <a:pt x="0" y="4847"/>
                  </a:lnTo>
                  <a:lnTo>
                    <a:pt x="3132" y="6560"/>
                  </a:lnTo>
                  <a:lnTo>
                    <a:pt x="4845" y="9691"/>
                  </a:lnTo>
                  <a:lnTo>
                    <a:pt x="6558" y="6560"/>
                  </a:lnTo>
                  <a:lnTo>
                    <a:pt x="9690" y="4847"/>
                  </a:lnTo>
                  <a:lnTo>
                    <a:pt x="6558" y="3133"/>
                  </a:lnTo>
                  <a:lnTo>
                    <a:pt x="48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4"/>
            <p:cNvSpPr/>
            <p:nvPr/>
          </p:nvSpPr>
          <p:spPr>
            <a:xfrm>
              <a:off x="1622175" y="852600"/>
              <a:ext cx="177200" cy="177250"/>
            </a:xfrm>
            <a:custGeom>
              <a:avLst/>
              <a:gdLst/>
              <a:ahLst/>
              <a:cxnLst/>
              <a:rect l="l" t="t" r="r" b="b"/>
              <a:pathLst>
                <a:path w="7088" h="7090" extrusionOk="0">
                  <a:moveTo>
                    <a:pt x="3543" y="1"/>
                  </a:moveTo>
                  <a:lnTo>
                    <a:pt x="2291" y="2292"/>
                  </a:lnTo>
                  <a:lnTo>
                    <a:pt x="0" y="3545"/>
                  </a:lnTo>
                  <a:lnTo>
                    <a:pt x="2291" y="4798"/>
                  </a:lnTo>
                  <a:lnTo>
                    <a:pt x="3543" y="7089"/>
                  </a:lnTo>
                  <a:lnTo>
                    <a:pt x="4796" y="4798"/>
                  </a:lnTo>
                  <a:lnTo>
                    <a:pt x="7088" y="3545"/>
                  </a:lnTo>
                  <a:lnTo>
                    <a:pt x="4796" y="2292"/>
                  </a:lnTo>
                  <a:lnTo>
                    <a:pt x="35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4"/>
            <p:cNvSpPr/>
            <p:nvPr/>
          </p:nvSpPr>
          <p:spPr>
            <a:xfrm>
              <a:off x="1205775" y="3604650"/>
              <a:ext cx="177225" cy="177225"/>
            </a:xfrm>
            <a:custGeom>
              <a:avLst/>
              <a:gdLst/>
              <a:ahLst/>
              <a:cxnLst/>
              <a:rect l="l" t="t" r="r" b="b"/>
              <a:pathLst>
                <a:path w="7089" h="7089" extrusionOk="0">
                  <a:moveTo>
                    <a:pt x="3545" y="1"/>
                  </a:moveTo>
                  <a:lnTo>
                    <a:pt x="2291" y="2291"/>
                  </a:lnTo>
                  <a:lnTo>
                    <a:pt x="1" y="3544"/>
                  </a:lnTo>
                  <a:lnTo>
                    <a:pt x="2291" y="4798"/>
                  </a:lnTo>
                  <a:lnTo>
                    <a:pt x="3545" y="7088"/>
                  </a:lnTo>
                  <a:lnTo>
                    <a:pt x="4798" y="4798"/>
                  </a:lnTo>
                  <a:lnTo>
                    <a:pt x="7088" y="3544"/>
                  </a:lnTo>
                  <a:lnTo>
                    <a:pt x="4798" y="2291"/>
                  </a:lnTo>
                  <a:lnTo>
                    <a:pt x="35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4"/>
            <p:cNvSpPr/>
            <p:nvPr/>
          </p:nvSpPr>
          <p:spPr>
            <a:xfrm>
              <a:off x="6531525" y="2495875"/>
              <a:ext cx="177225" cy="177225"/>
            </a:xfrm>
            <a:custGeom>
              <a:avLst/>
              <a:gdLst/>
              <a:ahLst/>
              <a:cxnLst/>
              <a:rect l="l" t="t" r="r" b="b"/>
              <a:pathLst>
                <a:path w="7089" h="7089" extrusionOk="0">
                  <a:moveTo>
                    <a:pt x="3544" y="1"/>
                  </a:moveTo>
                  <a:lnTo>
                    <a:pt x="2291" y="2291"/>
                  </a:lnTo>
                  <a:lnTo>
                    <a:pt x="1" y="3544"/>
                  </a:lnTo>
                  <a:lnTo>
                    <a:pt x="2291" y="4797"/>
                  </a:lnTo>
                  <a:lnTo>
                    <a:pt x="3544" y="7088"/>
                  </a:lnTo>
                  <a:lnTo>
                    <a:pt x="4798" y="4797"/>
                  </a:lnTo>
                  <a:lnTo>
                    <a:pt x="7088" y="3544"/>
                  </a:lnTo>
                  <a:lnTo>
                    <a:pt x="4798" y="2291"/>
                  </a:lnTo>
                  <a:lnTo>
                    <a:pt x="35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4"/>
            <p:cNvSpPr/>
            <p:nvPr/>
          </p:nvSpPr>
          <p:spPr>
            <a:xfrm>
              <a:off x="4253500" y="602775"/>
              <a:ext cx="1585075" cy="623475"/>
            </a:xfrm>
            <a:custGeom>
              <a:avLst/>
              <a:gdLst/>
              <a:ahLst/>
              <a:cxnLst/>
              <a:rect l="l" t="t" r="r" b="b"/>
              <a:pathLst>
                <a:path w="63403" h="24939" extrusionOk="0">
                  <a:moveTo>
                    <a:pt x="2960" y="24939"/>
                  </a:moveTo>
                  <a:lnTo>
                    <a:pt x="61290" y="24939"/>
                  </a:lnTo>
                  <a:cubicBezTo>
                    <a:pt x="61290" y="24939"/>
                    <a:pt x="63402" y="17331"/>
                    <a:pt x="54104" y="13526"/>
                  </a:cubicBezTo>
                  <a:cubicBezTo>
                    <a:pt x="44805" y="9723"/>
                    <a:pt x="39310" y="14795"/>
                    <a:pt x="39310" y="14795"/>
                  </a:cubicBezTo>
                  <a:cubicBezTo>
                    <a:pt x="39310" y="14795"/>
                    <a:pt x="40579" y="4228"/>
                    <a:pt x="27897" y="2114"/>
                  </a:cubicBezTo>
                  <a:cubicBezTo>
                    <a:pt x="15217" y="0"/>
                    <a:pt x="12681" y="17330"/>
                    <a:pt x="12681" y="17330"/>
                  </a:cubicBezTo>
                  <a:cubicBezTo>
                    <a:pt x="12681" y="17330"/>
                    <a:pt x="1" y="13949"/>
                    <a:pt x="2960" y="24939"/>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4"/>
            <p:cNvSpPr/>
            <p:nvPr/>
          </p:nvSpPr>
          <p:spPr>
            <a:xfrm>
              <a:off x="2229925" y="1897250"/>
              <a:ext cx="1099000" cy="475550"/>
            </a:xfrm>
            <a:custGeom>
              <a:avLst/>
              <a:gdLst/>
              <a:ahLst/>
              <a:cxnLst/>
              <a:rect l="l" t="t" r="r" b="b"/>
              <a:pathLst>
                <a:path w="43960" h="19022" extrusionOk="0">
                  <a:moveTo>
                    <a:pt x="2537" y="19021"/>
                  </a:moveTo>
                  <a:lnTo>
                    <a:pt x="43960" y="19021"/>
                  </a:lnTo>
                  <a:cubicBezTo>
                    <a:pt x="43960" y="19021"/>
                    <a:pt x="43114" y="8877"/>
                    <a:pt x="37196" y="8031"/>
                  </a:cubicBezTo>
                  <a:cubicBezTo>
                    <a:pt x="31279" y="7186"/>
                    <a:pt x="29800" y="11624"/>
                    <a:pt x="29800" y="11624"/>
                  </a:cubicBezTo>
                  <a:cubicBezTo>
                    <a:pt x="29800" y="11624"/>
                    <a:pt x="29588" y="1690"/>
                    <a:pt x="20290" y="846"/>
                  </a:cubicBezTo>
                  <a:cubicBezTo>
                    <a:pt x="10990" y="1"/>
                    <a:pt x="12681" y="12681"/>
                    <a:pt x="12681" y="12681"/>
                  </a:cubicBezTo>
                  <a:cubicBezTo>
                    <a:pt x="12681" y="12681"/>
                    <a:pt x="0" y="8877"/>
                    <a:pt x="2537" y="19021"/>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4"/>
            <p:cNvSpPr/>
            <p:nvPr/>
          </p:nvSpPr>
          <p:spPr>
            <a:xfrm>
              <a:off x="1422250" y="238125"/>
              <a:ext cx="4849550" cy="5238250"/>
            </a:xfrm>
            <a:custGeom>
              <a:avLst/>
              <a:gdLst/>
              <a:ahLst/>
              <a:cxnLst/>
              <a:rect l="l" t="t" r="r" b="b"/>
              <a:pathLst>
                <a:path w="193982" h="209530" extrusionOk="0">
                  <a:moveTo>
                    <a:pt x="97191" y="0"/>
                  </a:moveTo>
                  <a:lnTo>
                    <a:pt x="97191" y="0"/>
                  </a:lnTo>
                  <a:cubicBezTo>
                    <a:pt x="42856" y="3951"/>
                    <a:pt x="0" y="49280"/>
                    <a:pt x="0" y="104623"/>
                  </a:cubicBezTo>
                  <a:cubicBezTo>
                    <a:pt x="0" y="162561"/>
                    <a:pt x="46969" y="209529"/>
                    <a:pt x="104906" y="209529"/>
                  </a:cubicBezTo>
                  <a:cubicBezTo>
                    <a:pt x="142494" y="209529"/>
                    <a:pt x="175458" y="189758"/>
                    <a:pt x="193982" y="160051"/>
                  </a:cubicBezTo>
                  <a:lnTo>
                    <a:pt x="193982" y="160051"/>
                  </a:lnTo>
                  <a:cubicBezTo>
                    <a:pt x="177696" y="173388"/>
                    <a:pt x="156875" y="181392"/>
                    <a:pt x="134183" y="181392"/>
                  </a:cubicBezTo>
                  <a:cubicBezTo>
                    <a:pt x="82016" y="181392"/>
                    <a:pt x="39727" y="139102"/>
                    <a:pt x="39727" y="86936"/>
                  </a:cubicBezTo>
                  <a:cubicBezTo>
                    <a:pt x="39727" y="47897"/>
                    <a:pt x="63410" y="14393"/>
                    <a:pt x="97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4"/>
            <p:cNvSpPr/>
            <p:nvPr/>
          </p:nvSpPr>
          <p:spPr>
            <a:xfrm>
              <a:off x="1422250" y="238125"/>
              <a:ext cx="3522650" cy="4612625"/>
            </a:xfrm>
            <a:custGeom>
              <a:avLst/>
              <a:gdLst/>
              <a:ahLst/>
              <a:cxnLst/>
              <a:rect l="l" t="t" r="r" b="b"/>
              <a:pathLst>
                <a:path w="140906" h="184505" extrusionOk="0">
                  <a:moveTo>
                    <a:pt x="97191" y="0"/>
                  </a:moveTo>
                  <a:lnTo>
                    <a:pt x="97191" y="0"/>
                  </a:lnTo>
                  <a:cubicBezTo>
                    <a:pt x="42856" y="3951"/>
                    <a:pt x="0" y="49280"/>
                    <a:pt x="0" y="104623"/>
                  </a:cubicBezTo>
                  <a:cubicBezTo>
                    <a:pt x="3" y="108544"/>
                    <a:pt x="221" y="112462"/>
                    <a:pt x="658" y="116358"/>
                  </a:cubicBezTo>
                  <a:cubicBezTo>
                    <a:pt x="18996" y="156415"/>
                    <a:pt x="61746" y="184504"/>
                    <a:pt x="111560" y="184504"/>
                  </a:cubicBezTo>
                  <a:cubicBezTo>
                    <a:pt x="121683" y="184504"/>
                    <a:pt x="131511" y="183338"/>
                    <a:pt x="140905" y="181153"/>
                  </a:cubicBezTo>
                  <a:lnTo>
                    <a:pt x="140905" y="181153"/>
                  </a:lnTo>
                  <a:cubicBezTo>
                    <a:pt x="138685" y="181309"/>
                    <a:pt x="136444" y="181389"/>
                    <a:pt x="134183" y="181392"/>
                  </a:cubicBezTo>
                  <a:cubicBezTo>
                    <a:pt x="82016" y="181392"/>
                    <a:pt x="39727" y="139102"/>
                    <a:pt x="39727" y="86936"/>
                  </a:cubicBezTo>
                  <a:cubicBezTo>
                    <a:pt x="39727" y="47897"/>
                    <a:pt x="63410" y="14393"/>
                    <a:pt x="97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4"/>
            <p:cNvSpPr/>
            <p:nvPr/>
          </p:nvSpPr>
          <p:spPr>
            <a:xfrm>
              <a:off x="1501700" y="391650"/>
              <a:ext cx="4426750" cy="5005300"/>
            </a:xfrm>
            <a:custGeom>
              <a:avLst/>
              <a:gdLst/>
              <a:ahLst/>
              <a:cxnLst/>
              <a:rect l="l" t="t" r="r" b="b"/>
              <a:pathLst>
                <a:path w="177070" h="200212" extrusionOk="0">
                  <a:moveTo>
                    <a:pt x="76142" y="0"/>
                  </a:moveTo>
                  <a:cubicBezTo>
                    <a:pt x="76142" y="1"/>
                    <a:pt x="76142" y="1"/>
                    <a:pt x="76142" y="1"/>
                  </a:cubicBezTo>
                  <a:lnTo>
                    <a:pt x="76142" y="1"/>
                  </a:lnTo>
                  <a:cubicBezTo>
                    <a:pt x="76142" y="1"/>
                    <a:pt x="76143" y="1"/>
                    <a:pt x="76144" y="0"/>
                  </a:cubicBezTo>
                  <a:close/>
                  <a:moveTo>
                    <a:pt x="69493" y="3306"/>
                  </a:moveTo>
                  <a:lnTo>
                    <a:pt x="69493" y="3306"/>
                  </a:lnTo>
                  <a:cubicBezTo>
                    <a:pt x="68260" y="4285"/>
                    <a:pt x="67053" y="5290"/>
                    <a:pt x="65872" y="6321"/>
                  </a:cubicBezTo>
                  <a:cubicBezTo>
                    <a:pt x="47608" y="22285"/>
                    <a:pt x="35858" y="44412"/>
                    <a:pt x="32862" y="68483"/>
                  </a:cubicBezTo>
                  <a:cubicBezTo>
                    <a:pt x="32610" y="70505"/>
                    <a:pt x="32418" y="72562"/>
                    <a:pt x="32291" y="74599"/>
                  </a:cubicBezTo>
                  <a:cubicBezTo>
                    <a:pt x="32165" y="76650"/>
                    <a:pt x="32100" y="78735"/>
                    <a:pt x="32100" y="80794"/>
                  </a:cubicBezTo>
                  <a:cubicBezTo>
                    <a:pt x="32100" y="135332"/>
                    <a:pt x="76469" y="179700"/>
                    <a:pt x="131005" y="179700"/>
                  </a:cubicBezTo>
                  <a:cubicBezTo>
                    <a:pt x="139110" y="179700"/>
                    <a:pt x="147221" y="178692"/>
                    <a:pt x="155114" y="176705"/>
                  </a:cubicBezTo>
                  <a:cubicBezTo>
                    <a:pt x="160588" y="175327"/>
                    <a:pt x="165935" y="173485"/>
                    <a:pt x="171096" y="171199"/>
                  </a:cubicBezTo>
                  <a:lnTo>
                    <a:pt x="171096" y="171199"/>
                  </a:lnTo>
                  <a:cubicBezTo>
                    <a:pt x="170305" y="171957"/>
                    <a:pt x="169505" y="172700"/>
                    <a:pt x="168695" y="173427"/>
                  </a:cubicBezTo>
                  <a:cubicBezTo>
                    <a:pt x="155717" y="185074"/>
                    <a:pt x="139910" y="193111"/>
                    <a:pt x="122852" y="196731"/>
                  </a:cubicBezTo>
                  <a:cubicBezTo>
                    <a:pt x="119407" y="197462"/>
                    <a:pt x="115925" y="198012"/>
                    <a:pt x="112423" y="198381"/>
                  </a:cubicBezTo>
                  <a:cubicBezTo>
                    <a:pt x="108870" y="198753"/>
                    <a:pt x="105300" y="198940"/>
                    <a:pt x="101729" y="198940"/>
                  </a:cubicBezTo>
                  <a:cubicBezTo>
                    <a:pt x="46337" y="198940"/>
                    <a:pt x="1272" y="153874"/>
                    <a:pt x="1272" y="98482"/>
                  </a:cubicBezTo>
                  <a:cubicBezTo>
                    <a:pt x="1272" y="72936"/>
                    <a:pt x="10868" y="48594"/>
                    <a:pt x="28294" y="29935"/>
                  </a:cubicBezTo>
                  <a:cubicBezTo>
                    <a:pt x="39708" y="17714"/>
                    <a:pt x="53839" y="8600"/>
                    <a:pt x="69493" y="3306"/>
                  </a:cubicBezTo>
                  <a:close/>
                  <a:moveTo>
                    <a:pt x="76142" y="1"/>
                  </a:moveTo>
                  <a:cubicBezTo>
                    <a:pt x="57590" y="4800"/>
                    <a:pt x="40694" y="14795"/>
                    <a:pt x="27364" y="29067"/>
                  </a:cubicBezTo>
                  <a:cubicBezTo>
                    <a:pt x="9719" y="47962"/>
                    <a:pt x="0" y="72613"/>
                    <a:pt x="0" y="98482"/>
                  </a:cubicBezTo>
                  <a:cubicBezTo>
                    <a:pt x="0" y="154576"/>
                    <a:pt x="45635" y="200211"/>
                    <a:pt x="101728" y="200211"/>
                  </a:cubicBezTo>
                  <a:cubicBezTo>
                    <a:pt x="130889" y="200211"/>
                    <a:pt x="157964" y="188008"/>
                    <a:pt x="177070" y="166873"/>
                  </a:cubicBezTo>
                  <a:lnTo>
                    <a:pt x="177070" y="166873"/>
                  </a:lnTo>
                  <a:cubicBezTo>
                    <a:pt x="162986" y="174398"/>
                    <a:pt x="147133" y="178428"/>
                    <a:pt x="131005" y="178428"/>
                  </a:cubicBezTo>
                  <a:cubicBezTo>
                    <a:pt x="77170" y="178428"/>
                    <a:pt x="33371" y="134630"/>
                    <a:pt x="33371" y="80794"/>
                  </a:cubicBezTo>
                  <a:cubicBezTo>
                    <a:pt x="33371" y="47990"/>
                    <a:pt x="49686" y="17945"/>
                    <a:pt x="76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4"/>
            <p:cNvSpPr/>
            <p:nvPr/>
          </p:nvSpPr>
          <p:spPr>
            <a:xfrm>
              <a:off x="3833450" y="246125"/>
              <a:ext cx="47750" cy="47725"/>
            </a:xfrm>
            <a:custGeom>
              <a:avLst/>
              <a:gdLst/>
              <a:ahLst/>
              <a:cxnLst/>
              <a:rect l="l" t="t" r="r" b="b"/>
              <a:pathLst>
                <a:path w="1910" h="1909" extrusionOk="0">
                  <a:moveTo>
                    <a:pt x="951" y="1"/>
                  </a:moveTo>
                  <a:cubicBezTo>
                    <a:pt x="888" y="1"/>
                    <a:pt x="825" y="5"/>
                    <a:pt x="763" y="15"/>
                  </a:cubicBezTo>
                  <a:cubicBezTo>
                    <a:pt x="703" y="29"/>
                    <a:pt x="642" y="47"/>
                    <a:pt x="585" y="73"/>
                  </a:cubicBezTo>
                  <a:cubicBezTo>
                    <a:pt x="527" y="97"/>
                    <a:pt x="473" y="126"/>
                    <a:pt x="420" y="161"/>
                  </a:cubicBezTo>
                  <a:cubicBezTo>
                    <a:pt x="369" y="196"/>
                    <a:pt x="323" y="237"/>
                    <a:pt x="281" y="282"/>
                  </a:cubicBezTo>
                  <a:cubicBezTo>
                    <a:pt x="233" y="323"/>
                    <a:pt x="193" y="369"/>
                    <a:pt x="160" y="421"/>
                  </a:cubicBezTo>
                  <a:cubicBezTo>
                    <a:pt x="126" y="475"/>
                    <a:pt x="96" y="529"/>
                    <a:pt x="71" y="588"/>
                  </a:cubicBezTo>
                  <a:cubicBezTo>
                    <a:pt x="45" y="643"/>
                    <a:pt x="28" y="704"/>
                    <a:pt x="20" y="765"/>
                  </a:cubicBezTo>
                  <a:cubicBezTo>
                    <a:pt x="7" y="828"/>
                    <a:pt x="1" y="891"/>
                    <a:pt x="1" y="956"/>
                  </a:cubicBezTo>
                  <a:cubicBezTo>
                    <a:pt x="1" y="1018"/>
                    <a:pt x="8" y="1079"/>
                    <a:pt x="20" y="1140"/>
                  </a:cubicBezTo>
                  <a:cubicBezTo>
                    <a:pt x="28" y="1201"/>
                    <a:pt x="45" y="1262"/>
                    <a:pt x="71" y="1318"/>
                  </a:cubicBezTo>
                  <a:cubicBezTo>
                    <a:pt x="96" y="1375"/>
                    <a:pt x="126" y="1430"/>
                    <a:pt x="160" y="1484"/>
                  </a:cubicBezTo>
                  <a:cubicBezTo>
                    <a:pt x="194" y="1536"/>
                    <a:pt x="235" y="1585"/>
                    <a:pt x="281" y="1629"/>
                  </a:cubicBezTo>
                  <a:cubicBezTo>
                    <a:pt x="323" y="1673"/>
                    <a:pt x="369" y="1711"/>
                    <a:pt x="420" y="1744"/>
                  </a:cubicBezTo>
                  <a:cubicBezTo>
                    <a:pt x="473" y="1779"/>
                    <a:pt x="527" y="1808"/>
                    <a:pt x="585" y="1833"/>
                  </a:cubicBezTo>
                  <a:cubicBezTo>
                    <a:pt x="699" y="1882"/>
                    <a:pt x="822" y="1909"/>
                    <a:pt x="946" y="1909"/>
                  </a:cubicBezTo>
                  <a:cubicBezTo>
                    <a:pt x="949" y="1909"/>
                    <a:pt x="951" y="1909"/>
                    <a:pt x="954" y="1909"/>
                  </a:cubicBezTo>
                  <a:cubicBezTo>
                    <a:pt x="1017" y="1909"/>
                    <a:pt x="1078" y="1902"/>
                    <a:pt x="1139" y="1890"/>
                  </a:cubicBezTo>
                  <a:cubicBezTo>
                    <a:pt x="1200" y="1876"/>
                    <a:pt x="1259" y="1858"/>
                    <a:pt x="1318" y="1832"/>
                  </a:cubicBezTo>
                  <a:cubicBezTo>
                    <a:pt x="1491" y="1760"/>
                    <a:pt x="1638" y="1638"/>
                    <a:pt x="1743" y="1484"/>
                  </a:cubicBezTo>
                  <a:cubicBezTo>
                    <a:pt x="1779" y="1431"/>
                    <a:pt x="1808" y="1377"/>
                    <a:pt x="1832" y="1318"/>
                  </a:cubicBezTo>
                  <a:cubicBezTo>
                    <a:pt x="1857" y="1260"/>
                    <a:pt x="1875" y="1201"/>
                    <a:pt x="1889" y="1140"/>
                  </a:cubicBezTo>
                  <a:cubicBezTo>
                    <a:pt x="1901" y="1079"/>
                    <a:pt x="1908" y="1018"/>
                    <a:pt x="1908" y="956"/>
                  </a:cubicBezTo>
                  <a:cubicBezTo>
                    <a:pt x="1909" y="828"/>
                    <a:pt x="1882" y="703"/>
                    <a:pt x="1832" y="588"/>
                  </a:cubicBezTo>
                  <a:cubicBezTo>
                    <a:pt x="1808" y="528"/>
                    <a:pt x="1779" y="474"/>
                    <a:pt x="1743" y="421"/>
                  </a:cubicBezTo>
                  <a:cubicBezTo>
                    <a:pt x="1711" y="370"/>
                    <a:pt x="1673" y="323"/>
                    <a:pt x="1629" y="282"/>
                  </a:cubicBezTo>
                  <a:cubicBezTo>
                    <a:pt x="1584" y="237"/>
                    <a:pt x="1535" y="196"/>
                    <a:pt x="1481" y="161"/>
                  </a:cubicBezTo>
                  <a:cubicBezTo>
                    <a:pt x="1430" y="125"/>
                    <a:pt x="1374" y="96"/>
                    <a:pt x="1316" y="73"/>
                  </a:cubicBezTo>
                  <a:cubicBezTo>
                    <a:pt x="1259" y="47"/>
                    <a:pt x="1199" y="29"/>
                    <a:pt x="1139" y="15"/>
                  </a:cubicBezTo>
                  <a:cubicBezTo>
                    <a:pt x="1076" y="5"/>
                    <a:pt x="1014" y="1"/>
                    <a:pt x="951" y="1"/>
                  </a:cubicBezTo>
                  <a:close/>
                </a:path>
              </a:pathLst>
            </a:custGeom>
            <a:solidFill>
              <a:srgbClr val="FFE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4"/>
            <p:cNvSpPr/>
            <p:nvPr/>
          </p:nvSpPr>
          <p:spPr>
            <a:xfrm>
              <a:off x="3833425" y="327525"/>
              <a:ext cx="47725" cy="698450"/>
            </a:xfrm>
            <a:custGeom>
              <a:avLst/>
              <a:gdLst/>
              <a:ahLst/>
              <a:cxnLst/>
              <a:rect l="l" t="t" r="r" b="b"/>
              <a:pathLst>
                <a:path w="1909" h="27938" extrusionOk="0">
                  <a:moveTo>
                    <a:pt x="955" y="1"/>
                  </a:moveTo>
                  <a:cubicBezTo>
                    <a:pt x="428" y="1"/>
                    <a:pt x="1" y="427"/>
                    <a:pt x="2" y="955"/>
                  </a:cubicBezTo>
                  <a:lnTo>
                    <a:pt x="2" y="954"/>
                  </a:lnTo>
                  <a:cubicBezTo>
                    <a:pt x="3" y="1480"/>
                    <a:pt x="428" y="1907"/>
                    <a:pt x="955" y="1908"/>
                  </a:cubicBezTo>
                  <a:cubicBezTo>
                    <a:pt x="1477" y="1908"/>
                    <a:pt x="1909" y="1475"/>
                    <a:pt x="1909" y="955"/>
                  </a:cubicBezTo>
                  <a:cubicBezTo>
                    <a:pt x="1907" y="428"/>
                    <a:pt x="1481" y="3"/>
                    <a:pt x="955" y="1"/>
                  </a:cubicBezTo>
                  <a:close/>
                  <a:moveTo>
                    <a:pt x="955" y="3255"/>
                  </a:moveTo>
                  <a:cubicBezTo>
                    <a:pt x="429" y="3255"/>
                    <a:pt x="1" y="3681"/>
                    <a:pt x="2" y="4208"/>
                  </a:cubicBezTo>
                  <a:lnTo>
                    <a:pt x="2" y="4208"/>
                  </a:lnTo>
                  <a:cubicBezTo>
                    <a:pt x="1" y="4735"/>
                    <a:pt x="426" y="5161"/>
                    <a:pt x="953" y="5161"/>
                  </a:cubicBezTo>
                  <a:cubicBezTo>
                    <a:pt x="953" y="5161"/>
                    <a:pt x="954" y="5161"/>
                    <a:pt x="955" y="5161"/>
                  </a:cubicBezTo>
                  <a:cubicBezTo>
                    <a:pt x="1481" y="5160"/>
                    <a:pt x="1907" y="4734"/>
                    <a:pt x="1909" y="4209"/>
                  </a:cubicBezTo>
                  <a:cubicBezTo>
                    <a:pt x="1907" y="3682"/>
                    <a:pt x="1481" y="3257"/>
                    <a:pt x="955" y="3255"/>
                  </a:cubicBezTo>
                  <a:close/>
                  <a:moveTo>
                    <a:pt x="955" y="6508"/>
                  </a:moveTo>
                  <a:cubicBezTo>
                    <a:pt x="429" y="6508"/>
                    <a:pt x="1" y="6934"/>
                    <a:pt x="2" y="7462"/>
                  </a:cubicBezTo>
                  <a:lnTo>
                    <a:pt x="2" y="7462"/>
                  </a:lnTo>
                  <a:cubicBezTo>
                    <a:pt x="1" y="7988"/>
                    <a:pt x="427" y="8415"/>
                    <a:pt x="953" y="8415"/>
                  </a:cubicBezTo>
                  <a:cubicBezTo>
                    <a:pt x="953" y="8415"/>
                    <a:pt x="954" y="8415"/>
                    <a:pt x="955" y="8415"/>
                  </a:cubicBezTo>
                  <a:cubicBezTo>
                    <a:pt x="1481" y="8414"/>
                    <a:pt x="1907" y="7988"/>
                    <a:pt x="1909" y="7462"/>
                  </a:cubicBezTo>
                  <a:cubicBezTo>
                    <a:pt x="1907" y="6936"/>
                    <a:pt x="1481" y="6511"/>
                    <a:pt x="955" y="6508"/>
                  </a:cubicBezTo>
                  <a:close/>
                  <a:moveTo>
                    <a:pt x="955" y="9762"/>
                  </a:moveTo>
                  <a:cubicBezTo>
                    <a:pt x="429" y="9762"/>
                    <a:pt x="1" y="10188"/>
                    <a:pt x="2" y="10715"/>
                  </a:cubicBezTo>
                  <a:lnTo>
                    <a:pt x="2" y="10715"/>
                  </a:lnTo>
                  <a:cubicBezTo>
                    <a:pt x="1" y="11242"/>
                    <a:pt x="427" y="11669"/>
                    <a:pt x="953" y="11669"/>
                  </a:cubicBezTo>
                  <a:cubicBezTo>
                    <a:pt x="953" y="11669"/>
                    <a:pt x="954" y="11669"/>
                    <a:pt x="955" y="11669"/>
                  </a:cubicBezTo>
                  <a:cubicBezTo>
                    <a:pt x="1481" y="11668"/>
                    <a:pt x="1907" y="11241"/>
                    <a:pt x="1909" y="10716"/>
                  </a:cubicBezTo>
                  <a:cubicBezTo>
                    <a:pt x="1907" y="10190"/>
                    <a:pt x="1481" y="9764"/>
                    <a:pt x="955" y="9762"/>
                  </a:cubicBezTo>
                  <a:close/>
                  <a:moveTo>
                    <a:pt x="955" y="13016"/>
                  </a:moveTo>
                  <a:cubicBezTo>
                    <a:pt x="429" y="13016"/>
                    <a:pt x="1" y="13442"/>
                    <a:pt x="2" y="13969"/>
                  </a:cubicBezTo>
                  <a:lnTo>
                    <a:pt x="2" y="13969"/>
                  </a:lnTo>
                  <a:cubicBezTo>
                    <a:pt x="1" y="14496"/>
                    <a:pt x="427" y="14923"/>
                    <a:pt x="953" y="14923"/>
                  </a:cubicBezTo>
                  <a:cubicBezTo>
                    <a:pt x="953" y="14923"/>
                    <a:pt x="954" y="14923"/>
                    <a:pt x="955" y="14923"/>
                  </a:cubicBezTo>
                  <a:cubicBezTo>
                    <a:pt x="1481" y="14921"/>
                    <a:pt x="1907" y="14495"/>
                    <a:pt x="1909" y="13970"/>
                  </a:cubicBezTo>
                  <a:cubicBezTo>
                    <a:pt x="1907" y="13443"/>
                    <a:pt x="1481" y="13018"/>
                    <a:pt x="955" y="13016"/>
                  </a:cubicBezTo>
                  <a:close/>
                  <a:moveTo>
                    <a:pt x="955" y="16269"/>
                  </a:moveTo>
                  <a:cubicBezTo>
                    <a:pt x="428" y="16269"/>
                    <a:pt x="1" y="16696"/>
                    <a:pt x="2" y="17224"/>
                  </a:cubicBezTo>
                  <a:cubicBezTo>
                    <a:pt x="1" y="17749"/>
                    <a:pt x="427" y="18176"/>
                    <a:pt x="953" y="18176"/>
                  </a:cubicBezTo>
                  <a:cubicBezTo>
                    <a:pt x="953" y="18176"/>
                    <a:pt x="954" y="18176"/>
                    <a:pt x="955" y="18176"/>
                  </a:cubicBezTo>
                  <a:cubicBezTo>
                    <a:pt x="1481" y="18175"/>
                    <a:pt x="1907" y="17749"/>
                    <a:pt x="1909" y="17224"/>
                  </a:cubicBezTo>
                  <a:cubicBezTo>
                    <a:pt x="1907" y="16697"/>
                    <a:pt x="1481" y="16272"/>
                    <a:pt x="955" y="16269"/>
                  </a:cubicBezTo>
                  <a:close/>
                  <a:moveTo>
                    <a:pt x="955" y="19523"/>
                  </a:moveTo>
                  <a:cubicBezTo>
                    <a:pt x="428" y="19523"/>
                    <a:pt x="1" y="19950"/>
                    <a:pt x="2" y="20477"/>
                  </a:cubicBezTo>
                  <a:cubicBezTo>
                    <a:pt x="1" y="21003"/>
                    <a:pt x="427" y="21430"/>
                    <a:pt x="953" y="21430"/>
                  </a:cubicBezTo>
                  <a:cubicBezTo>
                    <a:pt x="953" y="21430"/>
                    <a:pt x="954" y="21430"/>
                    <a:pt x="955" y="21430"/>
                  </a:cubicBezTo>
                  <a:cubicBezTo>
                    <a:pt x="1481" y="21429"/>
                    <a:pt x="1907" y="21003"/>
                    <a:pt x="1909" y="20477"/>
                  </a:cubicBezTo>
                  <a:cubicBezTo>
                    <a:pt x="1907" y="19951"/>
                    <a:pt x="1481" y="19526"/>
                    <a:pt x="955" y="19523"/>
                  </a:cubicBezTo>
                  <a:close/>
                  <a:moveTo>
                    <a:pt x="953" y="22784"/>
                  </a:moveTo>
                  <a:cubicBezTo>
                    <a:pt x="427" y="22784"/>
                    <a:pt x="1" y="23211"/>
                    <a:pt x="2" y="23737"/>
                  </a:cubicBezTo>
                  <a:cubicBezTo>
                    <a:pt x="3" y="24263"/>
                    <a:pt x="430" y="24689"/>
                    <a:pt x="955" y="24691"/>
                  </a:cubicBezTo>
                  <a:cubicBezTo>
                    <a:pt x="1477" y="24691"/>
                    <a:pt x="1909" y="24259"/>
                    <a:pt x="1909" y="23737"/>
                  </a:cubicBezTo>
                  <a:cubicBezTo>
                    <a:pt x="1907" y="23212"/>
                    <a:pt x="1481" y="22785"/>
                    <a:pt x="955" y="22784"/>
                  </a:cubicBezTo>
                  <a:cubicBezTo>
                    <a:pt x="954" y="22784"/>
                    <a:pt x="953" y="22784"/>
                    <a:pt x="953" y="22784"/>
                  </a:cubicBezTo>
                  <a:close/>
                  <a:moveTo>
                    <a:pt x="955" y="26031"/>
                  </a:moveTo>
                  <a:cubicBezTo>
                    <a:pt x="430" y="26033"/>
                    <a:pt x="3" y="26458"/>
                    <a:pt x="2" y="26985"/>
                  </a:cubicBezTo>
                  <a:cubicBezTo>
                    <a:pt x="1" y="27510"/>
                    <a:pt x="427" y="27938"/>
                    <a:pt x="953" y="27938"/>
                  </a:cubicBezTo>
                  <a:cubicBezTo>
                    <a:pt x="953" y="27938"/>
                    <a:pt x="954" y="27938"/>
                    <a:pt x="955" y="27938"/>
                  </a:cubicBezTo>
                  <a:cubicBezTo>
                    <a:pt x="1481" y="27936"/>
                    <a:pt x="1907" y="27510"/>
                    <a:pt x="1909" y="26985"/>
                  </a:cubicBezTo>
                  <a:cubicBezTo>
                    <a:pt x="1909" y="26464"/>
                    <a:pt x="1477" y="26031"/>
                    <a:pt x="955" y="2603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4"/>
            <p:cNvSpPr/>
            <p:nvPr/>
          </p:nvSpPr>
          <p:spPr>
            <a:xfrm>
              <a:off x="3833450" y="1059800"/>
              <a:ext cx="47700" cy="47700"/>
            </a:xfrm>
            <a:custGeom>
              <a:avLst/>
              <a:gdLst/>
              <a:ahLst/>
              <a:cxnLst/>
              <a:rect l="l" t="t" r="r" b="b"/>
              <a:pathLst>
                <a:path w="1908" h="1908" extrusionOk="0">
                  <a:moveTo>
                    <a:pt x="951" y="1"/>
                  </a:moveTo>
                  <a:cubicBezTo>
                    <a:pt x="888" y="1"/>
                    <a:pt x="825" y="7"/>
                    <a:pt x="763" y="20"/>
                  </a:cubicBezTo>
                  <a:cubicBezTo>
                    <a:pt x="706" y="33"/>
                    <a:pt x="642" y="46"/>
                    <a:pt x="585" y="71"/>
                  </a:cubicBezTo>
                  <a:cubicBezTo>
                    <a:pt x="529" y="96"/>
                    <a:pt x="477" y="128"/>
                    <a:pt x="420" y="160"/>
                  </a:cubicBezTo>
                  <a:cubicBezTo>
                    <a:pt x="369" y="192"/>
                    <a:pt x="324" y="236"/>
                    <a:pt x="281" y="275"/>
                  </a:cubicBezTo>
                  <a:cubicBezTo>
                    <a:pt x="101" y="455"/>
                    <a:pt x="1" y="699"/>
                    <a:pt x="1" y="954"/>
                  </a:cubicBezTo>
                  <a:cubicBezTo>
                    <a:pt x="1" y="1016"/>
                    <a:pt x="8" y="1078"/>
                    <a:pt x="20" y="1138"/>
                  </a:cubicBezTo>
                  <a:cubicBezTo>
                    <a:pt x="28" y="1200"/>
                    <a:pt x="44" y="1260"/>
                    <a:pt x="71" y="1317"/>
                  </a:cubicBezTo>
                  <a:cubicBezTo>
                    <a:pt x="96" y="1374"/>
                    <a:pt x="126" y="1429"/>
                    <a:pt x="160" y="1482"/>
                  </a:cubicBezTo>
                  <a:cubicBezTo>
                    <a:pt x="194" y="1534"/>
                    <a:pt x="235" y="1583"/>
                    <a:pt x="281" y="1627"/>
                  </a:cubicBezTo>
                  <a:cubicBezTo>
                    <a:pt x="323" y="1671"/>
                    <a:pt x="369" y="1710"/>
                    <a:pt x="420" y="1742"/>
                  </a:cubicBezTo>
                  <a:cubicBezTo>
                    <a:pt x="473" y="1777"/>
                    <a:pt x="527" y="1806"/>
                    <a:pt x="585" y="1832"/>
                  </a:cubicBezTo>
                  <a:cubicBezTo>
                    <a:pt x="699" y="1881"/>
                    <a:pt x="822" y="1907"/>
                    <a:pt x="946" y="1907"/>
                  </a:cubicBezTo>
                  <a:cubicBezTo>
                    <a:pt x="949" y="1907"/>
                    <a:pt x="951" y="1907"/>
                    <a:pt x="954" y="1907"/>
                  </a:cubicBezTo>
                  <a:cubicBezTo>
                    <a:pt x="1015" y="1907"/>
                    <a:pt x="1077" y="1900"/>
                    <a:pt x="1137" y="1888"/>
                  </a:cubicBezTo>
                  <a:cubicBezTo>
                    <a:pt x="1199" y="1875"/>
                    <a:pt x="1258" y="1856"/>
                    <a:pt x="1316" y="1831"/>
                  </a:cubicBezTo>
                  <a:cubicBezTo>
                    <a:pt x="1430" y="1782"/>
                    <a:pt x="1536" y="1712"/>
                    <a:pt x="1628" y="1627"/>
                  </a:cubicBezTo>
                  <a:cubicBezTo>
                    <a:pt x="1713" y="1537"/>
                    <a:pt x="1781" y="1431"/>
                    <a:pt x="1831" y="1317"/>
                  </a:cubicBezTo>
                  <a:cubicBezTo>
                    <a:pt x="1857" y="1259"/>
                    <a:pt x="1876" y="1200"/>
                    <a:pt x="1888" y="1138"/>
                  </a:cubicBezTo>
                  <a:cubicBezTo>
                    <a:pt x="1901" y="1078"/>
                    <a:pt x="1907" y="1016"/>
                    <a:pt x="1908" y="954"/>
                  </a:cubicBezTo>
                  <a:cubicBezTo>
                    <a:pt x="1907" y="700"/>
                    <a:pt x="1807" y="455"/>
                    <a:pt x="1628" y="275"/>
                  </a:cubicBezTo>
                  <a:cubicBezTo>
                    <a:pt x="1582" y="233"/>
                    <a:pt x="1533" y="194"/>
                    <a:pt x="1481" y="160"/>
                  </a:cubicBezTo>
                  <a:cubicBezTo>
                    <a:pt x="1429" y="126"/>
                    <a:pt x="1373" y="97"/>
                    <a:pt x="1316" y="71"/>
                  </a:cubicBezTo>
                  <a:cubicBezTo>
                    <a:pt x="1259" y="46"/>
                    <a:pt x="1196" y="33"/>
                    <a:pt x="1139" y="20"/>
                  </a:cubicBezTo>
                  <a:cubicBezTo>
                    <a:pt x="1076" y="7"/>
                    <a:pt x="1014" y="1"/>
                    <a:pt x="951" y="1"/>
                  </a:cubicBezTo>
                  <a:close/>
                </a:path>
              </a:pathLst>
            </a:custGeom>
            <a:solidFill>
              <a:srgbClr val="FFE0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4"/>
            <p:cNvSpPr/>
            <p:nvPr/>
          </p:nvSpPr>
          <p:spPr>
            <a:xfrm>
              <a:off x="3569075" y="1066675"/>
              <a:ext cx="574850" cy="548200"/>
            </a:xfrm>
            <a:custGeom>
              <a:avLst/>
              <a:gdLst/>
              <a:ahLst/>
              <a:cxnLst/>
              <a:rect l="l" t="t" r="r" b="b"/>
              <a:pathLst>
                <a:path w="22994" h="21928" extrusionOk="0">
                  <a:moveTo>
                    <a:pt x="11428" y="1"/>
                  </a:moveTo>
                  <a:lnTo>
                    <a:pt x="7935" y="7229"/>
                  </a:lnTo>
                  <a:lnTo>
                    <a:pt x="0" y="8448"/>
                  </a:lnTo>
                  <a:lnTo>
                    <a:pt x="5794" y="14003"/>
                  </a:lnTo>
                  <a:lnTo>
                    <a:pt x="4502" y="21928"/>
                  </a:lnTo>
                  <a:lnTo>
                    <a:pt x="11576" y="18133"/>
                  </a:lnTo>
                  <a:lnTo>
                    <a:pt x="18713" y="21811"/>
                  </a:lnTo>
                  <a:lnTo>
                    <a:pt x="17291" y="13909"/>
                  </a:lnTo>
                  <a:lnTo>
                    <a:pt x="22994" y="8259"/>
                  </a:lnTo>
                  <a:lnTo>
                    <a:pt x="15039" y="7171"/>
                  </a:lnTo>
                  <a:lnTo>
                    <a:pt x="114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4"/>
            <p:cNvSpPr/>
            <p:nvPr/>
          </p:nvSpPr>
          <p:spPr>
            <a:xfrm>
              <a:off x="3695200" y="1066675"/>
              <a:ext cx="448725" cy="312825"/>
            </a:xfrm>
            <a:custGeom>
              <a:avLst/>
              <a:gdLst/>
              <a:ahLst/>
              <a:cxnLst/>
              <a:rect l="l" t="t" r="r" b="b"/>
              <a:pathLst>
                <a:path w="17949" h="12513" extrusionOk="0">
                  <a:moveTo>
                    <a:pt x="6383" y="1"/>
                  </a:moveTo>
                  <a:lnTo>
                    <a:pt x="2890" y="7229"/>
                  </a:lnTo>
                  <a:lnTo>
                    <a:pt x="1" y="7673"/>
                  </a:lnTo>
                  <a:cubicBezTo>
                    <a:pt x="2400" y="10616"/>
                    <a:pt x="6111" y="12513"/>
                    <a:pt x="10286" y="12513"/>
                  </a:cubicBezTo>
                  <a:cubicBezTo>
                    <a:pt x="11633" y="12513"/>
                    <a:pt x="12973" y="12312"/>
                    <a:pt x="14259" y="11915"/>
                  </a:cubicBezTo>
                  <a:lnTo>
                    <a:pt x="17949" y="8259"/>
                  </a:lnTo>
                  <a:lnTo>
                    <a:pt x="9994" y="7171"/>
                  </a:lnTo>
                  <a:lnTo>
                    <a:pt x="63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1" name="Google Shape;3791;p74"/>
          <p:cNvGrpSpPr/>
          <p:nvPr/>
        </p:nvGrpSpPr>
        <p:grpSpPr>
          <a:xfrm>
            <a:off x="2843667" y="1932732"/>
            <a:ext cx="2130669" cy="1914188"/>
            <a:chOff x="899125" y="238125"/>
            <a:chExt cx="5839050" cy="5245788"/>
          </a:xfrm>
        </p:grpSpPr>
        <p:sp>
          <p:nvSpPr>
            <p:cNvPr id="3792" name="Google Shape;3792;p74"/>
            <p:cNvSpPr/>
            <p:nvPr/>
          </p:nvSpPr>
          <p:spPr>
            <a:xfrm>
              <a:off x="1572225" y="1751600"/>
              <a:ext cx="42500" cy="42050"/>
            </a:xfrm>
            <a:custGeom>
              <a:avLst/>
              <a:gdLst/>
              <a:ahLst/>
              <a:cxnLst/>
              <a:rect l="l" t="t" r="r" b="b"/>
              <a:pathLst>
                <a:path w="1700" h="1682" extrusionOk="0">
                  <a:moveTo>
                    <a:pt x="850" y="0"/>
                  </a:moveTo>
                  <a:cubicBezTo>
                    <a:pt x="627" y="3"/>
                    <a:pt x="415" y="90"/>
                    <a:pt x="255" y="247"/>
                  </a:cubicBezTo>
                  <a:cubicBezTo>
                    <a:pt x="110" y="392"/>
                    <a:pt x="0" y="631"/>
                    <a:pt x="9" y="840"/>
                  </a:cubicBezTo>
                  <a:cubicBezTo>
                    <a:pt x="18" y="1059"/>
                    <a:pt x="90" y="1283"/>
                    <a:pt x="255" y="1435"/>
                  </a:cubicBezTo>
                  <a:cubicBezTo>
                    <a:pt x="420" y="1586"/>
                    <a:pt x="622" y="1682"/>
                    <a:pt x="850" y="1682"/>
                  </a:cubicBezTo>
                  <a:cubicBezTo>
                    <a:pt x="1072" y="1678"/>
                    <a:pt x="1284" y="1590"/>
                    <a:pt x="1444" y="1435"/>
                  </a:cubicBezTo>
                  <a:cubicBezTo>
                    <a:pt x="1590" y="1289"/>
                    <a:pt x="1700" y="1050"/>
                    <a:pt x="1690" y="840"/>
                  </a:cubicBezTo>
                  <a:cubicBezTo>
                    <a:pt x="1680" y="623"/>
                    <a:pt x="1608" y="399"/>
                    <a:pt x="1444" y="247"/>
                  </a:cubicBezTo>
                  <a:cubicBezTo>
                    <a:pt x="1279" y="94"/>
                    <a:pt x="1077" y="0"/>
                    <a:pt x="850" y="0"/>
                  </a:cubicBezTo>
                  <a:close/>
                </a:path>
              </a:pathLst>
            </a:custGeom>
            <a:solidFill>
              <a:srgbClr val="0E45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4"/>
            <p:cNvSpPr/>
            <p:nvPr/>
          </p:nvSpPr>
          <p:spPr>
            <a:xfrm>
              <a:off x="1321725" y="359525"/>
              <a:ext cx="4776775" cy="4776775"/>
            </a:xfrm>
            <a:custGeom>
              <a:avLst/>
              <a:gdLst/>
              <a:ahLst/>
              <a:cxnLst/>
              <a:rect l="l" t="t" r="r" b="b"/>
              <a:pathLst>
                <a:path w="191071" h="191071" extrusionOk="0">
                  <a:moveTo>
                    <a:pt x="95535" y="0"/>
                  </a:moveTo>
                  <a:cubicBezTo>
                    <a:pt x="70198" y="0"/>
                    <a:pt x="45898" y="10065"/>
                    <a:pt x="27982" y="27981"/>
                  </a:cubicBezTo>
                  <a:cubicBezTo>
                    <a:pt x="10065" y="45898"/>
                    <a:pt x="1" y="70197"/>
                    <a:pt x="1" y="95535"/>
                  </a:cubicBezTo>
                  <a:cubicBezTo>
                    <a:pt x="1" y="120873"/>
                    <a:pt x="10065" y="145172"/>
                    <a:pt x="27982" y="163088"/>
                  </a:cubicBezTo>
                  <a:cubicBezTo>
                    <a:pt x="45898" y="181005"/>
                    <a:pt x="70198" y="191070"/>
                    <a:pt x="95535" y="191070"/>
                  </a:cubicBezTo>
                  <a:cubicBezTo>
                    <a:pt x="120873" y="191070"/>
                    <a:pt x="145172" y="181005"/>
                    <a:pt x="163089" y="163088"/>
                  </a:cubicBezTo>
                  <a:cubicBezTo>
                    <a:pt x="181005" y="145172"/>
                    <a:pt x="191071" y="120873"/>
                    <a:pt x="191071" y="95535"/>
                  </a:cubicBezTo>
                  <a:cubicBezTo>
                    <a:pt x="191071" y="70197"/>
                    <a:pt x="181005" y="45898"/>
                    <a:pt x="163089" y="27981"/>
                  </a:cubicBezTo>
                  <a:cubicBezTo>
                    <a:pt x="145172" y="10065"/>
                    <a:pt x="120873" y="0"/>
                    <a:pt x="95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4"/>
            <p:cNvSpPr/>
            <p:nvPr/>
          </p:nvSpPr>
          <p:spPr>
            <a:xfrm>
              <a:off x="3057125" y="518900"/>
              <a:ext cx="1006025" cy="432875"/>
            </a:xfrm>
            <a:custGeom>
              <a:avLst/>
              <a:gdLst/>
              <a:ahLst/>
              <a:cxnLst/>
              <a:rect l="l" t="t" r="r" b="b"/>
              <a:pathLst>
                <a:path w="40241" h="17315" extrusionOk="0">
                  <a:moveTo>
                    <a:pt x="18382" y="0"/>
                  </a:moveTo>
                  <a:cubicBezTo>
                    <a:pt x="12281" y="0"/>
                    <a:pt x="7336" y="4946"/>
                    <a:pt x="7336" y="11047"/>
                  </a:cubicBezTo>
                  <a:cubicBezTo>
                    <a:pt x="7336" y="11504"/>
                    <a:pt x="7372" y="11954"/>
                    <a:pt x="7426" y="12398"/>
                  </a:cubicBezTo>
                  <a:cubicBezTo>
                    <a:pt x="6879" y="12229"/>
                    <a:pt x="6308" y="12144"/>
                    <a:pt x="5735" y="12144"/>
                  </a:cubicBezTo>
                  <a:cubicBezTo>
                    <a:pt x="2753" y="12144"/>
                    <a:pt x="298" y="14410"/>
                    <a:pt x="1" y="17315"/>
                  </a:cubicBezTo>
                  <a:lnTo>
                    <a:pt x="40199" y="17315"/>
                  </a:lnTo>
                  <a:cubicBezTo>
                    <a:pt x="40227" y="17055"/>
                    <a:pt x="40240" y="16793"/>
                    <a:pt x="40240" y="16531"/>
                  </a:cubicBezTo>
                  <a:cubicBezTo>
                    <a:pt x="40240" y="12378"/>
                    <a:pt x="36873" y="9011"/>
                    <a:pt x="32719" y="9011"/>
                  </a:cubicBezTo>
                  <a:cubicBezTo>
                    <a:pt x="31551" y="9011"/>
                    <a:pt x="30399" y="9285"/>
                    <a:pt x="29355" y="9812"/>
                  </a:cubicBezTo>
                  <a:cubicBezTo>
                    <a:pt x="28740" y="4293"/>
                    <a:pt x="24065" y="0"/>
                    <a:pt x="18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4"/>
            <p:cNvSpPr/>
            <p:nvPr/>
          </p:nvSpPr>
          <p:spPr>
            <a:xfrm>
              <a:off x="904675" y="2701100"/>
              <a:ext cx="1006000" cy="432875"/>
            </a:xfrm>
            <a:custGeom>
              <a:avLst/>
              <a:gdLst/>
              <a:ahLst/>
              <a:cxnLst/>
              <a:rect l="l" t="t" r="r" b="b"/>
              <a:pathLst>
                <a:path w="40240" h="17315" extrusionOk="0">
                  <a:moveTo>
                    <a:pt x="18381" y="0"/>
                  </a:moveTo>
                  <a:cubicBezTo>
                    <a:pt x="12280" y="0"/>
                    <a:pt x="7335" y="4945"/>
                    <a:pt x="7335" y="11046"/>
                  </a:cubicBezTo>
                  <a:cubicBezTo>
                    <a:pt x="7335" y="11504"/>
                    <a:pt x="7371" y="11953"/>
                    <a:pt x="7425" y="12396"/>
                  </a:cubicBezTo>
                  <a:cubicBezTo>
                    <a:pt x="6878" y="12228"/>
                    <a:pt x="6307" y="12144"/>
                    <a:pt x="5734" y="12144"/>
                  </a:cubicBezTo>
                  <a:cubicBezTo>
                    <a:pt x="2751" y="12144"/>
                    <a:pt x="297" y="14409"/>
                    <a:pt x="0" y="17314"/>
                  </a:cubicBezTo>
                  <a:lnTo>
                    <a:pt x="40198" y="17314"/>
                  </a:lnTo>
                  <a:cubicBezTo>
                    <a:pt x="40226" y="17053"/>
                    <a:pt x="40239" y="16793"/>
                    <a:pt x="40239" y="16530"/>
                  </a:cubicBezTo>
                  <a:cubicBezTo>
                    <a:pt x="40239" y="12376"/>
                    <a:pt x="36872" y="9009"/>
                    <a:pt x="32718" y="9009"/>
                  </a:cubicBezTo>
                  <a:cubicBezTo>
                    <a:pt x="31550" y="9010"/>
                    <a:pt x="30398" y="9285"/>
                    <a:pt x="29354" y="9810"/>
                  </a:cubicBezTo>
                  <a:cubicBezTo>
                    <a:pt x="28739" y="4292"/>
                    <a:pt x="24064" y="0"/>
                    <a:pt x="18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4"/>
            <p:cNvSpPr/>
            <p:nvPr/>
          </p:nvSpPr>
          <p:spPr>
            <a:xfrm>
              <a:off x="1139725" y="1562225"/>
              <a:ext cx="1005975" cy="432875"/>
            </a:xfrm>
            <a:custGeom>
              <a:avLst/>
              <a:gdLst/>
              <a:ahLst/>
              <a:cxnLst/>
              <a:rect l="l" t="t" r="r" b="b"/>
              <a:pathLst>
                <a:path w="40239" h="17315" extrusionOk="0">
                  <a:moveTo>
                    <a:pt x="18380" y="0"/>
                  </a:moveTo>
                  <a:cubicBezTo>
                    <a:pt x="12279" y="0"/>
                    <a:pt x="7333" y="4945"/>
                    <a:pt x="7333" y="11046"/>
                  </a:cubicBezTo>
                  <a:cubicBezTo>
                    <a:pt x="7333" y="11504"/>
                    <a:pt x="7370" y="11953"/>
                    <a:pt x="7424" y="12396"/>
                  </a:cubicBezTo>
                  <a:cubicBezTo>
                    <a:pt x="6877" y="12229"/>
                    <a:pt x="6308" y="12144"/>
                    <a:pt x="5733" y="12144"/>
                  </a:cubicBezTo>
                  <a:cubicBezTo>
                    <a:pt x="2751" y="12144"/>
                    <a:pt x="297" y="14409"/>
                    <a:pt x="1" y="17314"/>
                  </a:cubicBezTo>
                  <a:lnTo>
                    <a:pt x="40197" y="17314"/>
                  </a:lnTo>
                  <a:cubicBezTo>
                    <a:pt x="40224" y="17055"/>
                    <a:pt x="40237" y="16793"/>
                    <a:pt x="40239" y="16532"/>
                  </a:cubicBezTo>
                  <a:cubicBezTo>
                    <a:pt x="40239" y="12378"/>
                    <a:pt x="36871" y="9010"/>
                    <a:pt x="32717" y="9010"/>
                  </a:cubicBezTo>
                  <a:cubicBezTo>
                    <a:pt x="31548" y="9010"/>
                    <a:pt x="30396" y="9285"/>
                    <a:pt x="29353" y="9811"/>
                  </a:cubicBezTo>
                  <a:cubicBezTo>
                    <a:pt x="28738" y="4292"/>
                    <a:pt x="24062" y="0"/>
                    <a:pt x="18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4"/>
            <p:cNvSpPr/>
            <p:nvPr/>
          </p:nvSpPr>
          <p:spPr>
            <a:xfrm>
              <a:off x="2581975" y="1345800"/>
              <a:ext cx="1006000" cy="432850"/>
            </a:xfrm>
            <a:custGeom>
              <a:avLst/>
              <a:gdLst/>
              <a:ahLst/>
              <a:cxnLst/>
              <a:rect l="l" t="t" r="r" b="b"/>
              <a:pathLst>
                <a:path w="40240" h="17314" extrusionOk="0">
                  <a:moveTo>
                    <a:pt x="18382" y="1"/>
                  </a:moveTo>
                  <a:cubicBezTo>
                    <a:pt x="12281" y="1"/>
                    <a:pt x="7335" y="4946"/>
                    <a:pt x="7335" y="11047"/>
                  </a:cubicBezTo>
                  <a:cubicBezTo>
                    <a:pt x="7335" y="11505"/>
                    <a:pt x="7372" y="11954"/>
                    <a:pt x="7426" y="12397"/>
                  </a:cubicBezTo>
                  <a:cubicBezTo>
                    <a:pt x="6878" y="12228"/>
                    <a:pt x="6308" y="12143"/>
                    <a:pt x="5735" y="12143"/>
                  </a:cubicBezTo>
                  <a:cubicBezTo>
                    <a:pt x="2751" y="12143"/>
                    <a:pt x="298" y="14409"/>
                    <a:pt x="1" y="17314"/>
                  </a:cubicBezTo>
                  <a:lnTo>
                    <a:pt x="40198" y="17314"/>
                  </a:lnTo>
                  <a:cubicBezTo>
                    <a:pt x="40225" y="17054"/>
                    <a:pt x="40240" y="16792"/>
                    <a:pt x="40240" y="16531"/>
                  </a:cubicBezTo>
                  <a:cubicBezTo>
                    <a:pt x="40240" y="12377"/>
                    <a:pt x="36872" y="9010"/>
                    <a:pt x="32718" y="9010"/>
                  </a:cubicBezTo>
                  <a:cubicBezTo>
                    <a:pt x="31550" y="9011"/>
                    <a:pt x="30398" y="9285"/>
                    <a:pt x="29354" y="9812"/>
                  </a:cubicBezTo>
                  <a:cubicBezTo>
                    <a:pt x="28740" y="4292"/>
                    <a:pt x="24064" y="1"/>
                    <a:pt x="18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4"/>
            <p:cNvSpPr/>
            <p:nvPr/>
          </p:nvSpPr>
          <p:spPr>
            <a:xfrm>
              <a:off x="1818275" y="1473700"/>
              <a:ext cx="72275" cy="56050"/>
            </a:xfrm>
            <a:custGeom>
              <a:avLst/>
              <a:gdLst/>
              <a:ahLst/>
              <a:cxnLst/>
              <a:rect l="l" t="t" r="r" b="b"/>
              <a:pathLst>
                <a:path w="2891" h="2242" extrusionOk="0">
                  <a:moveTo>
                    <a:pt x="1446" y="1"/>
                  </a:moveTo>
                  <a:cubicBezTo>
                    <a:pt x="3" y="1"/>
                    <a:pt x="1" y="2242"/>
                    <a:pt x="1446" y="2242"/>
                  </a:cubicBezTo>
                  <a:cubicBezTo>
                    <a:pt x="2888" y="2242"/>
                    <a:pt x="2890" y="1"/>
                    <a:pt x="1446"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4"/>
            <p:cNvSpPr/>
            <p:nvPr/>
          </p:nvSpPr>
          <p:spPr>
            <a:xfrm>
              <a:off x="3634200" y="832150"/>
              <a:ext cx="72250" cy="56050"/>
            </a:xfrm>
            <a:custGeom>
              <a:avLst/>
              <a:gdLst/>
              <a:ahLst/>
              <a:cxnLst/>
              <a:rect l="l" t="t" r="r" b="b"/>
              <a:pathLst>
                <a:path w="2890" h="2242" extrusionOk="0">
                  <a:moveTo>
                    <a:pt x="1445" y="0"/>
                  </a:moveTo>
                  <a:cubicBezTo>
                    <a:pt x="0" y="0"/>
                    <a:pt x="0" y="2241"/>
                    <a:pt x="1445" y="2241"/>
                  </a:cubicBezTo>
                  <a:cubicBezTo>
                    <a:pt x="2887" y="2241"/>
                    <a:pt x="2890" y="0"/>
                    <a:pt x="1445"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4"/>
            <p:cNvSpPr/>
            <p:nvPr/>
          </p:nvSpPr>
          <p:spPr>
            <a:xfrm>
              <a:off x="3732075" y="1430200"/>
              <a:ext cx="72225" cy="56050"/>
            </a:xfrm>
            <a:custGeom>
              <a:avLst/>
              <a:gdLst/>
              <a:ahLst/>
              <a:cxnLst/>
              <a:rect l="l" t="t" r="r" b="b"/>
              <a:pathLst>
                <a:path w="2889" h="2242" extrusionOk="0">
                  <a:moveTo>
                    <a:pt x="1445" y="1"/>
                  </a:moveTo>
                  <a:cubicBezTo>
                    <a:pt x="3" y="1"/>
                    <a:pt x="0" y="2242"/>
                    <a:pt x="1445" y="2242"/>
                  </a:cubicBezTo>
                  <a:cubicBezTo>
                    <a:pt x="2886" y="2242"/>
                    <a:pt x="2889" y="1"/>
                    <a:pt x="1445"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4"/>
            <p:cNvSpPr/>
            <p:nvPr/>
          </p:nvSpPr>
          <p:spPr>
            <a:xfrm>
              <a:off x="5798025" y="2648025"/>
              <a:ext cx="72275" cy="56075"/>
            </a:xfrm>
            <a:custGeom>
              <a:avLst/>
              <a:gdLst/>
              <a:ahLst/>
              <a:cxnLst/>
              <a:rect l="l" t="t" r="r" b="b"/>
              <a:pathLst>
                <a:path w="2891" h="2243" extrusionOk="0">
                  <a:moveTo>
                    <a:pt x="1446" y="1"/>
                  </a:moveTo>
                  <a:cubicBezTo>
                    <a:pt x="1" y="1"/>
                    <a:pt x="1" y="2243"/>
                    <a:pt x="1446" y="2243"/>
                  </a:cubicBezTo>
                  <a:cubicBezTo>
                    <a:pt x="2888" y="2243"/>
                    <a:pt x="2891" y="1"/>
                    <a:pt x="1446"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4"/>
            <p:cNvSpPr/>
            <p:nvPr/>
          </p:nvSpPr>
          <p:spPr>
            <a:xfrm>
              <a:off x="2960025" y="951750"/>
              <a:ext cx="72275" cy="56050"/>
            </a:xfrm>
            <a:custGeom>
              <a:avLst/>
              <a:gdLst/>
              <a:ahLst/>
              <a:cxnLst/>
              <a:rect l="l" t="t" r="r" b="b"/>
              <a:pathLst>
                <a:path w="2891" h="2242" extrusionOk="0">
                  <a:moveTo>
                    <a:pt x="1445" y="1"/>
                  </a:moveTo>
                  <a:cubicBezTo>
                    <a:pt x="1" y="1"/>
                    <a:pt x="1" y="2242"/>
                    <a:pt x="1445" y="2242"/>
                  </a:cubicBezTo>
                  <a:cubicBezTo>
                    <a:pt x="2888" y="2242"/>
                    <a:pt x="2890" y="1"/>
                    <a:pt x="1445"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4"/>
            <p:cNvSpPr/>
            <p:nvPr/>
          </p:nvSpPr>
          <p:spPr>
            <a:xfrm>
              <a:off x="1533750" y="2481050"/>
              <a:ext cx="54200" cy="42050"/>
            </a:xfrm>
            <a:custGeom>
              <a:avLst/>
              <a:gdLst/>
              <a:ahLst/>
              <a:cxnLst/>
              <a:rect l="l" t="t" r="r" b="b"/>
              <a:pathLst>
                <a:path w="2168" h="1682" extrusionOk="0">
                  <a:moveTo>
                    <a:pt x="1083" y="1"/>
                  </a:moveTo>
                  <a:cubicBezTo>
                    <a:pt x="1" y="1"/>
                    <a:pt x="1" y="1682"/>
                    <a:pt x="1083" y="1682"/>
                  </a:cubicBezTo>
                  <a:cubicBezTo>
                    <a:pt x="2166" y="1682"/>
                    <a:pt x="2167" y="1"/>
                    <a:pt x="1083"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4"/>
            <p:cNvSpPr/>
            <p:nvPr/>
          </p:nvSpPr>
          <p:spPr>
            <a:xfrm>
              <a:off x="4328275" y="806525"/>
              <a:ext cx="54175" cy="42050"/>
            </a:xfrm>
            <a:custGeom>
              <a:avLst/>
              <a:gdLst/>
              <a:ahLst/>
              <a:cxnLst/>
              <a:rect l="l" t="t" r="r" b="b"/>
              <a:pathLst>
                <a:path w="2167" h="1682" extrusionOk="0">
                  <a:moveTo>
                    <a:pt x="1084" y="0"/>
                  </a:moveTo>
                  <a:cubicBezTo>
                    <a:pt x="0" y="0"/>
                    <a:pt x="0" y="1681"/>
                    <a:pt x="1084" y="1681"/>
                  </a:cubicBezTo>
                  <a:cubicBezTo>
                    <a:pt x="2165" y="1681"/>
                    <a:pt x="2167" y="0"/>
                    <a:pt x="1084"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4"/>
            <p:cNvSpPr/>
            <p:nvPr/>
          </p:nvSpPr>
          <p:spPr>
            <a:xfrm>
              <a:off x="2075300" y="2277075"/>
              <a:ext cx="54225" cy="42050"/>
            </a:xfrm>
            <a:custGeom>
              <a:avLst/>
              <a:gdLst/>
              <a:ahLst/>
              <a:cxnLst/>
              <a:rect l="l" t="t" r="r" b="b"/>
              <a:pathLst>
                <a:path w="2169" h="1682" extrusionOk="0">
                  <a:moveTo>
                    <a:pt x="1084" y="1"/>
                  </a:moveTo>
                  <a:cubicBezTo>
                    <a:pt x="0" y="1"/>
                    <a:pt x="0" y="1682"/>
                    <a:pt x="1084" y="1682"/>
                  </a:cubicBezTo>
                  <a:cubicBezTo>
                    <a:pt x="2167" y="1682"/>
                    <a:pt x="2168" y="1"/>
                    <a:pt x="1084"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4"/>
            <p:cNvSpPr/>
            <p:nvPr/>
          </p:nvSpPr>
          <p:spPr>
            <a:xfrm>
              <a:off x="1838200" y="2731150"/>
              <a:ext cx="54200" cy="42050"/>
            </a:xfrm>
            <a:custGeom>
              <a:avLst/>
              <a:gdLst/>
              <a:ahLst/>
              <a:cxnLst/>
              <a:rect l="l" t="t" r="r" b="b"/>
              <a:pathLst>
                <a:path w="2168" h="1682" extrusionOk="0">
                  <a:moveTo>
                    <a:pt x="1084" y="0"/>
                  </a:moveTo>
                  <a:cubicBezTo>
                    <a:pt x="0" y="0"/>
                    <a:pt x="0" y="1682"/>
                    <a:pt x="1084" y="1682"/>
                  </a:cubicBezTo>
                  <a:cubicBezTo>
                    <a:pt x="2167" y="1682"/>
                    <a:pt x="2168" y="0"/>
                    <a:pt x="1084"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4"/>
            <p:cNvSpPr/>
            <p:nvPr/>
          </p:nvSpPr>
          <p:spPr>
            <a:xfrm>
              <a:off x="5385900" y="1190900"/>
              <a:ext cx="54200" cy="42050"/>
            </a:xfrm>
            <a:custGeom>
              <a:avLst/>
              <a:gdLst/>
              <a:ahLst/>
              <a:cxnLst/>
              <a:rect l="l" t="t" r="r" b="b"/>
              <a:pathLst>
                <a:path w="2168" h="1682" extrusionOk="0">
                  <a:moveTo>
                    <a:pt x="1084" y="1"/>
                  </a:moveTo>
                  <a:cubicBezTo>
                    <a:pt x="1" y="1"/>
                    <a:pt x="1" y="1682"/>
                    <a:pt x="1084" y="1682"/>
                  </a:cubicBezTo>
                  <a:cubicBezTo>
                    <a:pt x="2166" y="1682"/>
                    <a:pt x="2167" y="1"/>
                    <a:pt x="1084"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4"/>
            <p:cNvSpPr/>
            <p:nvPr/>
          </p:nvSpPr>
          <p:spPr>
            <a:xfrm>
              <a:off x="5426500" y="2415825"/>
              <a:ext cx="54200" cy="42050"/>
            </a:xfrm>
            <a:custGeom>
              <a:avLst/>
              <a:gdLst/>
              <a:ahLst/>
              <a:cxnLst/>
              <a:rect l="l" t="t" r="r" b="b"/>
              <a:pathLst>
                <a:path w="2168" h="1682" extrusionOk="0">
                  <a:moveTo>
                    <a:pt x="1084" y="0"/>
                  </a:moveTo>
                  <a:cubicBezTo>
                    <a:pt x="1" y="0"/>
                    <a:pt x="1" y="1682"/>
                    <a:pt x="1084" y="1682"/>
                  </a:cubicBezTo>
                  <a:cubicBezTo>
                    <a:pt x="2166" y="1682"/>
                    <a:pt x="2167" y="0"/>
                    <a:pt x="1084"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4"/>
            <p:cNvSpPr/>
            <p:nvPr/>
          </p:nvSpPr>
          <p:spPr>
            <a:xfrm>
              <a:off x="5959300" y="2350600"/>
              <a:ext cx="54200" cy="42025"/>
            </a:xfrm>
            <a:custGeom>
              <a:avLst/>
              <a:gdLst/>
              <a:ahLst/>
              <a:cxnLst/>
              <a:rect l="l" t="t" r="r" b="b"/>
              <a:pathLst>
                <a:path w="2168" h="1681" extrusionOk="0">
                  <a:moveTo>
                    <a:pt x="1085" y="0"/>
                  </a:moveTo>
                  <a:cubicBezTo>
                    <a:pt x="1" y="0"/>
                    <a:pt x="1" y="1680"/>
                    <a:pt x="1085" y="1680"/>
                  </a:cubicBezTo>
                  <a:cubicBezTo>
                    <a:pt x="2166" y="1680"/>
                    <a:pt x="2167" y="0"/>
                    <a:pt x="1085"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4"/>
            <p:cNvSpPr/>
            <p:nvPr/>
          </p:nvSpPr>
          <p:spPr>
            <a:xfrm>
              <a:off x="2417800" y="1307975"/>
              <a:ext cx="54200" cy="42050"/>
            </a:xfrm>
            <a:custGeom>
              <a:avLst/>
              <a:gdLst/>
              <a:ahLst/>
              <a:cxnLst/>
              <a:rect l="l" t="t" r="r" b="b"/>
              <a:pathLst>
                <a:path w="2168" h="1682" extrusionOk="0">
                  <a:moveTo>
                    <a:pt x="1083" y="1"/>
                  </a:moveTo>
                  <a:cubicBezTo>
                    <a:pt x="1" y="1"/>
                    <a:pt x="1" y="1682"/>
                    <a:pt x="1083" y="1682"/>
                  </a:cubicBezTo>
                  <a:cubicBezTo>
                    <a:pt x="2166" y="1682"/>
                    <a:pt x="2167" y="1"/>
                    <a:pt x="1083"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4"/>
            <p:cNvSpPr/>
            <p:nvPr/>
          </p:nvSpPr>
          <p:spPr>
            <a:xfrm>
              <a:off x="4831250" y="680125"/>
              <a:ext cx="1055500" cy="416125"/>
            </a:xfrm>
            <a:custGeom>
              <a:avLst/>
              <a:gdLst/>
              <a:ahLst/>
              <a:cxnLst/>
              <a:rect l="l" t="t" r="r" b="b"/>
              <a:pathLst>
                <a:path w="42220" h="16645" extrusionOk="0">
                  <a:moveTo>
                    <a:pt x="20814" y="1"/>
                  </a:moveTo>
                  <a:cubicBezTo>
                    <a:pt x="12421" y="1"/>
                    <a:pt x="12049" y="9072"/>
                    <a:pt x="12049" y="9072"/>
                  </a:cubicBezTo>
                  <a:cubicBezTo>
                    <a:pt x="12049" y="9072"/>
                    <a:pt x="10023" y="7242"/>
                    <a:pt x="7261" y="7242"/>
                  </a:cubicBezTo>
                  <a:cubicBezTo>
                    <a:pt x="6670" y="7242"/>
                    <a:pt x="6045" y="7326"/>
                    <a:pt x="5398" y="7530"/>
                  </a:cubicBezTo>
                  <a:cubicBezTo>
                    <a:pt x="64" y="9215"/>
                    <a:pt x="1" y="16644"/>
                    <a:pt x="1" y="16644"/>
                  </a:cubicBezTo>
                  <a:lnTo>
                    <a:pt x="33256" y="16644"/>
                  </a:lnTo>
                  <a:lnTo>
                    <a:pt x="42220" y="16645"/>
                  </a:lnTo>
                  <a:cubicBezTo>
                    <a:pt x="42220" y="13255"/>
                    <a:pt x="40176" y="12675"/>
                    <a:pt x="38777" y="12675"/>
                  </a:cubicBezTo>
                  <a:cubicBezTo>
                    <a:pt x="38050" y="12675"/>
                    <a:pt x="37497" y="12832"/>
                    <a:pt x="37497" y="12832"/>
                  </a:cubicBezTo>
                  <a:cubicBezTo>
                    <a:pt x="37497" y="12832"/>
                    <a:pt x="38506" y="9902"/>
                    <a:pt x="36099" y="7820"/>
                  </a:cubicBezTo>
                  <a:cubicBezTo>
                    <a:pt x="35131" y="6981"/>
                    <a:pt x="34083" y="6724"/>
                    <a:pt x="33162" y="6724"/>
                  </a:cubicBezTo>
                  <a:cubicBezTo>
                    <a:pt x="31700" y="6724"/>
                    <a:pt x="30557" y="7373"/>
                    <a:pt x="30557" y="7373"/>
                  </a:cubicBezTo>
                  <a:cubicBezTo>
                    <a:pt x="30557" y="7373"/>
                    <a:pt x="30172" y="372"/>
                    <a:pt x="21303" y="11"/>
                  </a:cubicBezTo>
                  <a:cubicBezTo>
                    <a:pt x="21137" y="4"/>
                    <a:pt x="20974" y="1"/>
                    <a:pt x="208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4"/>
            <p:cNvSpPr/>
            <p:nvPr/>
          </p:nvSpPr>
          <p:spPr>
            <a:xfrm>
              <a:off x="3884525" y="1285975"/>
              <a:ext cx="1163075" cy="500450"/>
            </a:xfrm>
            <a:custGeom>
              <a:avLst/>
              <a:gdLst/>
              <a:ahLst/>
              <a:cxnLst/>
              <a:rect l="l" t="t" r="r" b="b"/>
              <a:pathLst>
                <a:path w="46523" h="20018" extrusionOk="0">
                  <a:moveTo>
                    <a:pt x="21252" y="0"/>
                  </a:moveTo>
                  <a:cubicBezTo>
                    <a:pt x="14199" y="0"/>
                    <a:pt x="8480" y="5719"/>
                    <a:pt x="8480" y="12772"/>
                  </a:cubicBezTo>
                  <a:cubicBezTo>
                    <a:pt x="8480" y="13301"/>
                    <a:pt x="8522" y="13820"/>
                    <a:pt x="8585" y="14332"/>
                  </a:cubicBezTo>
                  <a:cubicBezTo>
                    <a:pt x="7951" y="14138"/>
                    <a:pt x="7293" y="14040"/>
                    <a:pt x="6630" y="14040"/>
                  </a:cubicBezTo>
                  <a:cubicBezTo>
                    <a:pt x="3180" y="14040"/>
                    <a:pt x="345" y="16660"/>
                    <a:pt x="1" y="20018"/>
                  </a:cubicBezTo>
                  <a:lnTo>
                    <a:pt x="46475" y="20018"/>
                  </a:lnTo>
                  <a:cubicBezTo>
                    <a:pt x="46507" y="19718"/>
                    <a:pt x="46523" y="19415"/>
                    <a:pt x="46523" y="19113"/>
                  </a:cubicBezTo>
                  <a:cubicBezTo>
                    <a:pt x="46523" y="14310"/>
                    <a:pt x="42630" y="10417"/>
                    <a:pt x="37827" y="10417"/>
                  </a:cubicBezTo>
                  <a:cubicBezTo>
                    <a:pt x="36476" y="10417"/>
                    <a:pt x="35145" y="10734"/>
                    <a:pt x="33939" y="11343"/>
                  </a:cubicBezTo>
                  <a:cubicBezTo>
                    <a:pt x="33227" y="4963"/>
                    <a:pt x="27821" y="0"/>
                    <a:pt x="212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4"/>
            <p:cNvSpPr/>
            <p:nvPr/>
          </p:nvSpPr>
          <p:spPr>
            <a:xfrm>
              <a:off x="1033075" y="1778650"/>
              <a:ext cx="1055525" cy="416075"/>
            </a:xfrm>
            <a:custGeom>
              <a:avLst/>
              <a:gdLst/>
              <a:ahLst/>
              <a:cxnLst/>
              <a:rect l="l" t="t" r="r" b="b"/>
              <a:pathLst>
                <a:path w="42221" h="16643" extrusionOk="0">
                  <a:moveTo>
                    <a:pt x="21409" y="1"/>
                  </a:moveTo>
                  <a:cubicBezTo>
                    <a:pt x="21248" y="1"/>
                    <a:pt x="21084" y="4"/>
                    <a:pt x="20918" y="11"/>
                  </a:cubicBezTo>
                  <a:cubicBezTo>
                    <a:pt x="12050" y="370"/>
                    <a:pt x="11664" y="7371"/>
                    <a:pt x="11664" y="7371"/>
                  </a:cubicBezTo>
                  <a:cubicBezTo>
                    <a:pt x="11664" y="7371"/>
                    <a:pt x="10521" y="6723"/>
                    <a:pt x="9059" y="6723"/>
                  </a:cubicBezTo>
                  <a:cubicBezTo>
                    <a:pt x="8138" y="6723"/>
                    <a:pt x="7090" y="6980"/>
                    <a:pt x="6121" y="7819"/>
                  </a:cubicBezTo>
                  <a:cubicBezTo>
                    <a:pt x="3714" y="9901"/>
                    <a:pt x="4725" y="12831"/>
                    <a:pt x="4725" y="12831"/>
                  </a:cubicBezTo>
                  <a:cubicBezTo>
                    <a:pt x="4725" y="12831"/>
                    <a:pt x="4171" y="12674"/>
                    <a:pt x="3443" y="12674"/>
                  </a:cubicBezTo>
                  <a:cubicBezTo>
                    <a:pt x="2044" y="12674"/>
                    <a:pt x="1" y="13254"/>
                    <a:pt x="1" y="16642"/>
                  </a:cubicBezTo>
                  <a:lnTo>
                    <a:pt x="42221" y="16642"/>
                  </a:lnTo>
                  <a:cubicBezTo>
                    <a:pt x="42221" y="16642"/>
                    <a:pt x="42156" y="9213"/>
                    <a:pt x="36822" y="7528"/>
                  </a:cubicBezTo>
                  <a:cubicBezTo>
                    <a:pt x="36176" y="7324"/>
                    <a:pt x="35551" y="7241"/>
                    <a:pt x="34960" y="7241"/>
                  </a:cubicBezTo>
                  <a:cubicBezTo>
                    <a:pt x="32198" y="7241"/>
                    <a:pt x="30171" y="9071"/>
                    <a:pt x="30171" y="9071"/>
                  </a:cubicBezTo>
                  <a:cubicBezTo>
                    <a:pt x="30171" y="9071"/>
                    <a:pt x="29800" y="1"/>
                    <a:pt x="21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4"/>
            <p:cNvSpPr/>
            <p:nvPr/>
          </p:nvSpPr>
          <p:spPr>
            <a:xfrm>
              <a:off x="1705050" y="687925"/>
              <a:ext cx="930800" cy="400550"/>
            </a:xfrm>
            <a:custGeom>
              <a:avLst/>
              <a:gdLst/>
              <a:ahLst/>
              <a:cxnLst/>
              <a:rect l="l" t="t" r="r" b="b"/>
              <a:pathLst>
                <a:path w="37232" h="16022" extrusionOk="0">
                  <a:moveTo>
                    <a:pt x="20225" y="0"/>
                  </a:moveTo>
                  <a:cubicBezTo>
                    <a:pt x="14968" y="0"/>
                    <a:pt x="10641" y="3972"/>
                    <a:pt x="10073" y="9078"/>
                  </a:cubicBezTo>
                  <a:cubicBezTo>
                    <a:pt x="9107" y="8591"/>
                    <a:pt x="8040" y="8337"/>
                    <a:pt x="6960" y="8337"/>
                  </a:cubicBezTo>
                  <a:cubicBezTo>
                    <a:pt x="3116" y="8337"/>
                    <a:pt x="1" y="11452"/>
                    <a:pt x="1" y="15295"/>
                  </a:cubicBezTo>
                  <a:cubicBezTo>
                    <a:pt x="1" y="15538"/>
                    <a:pt x="13" y="15780"/>
                    <a:pt x="38" y="16022"/>
                  </a:cubicBezTo>
                  <a:lnTo>
                    <a:pt x="37232" y="16022"/>
                  </a:lnTo>
                  <a:cubicBezTo>
                    <a:pt x="36958" y="13333"/>
                    <a:pt x="34687" y="11238"/>
                    <a:pt x="31927" y="11238"/>
                  </a:cubicBezTo>
                  <a:cubicBezTo>
                    <a:pt x="31923" y="11238"/>
                    <a:pt x="31919" y="11238"/>
                    <a:pt x="31915" y="11238"/>
                  </a:cubicBezTo>
                  <a:cubicBezTo>
                    <a:pt x="31389" y="11238"/>
                    <a:pt x="30866" y="11317"/>
                    <a:pt x="30363" y="11472"/>
                  </a:cubicBezTo>
                  <a:cubicBezTo>
                    <a:pt x="30413" y="11060"/>
                    <a:pt x="30447" y="10645"/>
                    <a:pt x="30447" y="10222"/>
                  </a:cubicBezTo>
                  <a:cubicBezTo>
                    <a:pt x="30447" y="4577"/>
                    <a:pt x="25870" y="0"/>
                    <a:pt x="20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4"/>
            <p:cNvSpPr/>
            <p:nvPr/>
          </p:nvSpPr>
          <p:spPr>
            <a:xfrm>
              <a:off x="4471425" y="238125"/>
              <a:ext cx="1861475" cy="1781250"/>
            </a:xfrm>
            <a:custGeom>
              <a:avLst/>
              <a:gdLst/>
              <a:ahLst/>
              <a:cxnLst/>
              <a:rect l="l" t="t" r="r" b="b"/>
              <a:pathLst>
                <a:path w="74459" h="71250" extrusionOk="0">
                  <a:moveTo>
                    <a:pt x="30875" y="0"/>
                  </a:moveTo>
                  <a:lnTo>
                    <a:pt x="30875" y="0"/>
                  </a:lnTo>
                  <a:cubicBezTo>
                    <a:pt x="24572" y="1551"/>
                    <a:pt x="18601" y="4820"/>
                    <a:pt x="13706" y="9817"/>
                  </a:cubicBezTo>
                  <a:cubicBezTo>
                    <a:pt x="147" y="23665"/>
                    <a:pt x="1" y="46011"/>
                    <a:pt x="13376" y="60037"/>
                  </a:cubicBezTo>
                  <a:cubicBezTo>
                    <a:pt x="20495" y="67504"/>
                    <a:pt x="30019" y="71250"/>
                    <a:pt x="39550" y="71250"/>
                  </a:cubicBezTo>
                  <a:cubicBezTo>
                    <a:pt x="48676" y="71250"/>
                    <a:pt x="57810" y="67815"/>
                    <a:pt x="64845" y="60923"/>
                  </a:cubicBezTo>
                  <a:cubicBezTo>
                    <a:pt x="69635" y="56230"/>
                    <a:pt x="72841" y="50532"/>
                    <a:pt x="74459" y="44492"/>
                  </a:cubicBezTo>
                  <a:lnTo>
                    <a:pt x="74459" y="44492"/>
                  </a:lnTo>
                  <a:cubicBezTo>
                    <a:pt x="73605" y="45585"/>
                    <a:pt x="72679" y="46640"/>
                    <a:pt x="71659" y="47637"/>
                  </a:cubicBezTo>
                  <a:cubicBezTo>
                    <a:pt x="65543" y="53629"/>
                    <a:pt x="57603" y="56615"/>
                    <a:pt x="49668" y="56615"/>
                  </a:cubicBezTo>
                  <a:cubicBezTo>
                    <a:pt x="41516" y="56615"/>
                    <a:pt x="33369" y="53463"/>
                    <a:pt x="27214" y="47179"/>
                  </a:cubicBezTo>
                  <a:cubicBezTo>
                    <a:pt x="15068" y="34780"/>
                    <a:pt x="15273" y="14881"/>
                    <a:pt x="27671" y="2735"/>
                  </a:cubicBezTo>
                  <a:cubicBezTo>
                    <a:pt x="28690" y="1737"/>
                    <a:pt x="29764" y="832"/>
                    <a:pt x="30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4"/>
            <p:cNvSpPr/>
            <p:nvPr/>
          </p:nvSpPr>
          <p:spPr>
            <a:xfrm>
              <a:off x="5395825" y="1932925"/>
              <a:ext cx="930825" cy="400525"/>
            </a:xfrm>
            <a:custGeom>
              <a:avLst/>
              <a:gdLst/>
              <a:ahLst/>
              <a:cxnLst/>
              <a:rect l="l" t="t" r="r" b="b"/>
              <a:pathLst>
                <a:path w="37233" h="16021" extrusionOk="0">
                  <a:moveTo>
                    <a:pt x="17007" y="0"/>
                  </a:moveTo>
                  <a:cubicBezTo>
                    <a:pt x="11362" y="0"/>
                    <a:pt x="6786" y="4576"/>
                    <a:pt x="6786" y="10221"/>
                  </a:cubicBezTo>
                  <a:cubicBezTo>
                    <a:pt x="6786" y="10645"/>
                    <a:pt x="6820" y="11060"/>
                    <a:pt x="6870" y="11471"/>
                  </a:cubicBezTo>
                  <a:cubicBezTo>
                    <a:pt x="6363" y="11316"/>
                    <a:pt x="5837" y="11237"/>
                    <a:pt x="5306" y="11237"/>
                  </a:cubicBezTo>
                  <a:cubicBezTo>
                    <a:pt x="2546" y="11237"/>
                    <a:pt x="276" y="13334"/>
                    <a:pt x="0" y="16021"/>
                  </a:cubicBezTo>
                  <a:lnTo>
                    <a:pt x="37195" y="16021"/>
                  </a:lnTo>
                  <a:cubicBezTo>
                    <a:pt x="37219" y="15781"/>
                    <a:pt x="37233" y="15538"/>
                    <a:pt x="37233" y="15295"/>
                  </a:cubicBezTo>
                  <a:cubicBezTo>
                    <a:pt x="37233" y="11453"/>
                    <a:pt x="34116" y="8337"/>
                    <a:pt x="30273" y="8337"/>
                  </a:cubicBezTo>
                  <a:cubicBezTo>
                    <a:pt x="29192" y="8337"/>
                    <a:pt x="28126" y="8591"/>
                    <a:pt x="27161" y="9079"/>
                  </a:cubicBezTo>
                  <a:cubicBezTo>
                    <a:pt x="26591" y="3973"/>
                    <a:pt x="22266" y="0"/>
                    <a:pt x="17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4"/>
            <p:cNvSpPr/>
            <p:nvPr/>
          </p:nvSpPr>
          <p:spPr>
            <a:xfrm>
              <a:off x="5137425" y="2434750"/>
              <a:ext cx="1005975" cy="432875"/>
            </a:xfrm>
            <a:custGeom>
              <a:avLst/>
              <a:gdLst/>
              <a:ahLst/>
              <a:cxnLst/>
              <a:rect l="l" t="t" r="r" b="b"/>
              <a:pathLst>
                <a:path w="40239" h="17315" extrusionOk="0">
                  <a:moveTo>
                    <a:pt x="18381" y="1"/>
                  </a:moveTo>
                  <a:cubicBezTo>
                    <a:pt x="12280" y="1"/>
                    <a:pt x="7333" y="4946"/>
                    <a:pt x="7333" y="11047"/>
                  </a:cubicBezTo>
                  <a:cubicBezTo>
                    <a:pt x="7333" y="11504"/>
                    <a:pt x="7370" y="11954"/>
                    <a:pt x="7425" y="12396"/>
                  </a:cubicBezTo>
                  <a:cubicBezTo>
                    <a:pt x="6881" y="12229"/>
                    <a:pt x="6316" y="12144"/>
                    <a:pt x="5747" y="12144"/>
                  </a:cubicBezTo>
                  <a:cubicBezTo>
                    <a:pt x="5743" y="12144"/>
                    <a:pt x="5739" y="12144"/>
                    <a:pt x="5735" y="12144"/>
                  </a:cubicBezTo>
                  <a:cubicBezTo>
                    <a:pt x="2751" y="12144"/>
                    <a:pt x="297" y="14409"/>
                    <a:pt x="1" y="17315"/>
                  </a:cubicBezTo>
                  <a:lnTo>
                    <a:pt x="40199" y="17315"/>
                  </a:lnTo>
                  <a:cubicBezTo>
                    <a:pt x="40225" y="17054"/>
                    <a:pt x="40239" y="16793"/>
                    <a:pt x="40238" y="16531"/>
                  </a:cubicBezTo>
                  <a:cubicBezTo>
                    <a:pt x="40238" y="12377"/>
                    <a:pt x="36870" y="9009"/>
                    <a:pt x="32717" y="9009"/>
                  </a:cubicBezTo>
                  <a:cubicBezTo>
                    <a:pt x="31548" y="9011"/>
                    <a:pt x="30396" y="9285"/>
                    <a:pt x="29354" y="9810"/>
                  </a:cubicBezTo>
                  <a:cubicBezTo>
                    <a:pt x="28738" y="4292"/>
                    <a:pt x="24062" y="1"/>
                    <a:pt x="18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4"/>
            <p:cNvSpPr/>
            <p:nvPr/>
          </p:nvSpPr>
          <p:spPr>
            <a:xfrm>
              <a:off x="5218900" y="3169300"/>
              <a:ext cx="398475" cy="1351750"/>
            </a:xfrm>
            <a:custGeom>
              <a:avLst/>
              <a:gdLst/>
              <a:ahLst/>
              <a:cxnLst/>
              <a:rect l="l" t="t" r="r" b="b"/>
              <a:pathLst>
                <a:path w="15939" h="54070" extrusionOk="0">
                  <a:moveTo>
                    <a:pt x="14073" y="0"/>
                  </a:moveTo>
                  <a:cubicBezTo>
                    <a:pt x="13623" y="0"/>
                    <a:pt x="13178" y="181"/>
                    <a:pt x="12856" y="535"/>
                  </a:cubicBezTo>
                  <a:cubicBezTo>
                    <a:pt x="1" y="14670"/>
                    <a:pt x="918" y="54069"/>
                    <a:pt x="918" y="54069"/>
                  </a:cubicBezTo>
                  <a:lnTo>
                    <a:pt x="9898" y="54069"/>
                  </a:lnTo>
                  <a:cubicBezTo>
                    <a:pt x="6216" y="30015"/>
                    <a:pt x="13339" y="7010"/>
                    <a:pt x="15582" y="2396"/>
                  </a:cubicBezTo>
                  <a:cubicBezTo>
                    <a:pt x="15938" y="1662"/>
                    <a:pt x="15709" y="777"/>
                    <a:pt x="15042" y="308"/>
                  </a:cubicBezTo>
                  <a:cubicBezTo>
                    <a:pt x="14750" y="102"/>
                    <a:pt x="14410" y="0"/>
                    <a:pt x="14073" y="0"/>
                  </a:cubicBezTo>
                  <a:close/>
                </a:path>
              </a:pathLst>
            </a:custGeom>
            <a:solidFill>
              <a:srgbClr val="CCA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4"/>
            <p:cNvSpPr/>
            <p:nvPr/>
          </p:nvSpPr>
          <p:spPr>
            <a:xfrm>
              <a:off x="5348350" y="3169275"/>
              <a:ext cx="269050" cy="1351750"/>
            </a:xfrm>
            <a:custGeom>
              <a:avLst/>
              <a:gdLst/>
              <a:ahLst/>
              <a:cxnLst/>
              <a:rect l="l" t="t" r="r" b="b"/>
              <a:pathLst>
                <a:path w="10762" h="54070" extrusionOk="0">
                  <a:moveTo>
                    <a:pt x="8894" y="1"/>
                  </a:moveTo>
                  <a:cubicBezTo>
                    <a:pt x="8444" y="1"/>
                    <a:pt x="7999" y="181"/>
                    <a:pt x="7678" y="534"/>
                  </a:cubicBezTo>
                  <a:cubicBezTo>
                    <a:pt x="5870" y="2523"/>
                    <a:pt x="4334" y="5011"/>
                    <a:pt x="3031" y="7819"/>
                  </a:cubicBezTo>
                  <a:cubicBezTo>
                    <a:pt x="3589" y="10276"/>
                    <a:pt x="3746" y="12861"/>
                    <a:pt x="3615" y="15369"/>
                  </a:cubicBezTo>
                  <a:cubicBezTo>
                    <a:pt x="3327" y="20816"/>
                    <a:pt x="1860" y="26126"/>
                    <a:pt x="1081" y="31523"/>
                  </a:cubicBezTo>
                  <a:cubicBezTo>
                    <a:pt x="1" y="39006"/>
                    <a:pt x="263" y="46676"/>
                    <a:pt x="1830" y="54069"/>
                  </a:cubicBezTo>
                  <a:lnTo>
                    <a:pt x="4722" y="54069"/>
                  </a:lnTo>
                  <a:cubicBezTo>
                    <a:pt x="1040" y="30016"/>
                    <a:pt x="8161" y="7010"/>
                    <a:pt x="10404" y="2397"/>
                  </a:cubicBezTo>
                  <a:cubicBezTo>
                    <a:pt x="10762" y="1662"/>
                    <a:pt x="10532" y="778"/>
                    <a:pt x="9864" y="309"/>
                  </a:cubicBezTo>
                  <a:cubicBezTo>
                    <a:pt x="9572" y="102"/>
                    <a:pt x="9231" y="1"/>
                    <a:pt x="8894" y="1"/>
                  </a:cubicBezTo>
                  <a:close/>
                </a:path>
              </a:pathLst>
            </a:custGeom>
            <a:solidFill>
              <a:srgbClr val="B58D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4"/>
            <p:cNvSpPr/>
            <p:nvPr/>
          </p:nvSpPr>
          <p:spPr>
            <a:xfrm>
              <a:off x="5587975" y="3157850"/>
              <a:ext cx="599350" cy="856100"/>
            </a:xfrm>
            <a:custGeom>
              <a:avLst/>
              <a:gdLst/>
              <a:ahLst/>
              <a:cxnLst/>
              <a:rect l="l" t="t" r="r" b="b"/>
              <a:pathLst>
                <a:path w="23974" h="34244" extrusionOk="0">
                  <a:moveTo>
                    <a:pt x="0" y="0"/>
                  </a:moveTo>
                  <a:lnTo>
                    <a:pt x="1113" y="9641"/>
                  </a:lnTo>
                  <a:lnTo>
                    <a:pt x="4521" y="10182"/>
                  </a:lnTo>
                  <a:lnTo>
                    <a:pt x="1731" y="11308"/>
                  </a:lnTo>
                  <a:lnTo>
                    <a:pt x="3084" y="16734"/>
                  </a:lnTo>
                  <a:lnTo>
                    <a:pt x="6673" y="16662"/>
                  </a:lnTo>
                  <a:lnTo>
                    <a:pt x="3676" y="18662"/>
                  </a:lnTo>
                  <a:lnTo>
                    <a:pt x="5078" y="25170"/>
                  </a:lnTo>
                  <a:lnTo>
                    <a:pt x="8290" y="25117"/>
                  </a:lnTo>
                  <a:lnTo>
                    <a:pt x="5779" y="27125"/>
                  </a:lnTo>
                  <a:lnTo>
                    <a:pt x="7234" y="34243"/>
                  </a:lnTo>
                  <a:cubicBezTo>
                    <a:pt x="23973" y="13532"/>
                    <a:pt x="1" y="1"/>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4"/>
            <p:cNvSpPr/>
            <p:nvPr/>
          </p:nvSpPr>
          <p:spPr>
            <a:xfrm>
              <a:off x="4911950" y="3163675"/>
              <a:ext cx="657850" cy="714275"/>
            </a:xfrm>
            <a:custGeom>
              <a:avLst/>
              <a:gdLst/>
              <a:ahLst/>
              <a:cxnLst/>
              <a:rect l="l" t="t" r="r" b="b"/>
              <a:pathLst>
                <a:path w="26314" h="28571" extrusionOk="0">
                  <a:moveTo>
                    <a:pt x="24725" y="1"/>
                  </a:moveTo>
                  <a:cubicBezTo>
                    <a:pt x="14538" y="1"/>
                    <a:pt x="8912" y="4421"/>
                    <a:pt x="4566" y="10629"/>
                  </a:cubicBezTo>
                  <a:cubicBezTo>
                    <a:pt x="0" y="17153"/>
                    <a:pt x="2826" y="28570"/>
                    <a:pt x="2826" y="28570"/>
                  </a:cubicBezTo>
                  <a:lnTo>
                    <a:pt x="9677" y="21068"/>
                  </a:lnTo>
                  <a:lnTo>
                    <a:pt x="6524" y="17479"/>
                  </a:lnTo>
                  <a:lnTo>
                    <a:pt x="11308" y="18999"/>
                  </a:lnTo>
                  <a:lnTo>
                    <a:pt x="16853" y="11390"/>
                  </a:lnTo>
                  <a:lnTo>
                    <a:pt x="13917" y="8181"/>
                  </a:lnTo>
                  <a:lnTo>
                    <a:pt x="18148" y="10094"/>
                  </a:lnTo>
                  <a:lnTo>
                    <a:pt x="26313" y="35"/>
                  </a:lnTo>
                  <a:cubicBezTo>
                    <a:pt x="25772" y="12"/>
                    <a:pt x="25242" y="1"/>
                    <a:pt x="247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4"/>
            <p:cNvSpPr/>
            <p:nvPr/>
          </p:nvSpPr>
          <p:spPr>
            <a:xfrm>
              <a:off x="5587975" y="3157450"/>
              <a:ext cx="644075" cy="494475"/>
            </a:xfrm>
            <a:custGeom>
              <a:avLst/>
              <a:gdLst/>
              <a:ahLst/>
              <a:cxnLst/>
              <a:rect l="l" t="t" r="r" b="b"/>
              <a:pathLst>
                <a:path w="25763" h="19779" extrusionOk="0">
                  <a:moveTo>
                    <a:pt x="714" y="1"/>
                  </a:moveTo>
                  <a:cubicBezTo>
                    <a:pt x="255" y="1"/>
                    <a:pt x="0" y="16"/>
                    <a:pt x="0" y="16"/>
                  </a:cubicBezTo>
                  <a:cubicBezTo>
                    <a:pt x="10078" y="16105"/>
                    <a:pt x="25762" y="19779"/>
                    <a:pt x="25762" y="19779"/>
                  </a:cubicBezTo>
                  <a:cubicBezTo>
                    <a:pt x="21785" y="1026"/>
                    <a:pt x="445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4"/>
            <p:cNvSpPr/>
            <p:nvPr/>
          </p:nvSpPr>
          <p:spPr>
            <a:xfrm>
              <a:off x="4835800" y="3111000"/>
              <a:ext cx="752200" cy="394125"/>
            </a:xfrm>
            <a:custGeom>
              <a:avLst/>
              <a:gdLst/>
              <a:ahLst/>
              <a:cxnLst/>
              <a:rect l="l" t="t" r="r" b="b"/>
              <a:pathLst>
                <a:path w="30088" h="15765" extrusionOk="0">
                  <a:moveTo>
                    <a:pt x="20579" y="1"/>
                  </a:moveTo>
                  <a:cubicBezTo>
                    <a:pt x="13892" y="1"/>
                    <a:pt x="5237" y="2878"/>
                    <a:pt x="0" y="15765"/>
                  </a:cubicBezTo>
                  <a:lnTo>
                    <a:pt x="30087" y="1874"/>
                  </a:lnTo>
                  <a:cubicBezTo>
                    <a:pt x="30087" y="1874"/>
                    <a:pt x="25974" y="1"/>
                    <a:pt x="20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5587975" y="2992000"/>
              <a:ext cx="555400" cy="198175"/>
            </a:xfrm>
            <a:custGeom>
              <a:avLst/>
              <a:gdLst/>
              <a:ahLst/>
              <a:cxnLst/>
              <a:rect l="l" t="t" r="r" b="b"/>
              <a:pathLst>
                <a:path w="22216" h="7927" extrusionOk="0">
                  <a:moveTo>
                    <a:pt x="9818" y="0"/>
                  </a:moveTo>
                  <a:cubicBezTo>
                    <a:pt x="6668" y="0"/>
                    <a:pt x="3253" y="1691"/>
                    <a:pt x="0" y="6634"/>
                  </a:cubicBezTo>
                  <a:lnTo>
                    <a:pt x="22216" y="7927"/>
                  </a:lnTo>
                  <a:cubicBezTo>
                    <a:pt x="22216" y="7927"/>
                    <a:pt x="16638"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5075050" y="2917525"/>
              <a:ext cx="512950" cy="240350"/>
            </a:xfrm>
            <a:custGeom>
              <a:avLst/>
              <a:gdLst/>
              <a:ahLst/>
              <a:cxnLst/>
              <a:rect l="l" t="t" r="r" b="b"/>
              <a:pathLst>
                <a:path w="20518" h="9614" extrusionOk="0">
                  <a:moveTo>
                    <a:pt x="7872" y="0"/>
                  </a:moveTo>
                  <a:cubicBezTo>
                    <a:pt x="5629" y="0"/>
                    <a:pt x="3021" y="505"/>
                    <a:pt x="0" y="1747"/>
                  </a:cubicBezTo>
                  <a:lnTo>
                    <a:pt x="20517" y="9613"/>
                  </a:lnTo>
                  <a:cubicBezTo>
                    <a:pt x="20517" y="9613"/>
                    <a:pt x="17661" y="0"/>
                    <a:pt x="78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5516425" y="2961175"/>
              <a:ext cx="192025" cy="196700"/>
            </a:xfrm>
            <a:custGeom>
              <a:avLst/>
              <a:gdLst/>
              <a:ahLst/>
              <a:cxnLst/>
              <a:rect l="l" t="t" r="r" b="b"/>
              <a:pathLst>
                <a:path w="7681" h="7868" extrusionOk="0">
                  <a:moveTo>
                    <a:pt x="3440" y="1"/>
                  </a:moveTo>
                  <a:cubicBezTo>
                    <a:pt x="3440" y="1"/>
                    <a:pt x="1" y="2443"/>
                    <a:pt x="2862" y="7867"/>
                  </a:cubicBezTo>
                  <a:cubicBezTo>
                    <a:pt x="2862" y="7867"/>
                    <a:pt x="7680" y="3999"/>
                    <a:pt x="3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4354550" y="1379475"/>
              <a:ext cx="865975" cy="541925"/>
            </a:xfrm>
            <a:custGeom>
              <a:avLst/>
              <a:gdLst/>
              <a:ahLst/>
              <a:cxnLst/>
              <a:rect l="l" t="t" r="r" b="b"/>
              <a:pathLst>
                <a:path w="34639" h="21677" extrusionOk="0">
                  <a:moveTo>
                    <a:pt x="17319" y="1"/>
                  </a:moveTo>
                  <a:cubicBezTo>
                    <a:pt x="17319" y="1"/>
                    <a:pt x="16099" y="1715"/>
                    <a:pt x="13425" y="2121"/>
                  </a:cubicBezTo>
                  <a:cubicBezTo>
                    <a:pt x="856" y="4027"/>
                    <a:pt x="0" y="10535"/>
                    <a:pt x="89" y="13456"/>
                  </a:cubicBezTo>
                  <a:cubicBezTo>
                    <a:pt x="271" y="19441"/>
                    <a:pt x="5976" y="21676"/>
                    <a:pt x="5976" y="21676"/>
                  </a:cubicBezTo>
                  <a:lnTo>
                    <a:pt x="28663" y="21676"/>
                  </a:lnTo>
                  <a:cubicBezTo>
                    <a:pt x="28663" y="21676"/>
                    <a:pt x="34366" y="19441"/>
                    <a:pt x="34549" y="13456"/>
                  </a:cubicBezTo>
                  <a:cubicBezTo>
                    <a:pt x="34638" y="10535"/>
                    <a:pt x="33782" y="4027"/>
                    <a:pt x="21212" y="2121"/>
                  </a:cubicBezTo>
                  <a:cubicBezTo>
                    <a:pt x="18540" y="1715"/>
                    <a:pt x="17319" y="1"/>
                    <a:pt x="173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4354925" y="1466375"/>
              <a:ext cx="829800" cy="455025"/>
            </a:xfrm>
            <a:custGeom>
              <a:avLst/>
              <a:gdLst/>
              <a:ahLst/>
              <a:cxnLst/>
              <a:rect l="l" t="t" r="r" b="b"/>
              <a:pathLst>
                <a:path w="33192" h="18201" extrusionOk="0">
                  <a:moveTo>
                    <a:pt x="7895" y="1"/>
                  </a:moveTo>
                  <a:lnTo>
                    <a:pt x="7895" y="1"/>
                  </a:lnTo>
                  <a:cubicBezTo>
                    <a:pt x="574" y="2689"/>
                    <a:pt x="1" y="7563"/>
                    <a:pt x="74" y="9980"/>
                  </a:cubicBezTo>
                  <a:cubicBezTo>
                    <a:pt x="257" y="15964"/>
                    <a:pt x="5961" y="18200"/>
                    <a:pt x="5961" y="18200"/>
                  </a:cubicBezTo>
                  <a:lnTo>
                    <a:pt x="28648" y="18200"/>
                  </a:lnTo>
                  <a:cubicBezTo>
                    <a:pt x="28648" y="18200"/>
                    <a:pt x="31452" y="17101"/>
                    <a:pt x="33192" y="14379"/>
                  </a:cubicBezTo>
                  <a:lnTo>
                    <a:pt x="33192" y="14379"/>
                  </a:lnTo>
                  <a:cubicBezTo>
                    <a:pt x="33005" y="14482"/>
                    <a:pt x="32818" y="14580"/>
                    <a:pt x="32625" y="14669"/>
                  </a:cubicBezTo>
                  <a:cubicBezTo>
                    <a:pt x="30341" y="15726"/>
                    <a:pt x="27861" y="16437"/>
                    <a:pt x="25310" y="16841"/>
                  </a:cubicBezTo>
                  <a:cubicBezTo>
                    <a:pt x="23565" y="17117"/>
                    <a:pt x="21787" y="17249"/>
                    <a:pt x="20016" y="17249"/>
                  </a:cubicBezTo>
                  <a:cubicBezTo>
                    <a:pt x="17323" y="17249"/>
                    <a:pt x="14644" y="16944"/>
                    <a:pt x="12121" y="16376"/>
                  </a:cubicBezTo>
                  <a:cubicBezTo>
                    <a:pt x="9932" y="15884"/>
                    <a:pt x="7744" y="15153"/>
                    <a:pt x="5962" y="13789"/>
                  </a:cubicBezTo>
                  <a:cubicBezTo>
                    <a:pt x="4207" y="12448"/>
                    <a:pt x="2942" y="10458"/>
                    <a:pt x="2806" y="8222"/>
                  </a:cubicBezTo>
                  <a:cubicBezTo>
                    <a:pt x="2670" y="5931"/>
                    <a:pt x="4212" y="3516"/>
                    <a:pt x="5731" y="1905"/>
                  </a:cubicBezTo>
                  <a:cubicBezTo>
                    <a:pt x="6393" y="1203"/>
                    <a:pt x="7122" y="575"/>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4460250" y="1953575"/>
              <a:ext cx="661425" cy="892700"/>
            </a:xfrm>
            <a:custGeom>
              <a:avLst/>
              <a:gdLst/>
              <a:ahLst/>
              <a:cxnLst/>
              <a:rect l="l" t="t" r="r" b="b"/>
              <a:pathLst>
                <a:path w="26457" h="35708" extrusionOk="0">
                  <a:moveTo>
                    <a:pt x="0" y="1"/>
                  </a:moveTo>
                  <a:lnTo>
                    <a:pt x="0" y="35707"/>
                  </a:lnTo>
                  <a:lnTo>
                    <a:pt x="26456" y="35707"/>
                  </a:lnTo>
                  <a:lnTo>
                    <a:pt x="264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4460250" y="1953575"/>
              <a:ext cx="122250" cy="892700"/>
            </a:xfrm>
            <a:custGeom>
              <a:avLst/>
              <a:gdLst/>
              <a:ahLst/>
              <a:cxnLst/>
              <a:rect l="l" t="t" r="r" b="b"/>
              <a:pathLst>
                <a:path w="4890" h="35708" extrusionOk="0">
                  <a:moveTo>
                    <a:pt x="0" y="1"/>
                  </a:moveTo>
                  <a:lnTo>
                    <a:pt x="0" y="35707"/>
                  </a:lnTo>
                  <a:lnTo>
                    <a:pt x="4889" y="35707"/>
                  </a:lnTo>
                  <a:lnTo>
                    <a:pt x="4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4460250" y="2878450"/>
              <a:ext cx="661425" cy="1354950"/>
            </a:xfrm>
            <a:custGeom>
              <a:avLst/>
              <a:gdLst/>
              <a:ahLst/>
              <a:cxnLst/>
              <a:rect l="l" t="t" r="r" b="b"/>
              <a:pathLst>
                <a:path w="26457" h="54198" extrusionOk="0">
                  <a:moveTo>
                    <a:pt x="0" y="1"/>
                  </a:moveTo>
                  <a:lnTo>
                    <a:pt x="0" y="54198"/>
                  </a:lnTo>
                  <a:lnTo>
                    <a:pt x="26456" y="54198"/>
                  </a:lnTo>
                  <a:lnTo>
                    <a:pt x="264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4460250" y="2878450"/>
              <a:ext cx="122250" cy="1354950"/>
            </a:xfrm>
            <a:custGeom>
              <a:avLst/>
              <a:gdLst/>
              <a:ahLst/>
              <a:cxnLst/>
              <a:rect l="l" t="t" r="r" b="b"/>
              <a:pathLst>
                <a:path w="4890" h="54198" extrusionOk="0">
                  <a:moveTo>
                    <a:pt x="0" y="1"/>
                  </a:moveTo>
                  <a:lnTo>
                    <a:pt x="0" y="54198"/>
                  </a:lnTo>
                  <a:lnTo>
                    <a:pt x="4889" y="54198"/>
                  </a:lnTo>
                  <a:lnTo>
                    <a:pt x="48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4777850" y="1364125"/>
              <a:ext cx="25275" cy="24300"/>
            </a:xfrm>
            <a:custGeom>
              <a:avLst/>
              <a:gdLst/>
              <a:ahLst/>
              <a:cxnLst/>
              <a:rect l="l" t="t" r="r" b="b"/>
              <a:pathLst>
                <a:path w="1011" h="972" extrusionOk="0">
                  <a:moveTo>
                    <a:pt x="525" y="0"/>
                  </a:moveTo>
                  <a:cubicBezTo>
                    <a:pt x="329" y="0"/>
                    <a:pt x="152" y="119"/>
                    <a:pt x="76" y="300"/>
                  </a:cubicBezTo>
                  <a:cubicBezTo>
                    <a:pt x="1" y="482"/>
                    <a:pt x="43" y="691"/>
                    <a:pt x="181" y="830"/>
                  </a:cubicBezTo>
                  <a:cubicBezTo>
                    <a:pt x="274" y="922"/>
                    <a:pt x="398" y="972"/>
                    <a:pt x="524" y="972"/>
                  </a:cubicBezTo>
                  <a:cubicBezTo>
                    <a:pt x="587" y="972"/>
                    <a:pt x="650" y="960"/>
                    <a:pt x="710" y="934"/>
                  </a:cubicBezTo>
                  <a:cubicBezTo>
                    <a:pt x="892" y="859"/>
                    <a:pt x="1010" y="682"/>
                    <a:pt x="1010" y="486"/>
                  </a:cubicBezTo>
                  <a:cubicBezTo>
                    <a:pt x="1010" y="217"/>
                    <a:pt x="793" y="0"/>
                    <a:pt x="525"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4"/>
            <p:cNvSpPr/>
            <p:nvPr/>
          </p:nvSpPr>
          <p:spPr>
            <a:xfrm>
              <a:off x="5122100" y="1557100"/>
              <a:ext cx="74300" cy="88925"/>
            </a:xfrm>
            <a:custGeom>
              <a:avLst/>
              <a:gdLst/>
              <a:ahLst/>
              <a:cxnLst/>
              <a:rect l="l" t="t" r="r" b="b"/>
              <a:pathLst>
                <a:path w="2972" h="3557" extrusionOk="0">
                  <a:moveTo>
                    <a:pt x="565" y="1"/>
                  </a:moveTo>
                  <a:cubicBezTo>
                    <a:pt x="264" y="1"/>
                    <a:pt x="0" y="379"/>
                    <a:pt x="285" y="629"/>
                  </a:cubicBezTo>
                  <a:cubicBezTo>
                    <a:pt x="1117" y="1365"/>
                    <a:pt x="1754" y="2261"/>
                    <a:pt x="2145" y="3302"/>
                  </a:cubicBezTo>
                  <a:cubicBezTo>
                    <a:pt x="2212" y="3480"/>
                    <a:pt x="2366" y="3557"/>
                    <a:pt x="2517" y="3557"/>
                  </a:cubicBezTo>
                  <a:cubicBezTo>
                    <a:pt x="2747" y="3557"/>
                    <a:pt x="2971" y="3377"/>
                    <a:pt x="2868" y="3103"/>
                  </a:cubicBezTo>
                  <a:cubicBezTo>
                    <a:pt x="2432" y="1940"/>
                    <a:pt x="1748" y="922"/>
                    <a:pt x="814" y="99"/>
                  </a:cubicBezTo>
                  <a:cubicBezTo>
                    <a:pt x="735" y="30"/>
                    <a:pt x="649" y="1"/>
                    <a:pt x="5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4"/>
            <p:cNvSpPr/>
            <p:nvPr/>
          </p:nvSpPr>
          <p:spPr>
            <a:xfrm>
              <a:off x="5182750" y="1656775"/>
              <a:ext cx="24200" cy="18775"/>
            </a:xfrm>
            <a:custGeom>
              <a:avLst/>
              <a:gdLst/>
              <a:ahLst/>
              <a:cxnLst/>
              <a:rect l="l" t="t" r="r" b="b"/>
              <a:pathLst>
                <a:path w="968" h="751" extrusionOk="0">
                  <a:moveTo>
                    <a:pt x="484" y="0"/>
                  </a:moveTo>
                  <a:cubicBezTo>
                    <a:pt x="1" y="0"/>
                    <a:pt x="1" y="750"/>
                    <a:pt x="484" y="750"/>
                  </a:cubicBezTo>
                  <a:cubicBezTo>
                    <a:pt x="966" y="750"/>
                    <a:pt x="968" y="0"/>
                    <a:pt x="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4414150" y="1913150"/>
              <a:ext cx="743900" cy="80875"/>
            </a:xfrm>
            <a:custGeom>
              <a:avLst/>
              <a:gdLst/>
              <a:ahLst/>
              <a:cxnLst/>
              <a:rect l="l" t="t" r="r" b="b"/>
              <a:pathLst>
                <a:path w="29756" h="3235" extrusionOk="0">
                  <a:moveTo>
                    <a:pt x="1060" y="0"/>
                  </a:moveTo>
                  <a:cubicBezTo>
                    <a:pt x="474" y="0"/>
                    <a:pt x="1" y="473"/>
                    <a:pt x="1" y="1060"/>
                  </a:cubicBezTo>
                  <a:lnTo>
                    <a:pt x="1" y="2175"/>
                  </a:lnTo>
                  <a:cubicBezTo>
                    <a:pt x="1" y="2763"/>
                    <a:pt x="474" y="3235"/>
                    <a:pt x="1060" y="3235"/>
                  </a:cubicBezTo>
                  <a:lnTo>
                    <a:pt x="28696" y="3235"/>
                  </a:lnTo>
                  <a:cubicBezTo>
                    <a:pt x="29284" y="3235"/>
                    <a:pt x="29756" y="2763"/>
                    <a:pt x="29756" y="2175"/>
                  </a:cubicBezTo>
                  <a:lnTo>
                    <a:pt x="29756" y="1060"/>
                  </a:lnTo>
                  <a:cubicBezTo>
                    <a:pt x="29756" y="473"/>
                    <a:pt x="29284" y="0"/>
                    <a:pt x="28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4501575" y="1913150"/>
              <a:ext cx="656475" cy="80875"/>
            </a:xfrm>
            <a:custGeom>
              <a:avLst/>
              <a:gdLst/>
              <a:ahLst/>
              <a:cxnLst/>
              <a:rect l="l" t="t" r="r" b="b"/>
              <a:pathLst>
                <a:path w="26259" h="3235" extrusionOk="0">
                  <a:moveTo>
                    <a:pt x="1060" y="0"/>
                  </a:moveTo>
                  <a:cubicBezTo>
                    <a:pt x="474" y="0"/>
                    <a:pt x="1" y="473"/>
                    <a:pt x="1" y="1060"/>
                  </a:cubicBezTo>
                  <a:lnTo>
                    <a:pt x="1" y="2175"/>
                  </a:lnTo>
                  <a:cubicBezTo>
                    <a:pt x="1" y="2763"/>
                    <a:pt x="474" y="3235"/>
                    <a:pt x="1060" y="3235"/>
                  </a:cubicBezTo>
                  <a:lnTo>
                    <a:pt x="25199" y="3235"/>
                  </a:lnTo>
                  <a:cubicBezTo>
                    <a:pt x="25787" y="3235"/>
                    <a:pt x="26259" y="2763"/>
                    <a:pt x="26259" y="2175"/>
                  </a:cubicBezTo>
                  <a:lnTo>
                    <a:pt x="26259" y="1060"/>
                  </a:lnTo>
                  <a:cubicBezTo>
                    <a:pt x="26259" y="473"/>
                    <a:pt x="25787" y="0"/>
                    <a:pt x="25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5120575" y="1923450"/>
              <a:ext cx="30975" cy="34825"/>
            </a:xfrm>
            <a:custGeom>
              <a:avLst/>
              <a:gdLst/>
              <a:ahLst/>
              <a:cxnLst/>
              <a:rect l="l" t="t" r="r" b="b"/>
              <a:pathLst>
                <a:path w="1239" h="1393" extrusionOk="0">
                  <a:moveTo>
                    <a:pt x="370" y="496"/>
                  </a:moveTo>
                  <a:cubicBezTo>
                    <a:pt x="374" y="500"/>
                    <a:pt x="378" y="503"/>
                    <a:pt x="383" y="506"/>
                  </a:cubicBezTo>
                  <a:lnTo>
                    <a:pt x="383" y="506"/>
                  </a:lnTo>
                  <a:cubicBezTo>
                    <a:pt x="381" y="505"/>
                    <a:pt x="377" y="502"/>
                    <a:pt x="370" y="496"/>
                  </a:cubicBezTo>
                  <a:close/>
                  <a:moveTo>
                    <a:pt x="611" y="735"/>
                  </a:moveTo>
                  <a:lnTo>
                    <a:pt x="611" y="735"/>
                  </a:lnTo>
                  <a:cubicBezTo>
                    <a:pt x="613" y="738"/>
                    <a:pt x="614" y="739"/>
                    <a:pt x="614" y="739"/>
                  </a:cubicBezTo>
                  <a:cubicBezTo>
                    <a:pt x="614" y="739"/>
                    <a:pt x="613" y="737"/>
                    <a:pt x="611" y="735"/>
                  </a:cubicBezTo>
                  <a:close/>
                  <a:moveTo>
                    <a:pt x="775" y="1010"/>
                  </a:moveTo>
                  <a:cubicBezTo>
                    <a:pt x="776" y="1013"/>
                    <a:pt x="778" y="1017"/>
                    <a:pt x="779" y="1020"/>
                  </a:cubicBezTo>
                  <a:lnTo>
                    <a:pt x="779" y="1020"/>
                  </a:lnTo>
                  <a:cubicBezTo>
                    <a:pt x="778" y="1018"/>
                    <a:pt x="777" y="1014"/>
                    <a:pt x="775" y="1010"/>
                  </a:cubicBezTo>
                  <a:close/>
                  <a:moveTo>
                    <a:pt x="202" y="1"/>
                  </a:moveTo>
                  <a:cubicBezTo>
                    <a:pt x="138" y="1"/>
                    <a:pt x="77" y="28"/>
                    <a:pt x="44" y="90"/>
                  </a:cubicBezTo>
                  <a:cubicBezTo>
                    <a:pt x="1" y="172"/>
                    <a:pt x="16" y="304"/>
                    <a:pt x="112" y="346"/>
                  </a:cubicBezTo>
                  <a:cubicBezTo>
                    <a:pt x="163" y="370"/>
                    <a:pt x="212" y="395"/>
                    <a:pt x="259" y="423"/>
                  </a:cubicBezTo>
                  <a:cubicBezTo>
                    <a:pt x="283" y="437"/>
                    <a:pt x="307" y="453"/>
                    <a:pt x="330" y="468"/>
                  </a:cubicBezTo>
                  <a:cubicBezTo>
                    <a:pt x="340" y="474"/>
                    <a:pt x="350" y="482"/>
                    <a:pt x="360" y="489"/>
                  </a:cubicBezTo>
                  <a:cubicBezTo>
                    <a:pt x="364" y="492"/>
                    <a:pt x="384" y="508"/>
                    <a:pt x="384" y="508"/>
                  </a:cubicBezTo>
                  <a:cubicBezTo>
                    <a:pt x="384" y="508"/>
                    <a:pt x="384" y="508"/>
                    <a:pt x="384" y="508"/>
                  </a:cubicBezTo>
                  <a:lnTo>
                    <a:pt x="384" y="508"/>
                  </a:lnTo>
                  <a:cubicBezTo>
                    <a:pt x="464" y="572"/>
                    <a:pt x="537" y="645"/>
                    <a:pt x="602" y="724"/>
                  </a:cubicBezTo>
                  <a:cubicBezTo>
                    <a:pt x="605" y="728"/>
                    <a:pt x="608" y="732"/>
                    <a:pt x="611" y="735"/>
                  </a:cubicBezTo>
                  <a:lnTo>
                    <a:pt x="611" y="735"/>
                  </a:lnTo>
                  <a:cubicBezTo>
                    <a:pt x="609" y="733"/>
                    <a:pt x="608" y="731"/>
                    <a:pt x="605" y="728"/>
                  </a:cubicBezTo>
                  <a:lnTo>
                    <a:pt x="605" y="728"/>
                  </a:lnTo>
                  <a:cubicBezTo>
                    <a:pt x="615" y="739"/>
                    <a:pt x="624" y="751"/>
                    <a:pt x="632" y="763"/>
                  </a:cubicBezTo>
                  <a:cubicBezTo>
                    <a:pt x="648" y="784"/>
                    <a:pt x="661" y="806"/>
                    <a:pt x="675" y="827"/>
                  </a:cubicBezTo>
                  <a:cubicBezTo>
                    <a:pt x="705" y="873"/>
                    <a:pt x="732" y="922"/>
                    <a:pt x="756" y="972"/>
                  </a:cubicBezTo>
                  <a:cubicBezTo>
                    <a:pt x="763" y="983"/>
                    <a:pt x="767" y="994"/>
                    <a:pt x="772" y="1006"/>
                  </a:cubicBezTo>
                  <a:cubicBezTo>
                    <a:pt x="776" y="1013"/>
                    <a:pt x="779" y="1019"/>
                    <a:pt x="780" y="1022"/>
                  </a:cubicBezTo>
                  <a:lnTo>
                    <a:pt x="780" y="1022"/>
                  </a:lnTo>
                  <a:cubicBezTo>
                    <a:pt x="790" y="1046"/>
                    <a:pt x="798" y="1070"/>
                    <a:pt x="806" y="1094"/>
                  </a:cubicBezTo>
                  <a:cubicBezTo>
                    <a:pt x="825" y="1146"/>
                    <a:pt x="839" y="1200"/>
                    <a:pt x="852" y="1255"/>
                  </a:cubicBezTo>
                  <a:cubicBezTo>
                    <a:pt x="869" y="1335"/>
                    <a:pt x="952" y="1393"/>
                    <a:pt x="1033" y="1393"/>
                  </a:cubicBezTo>
                  <a:cubicBezTo>
                    <a:pt x="1050" y="1393"/>
                    <a:pt x="1066" y="1390"/>
                    <a:pt x="1082" y="1385"/>
                  </a:cubicBezTo>
                  <a:cubicBezTo>
                    <a:pt x="1180" y="1356"/>
                    <a:pt x="1238" y="1255"/>
                    <a:pt x="1212" y="1155"/>
                  </a:cubicBezTo>
                  <a:cubicBezTo>
                    <a:pt x="1106" y="666"/>
                    <a:pt x="758" y="228"/>
                    <a:pt x="301" y="22"/>
                  </a:cubicBezTo>
                  <a:cubicBezTo>
                    <a:pt x="270" y="8"/>
                    <a:pt x="235" y="1"/>
                    <a:pt x="202"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5103900" y="1921000"/>
              <a:ext cx="12100" cy="9375"/>
            </a:xfrm>
            <a:custGeom>
              <a:avLst/>
              <a:gdLst/>
              <a:ahLst/>
              <a:cxnLst/>
              <a:rect l="l" t="t" r="r" b="b"/>
              <a:pathLst>
                <a:path w="484" h="375" extrusionOk="0">
                  <a:moveTo>
                    <a:pt x="242" y="1"/>
                  </a:moveTo>
                  <a:cubicBezTo>
                    <a:pt x="1" y="1"/>
                    <a:pt x="1" y="375"/>
                    <a:pt x="242" y="375"/>
                  </a:cubicBezTo>
                  <a:cubicBezTo>
                    <a:pt x="483" y="375"/>
                    <a:pt x="483" y="1"/>
                    <a:pt x="242"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4364025" y="2795525"/>
              <a:ext cx="844175" cy="91775"/>
            </a:xfrm>
            <a:custGeom>
              <a:avLst/>
              <a:gdLst/>
              <a:ahLst/>
              <a:cxnLst/>
              <a:rect l="l" t="t" r="r" b="b"/>
              <a:pathLst>
                <a:path w="33767" h="3671" extrusionOk="0">
                  <a:moveTo>
                    <a:pt x="1202" y="0"/>
                  </a:moveTo>
                  <a:cubicBezTo>
                    <a:pt x="537" y="0"/>
                    <a:pt x="0" y="536"/>
                    <a:pt x="0" y="1202"/>
                  </a:cubicBezTo>
                  <a:lnTo>
                    <a:pt x="0" y="2468"/>
                  </a:lnTo>
                  <a:cubicBezTo>
                    <a:pt x="0" y="3134"/>
                    <a:pt x="537" y="3670"/>
                    <a:pt x="1202" y="3670"/>
                  </a:cubicBezTo>
                  <a:lnTo>
                    <a:pt x="32564" y="3670"/>
                  </a:lnTo>
                  <a:cubicBezTo>
                    <a:pt x="33230" y="3670"/>
                    <a:pt x="33767" y="3134"/>
                    <a:pt x="33767" y="2468"/>
                  </a:cubicBezTo>
                  <a:lnTo>
                    <a:pt x="33767" y="1202"/>
                  </a:lnTo>
                  <a:cubicBezTo>
                    <a:pt x="33767" y="536"/>
                    <a:pt x="33230" y="0"/>
                    <a:pt x="32564" y="0"/>
                  </a:cubicBezTo>
                  <a:close/>
                </a:path>
              </a:pathLst>
            </a:custGeom>
            <a:solidFill>
              <a:srgbClr val="DDB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4463225" y="2795525"/>
              <a:ext cx="744975" cy="91775"/>
            </a:xfrm>
            <a:custGeom>
              <a:avLst/>
              <a:gdLst/>
              <a:ahLst/>
              <a:cxnLst/>
              <a:rect l="l" t="t" r="r" b="b"/>
              <a:pathLst>
                <a:path w="29799" h="3671" extrusionOk="0">
                  <a:moveTo>
                    <a:pt x="1203" y="0"/>
                  </a:moveTo>
                  <a:cubicBezTo>
                    <a:pt x="537" y="0"/>
                    <a:pt x="1" y="536"/>
                    <a:pt x="1" y="1202"/>
                  </a:cubicBezTo>
                  <a:lnTo>
                    <a:pt x="1" y="2468"/>
                  </a:lnTo>
                  <a:cubicBezTo>
                    <a:pt x="1" y="3134"/>
                    <a:pt x="537" y="3670"/>
                    <a:pt x="1203" y="3670"/>
                  </a:cubicBezTo>
                  <a:lnTo>
                    <a:pt x="28596" y="3670"/>
                  </a:lnTo>
                  <a:cubicBezTo>
                    <a:pt x="29262" y="3670"/>
                    <a:pt x="29799" y="3134"/>
                    <a:pt x="29799" y="2468"/>
                  </a:cubicBezTo>
                  <a:lnTo>
                    <a:pt x="29799" y="1202"/>
                  </a:lnTo>
                  <a:cubicBezTo>
                    <a:pt x="29799" y="536"/>
                    <a:pt x="29262" y="0"/>
                    <a:pt x="28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5165700" y="2807200"/>
              <a:ext cx="35000" cy="39550"/>
            </a:xfrm>
            <a:custGeom>
              <a:avLst/>
              <a:gdLst/>
              <a:ahLst/>
              <a:cxnLst/>
              <a:rect l="l" t="t" r="r" b="b"/>
              <a:pathLst>
                <a:path w="1400" h="1582" extrusionOk="0">
                  <a:moveTo>
                    <a:pt x="226" y="1"/>
                  </a:moveTo>
                  <a:cubicBezTo>
                    <a:pt x="155" y="1"/>
                    <a:pt x="86" y="31"/>
                    <a:pt x="49" y="101"/>
                  </a:cubicBezTo>
                  <a:cubicBezTo>
                    <a:pt x="0" y="195"/>
                    <a:pt x="17" y="344"/>
                    <a:pt x="124" y="393"/>
                  </a:cubicBezTo>
                  <a:lnTo>
                    <a:pt x="126" y="393"/>
                  </a:lnTo>
                  <a:cubicBezTo>
                    <a:pt x="183" y="418"/>
                    <a:pt x="239" y="448"/>
                    <a:pt x="293" y="481"/>
                  </a:cubicBezTo>
                  <a:cubicBezTo>
                    <a:pt x="319" y="497"/>
                    <a:pt x="346" y="514"/>
                    <a:pt x="372" y="531"/>
                  </a:cubicBezTo>
                  <a:cubicBezTo>
                    <a:pt x="384" y="539"/>
                    <a:pt x="396" y="548"/>
                    <a:pt x="407" y="555"/>
                  </a:cubicBezTo>
                  <a:cubicBezTo>
                    <a:pt x="411" y="558"/>
                    <a:pt x="434" y="577"/>
                    <a:pt x="435" y="577"/>
                  </a:cubicBezTo>
                  <a:cubicBezTo>
                    <a:pt x="435" y="577"/>
                    <a:pt x="431" y="573"/>
                    <a:pt x="419" y="564"/>
                  </a:cubicBezTo>
                  <a:lnTo>
                    <a:pt x="419" y="564"/>
                  </a:lnTo>
                  <a:cubicBezTo>
                    <a:pt x="516" y="640"/>
                    <a:pt x="604" y="727"/>
                    <a:pt x="682" y="822"/>
                  </a:cubicBezTo>
                  <a:cubicBezTo>
                    <a:pt x="689" y="831"/>
                    <a:pt x="696" y="839"/>
                    <a:pt x="696" y="839"/>
                  </a:cubicBezTo>
                  <a:cubicBezTo>
                    <a:pt x="696" y="839"/>
                    <a:pt x="695" y="838"/>
                    <a:pt x="693" y="835"/>
                  </a:cubicBezTo>
                  <a:lnTo>
                    <a:pt x="693" y="835"/>
                  </a:lnTo>
                  <a:cubicBezTo>
                    <a:pt x="701" y="846"/>
                    <a:pt x="709" y="857"/>
                    <a:pt x="717" y="867"/>
                  </a:cubicBezTo>
                  <a:cubicBezTo>
                    <a:pt x="733" y="890"/>
                    <a:pt x="749" y="915"/>
                    <a:pt x="764" y="938"/>
                  </a:cubicBezTo>
                  <a:cubicBezTo>
                    <a:pt x="799" y="992"/>
                    <a:pt x="829" y="1046"/>
                    <a:pt x="857" y="1102"/>
                  </a:cubicBezTo>
                  <a:cubicBezTo>
                    <a:pt x="863" y="1116"/>
                    <a:pt x="869" y="1128"/>
                    <a:pt x="875" y="1141"/>
                  </a:cubicBezTo>
                  <a:cubicBezTo>
                    <a:pt x="879" y="1150"/>
                    <a:pt x="882" y="1156"/>
                    <a:pt x="883" y="1159"/>
                  </a:cubicBezTo>
                  <a:lnTo>
                    <a:pt x="883" y="1159"/>
                  </a:lnTo>
                  <a:cubicBezTo>
                    <a:pt x="895" y="1187"/>
                    <a:pt x="905" y="1214"/>
                    <a:pt x="914" y="1243"/>
                  </a:cubicBezTo>
                  <a:cubicBezTo>
                    <a:pt x="935" y="1301"/>
                    <a:pt x="951" y="1362"/>
                    <a:pt x="964" y="1424"/>
                  </a:cubicBezTo>
                  <a:cubicBezTo>
                    <a:pt x="984" y="1515"/>
                    <a:pt x="1079" y="1581"/>
                    <a:pt x="1172" y="1581"/>
                  </a:cubicBezTo>
                  <a:cubicBezTo>
                    <a:pt x="1190" y="1581"/>
                    <a:pt x="1209" y="1579"/>
                    <a:pt x="1227" y="1573"/>
                  </a:cubicBezTo>
                  <a:cubicBezTo>
                    <a:pt x="1341" y="1535"/>
                    <a:pt x="1400" y="1428"/>
                    <a:pt x="1375" y="1311"/>
                  </a:cubicBezTo>
                  <a:cubicBezTo>
                    <a:pt x="1255" y="756"/>
                    <a:pt x="858" y="259"/>
                    <a:pt x="340" y="26"/>
                  </a:cubicBezTo>
                  <a:cubicBezTo>
                    <a:pt x="305" y="10"/>
                    <a:pt x="265" y="1"/>
                    <a:pt x="226"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5146725" y="2804425"/>
              <a:ext cx="13750" cy="10650"/>
            </a:xfrm>
            <a:custGeom>
              <a:avLst/>
              <a:gdLst/>
              <a:ahLst/>
              <a:cxnLst/>
              <a:rect l="l" t="t" r="r" b="b"/>
              <a:pathLst>
                <a:path w="550" h="426" extrusionOk="0">
                  <a:moveTo>
                    <a:pt x="275" y="0"/>
                  </a:moveTo>
                  <a:cubicBezTo>
                    <a:pt x="1" y="0"/>
                    <a:pt x="1" y="426"/>
                    <a:pt x="275" y="426"/>
                  </a:cubicBezTo>
                  <a:cubicBezTo>
                    <a:pt x="549" y="426"/>
                    <a:pt x="549" y="0"/>
                    <a:pt x="275" y="0"/>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4680350" y="2232700"/>
              <a:ext cx="258000" cy="296075"/>
            </a:xfrm>
            <a:custGeom>
              <a:avLst/>
              <a:gdLst/>
              <a:ahLst/>
              <a:cxnLst/>
              <a:rect l="l" t="t" r="r" b="b"/>
              <a:pathLst>
                <a:path w="10320" h="11843" extrusionOk="0">
                  <a:moveTo>
                    <a:pt x="5160" y="0"/>
                  </a:moveTo>
                  <a:cubicBezTo>
                    <a:pt x="2147" y="664"/>
                    <a:pt x="0" y="3334"/>
                    <a:pt x="0" y="6418"/>
                  </a:cubicBezTo>
                  <a:lnTo>
                    <a:pt x="0" y="11843"/>
                  </a:lnTo>
                  <a:lnTo>
                    <a:pt x="10320" y="11843"/>
                  </a:lnTo>
                  <a:lnTo>
                    <a:pt x="10320" y="6420"/>
                  </a:lnTo>
                  <a:cubicBezTo>
                    <a:pt x="10320" y="3334"/>
                    <a:pt x="8174" y="664"/>
                    <a:pt x="5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4719025" y="2277075"/>
              <a:ext cx="180650" cy="207325"/>
            </a:xfrm>
            <a:custGeom>
              <a:avLst/>
              <a:gdLst/>
              <a:ahLst/>
              <a:cxnLst/>
              <a:rect l="l" t="t" r="r" b="b"/>
              <a:pathLst>
                <a:path w="7226" h="8293" extrusionOk="0">
                  <a:moveTo>
                    <a:pt x="3613" y="1"/>
                  </a:moveTo>
                  <a:cubicBezTo>
                    <a:pt x="1504" y="465"/>
                    <a:pt x="1" y="2334"/>
                    <a:pt x="1" y="4495"/>
                  </a:cubicBezTo>
                  <a:lnTo>
                    <a:pt x="1" y="8293"/>
                  </a:lnTo>
                  <a:lnTo>
                    <a:pt x="7226" y="8293"/>
                  </a:lnTo>
                  <a:lnTo>
                    <a:pt x="7224" y="4495"/>
                  </a:lnTo>
                  <a:cubicBezTo>
                    <a:pt x="7224" y="2334"/>
                    <a:pt x="5722" y="465"/>
                    <a:pt x="3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4661650" y="2517650"/>
              <a:ext cx="307250" cy="49500"/>
            </a:xfrm>
            <a:custGeom>
              <a:avLst/>
              <a:gdLst/>
              <a:ahLst/>
              <a:cxnLst/>
              <a:rect l="l" t="t" r="r" b="b"/>
              <a:pathLst>
                <a:path w="12290" h="1980" extrusionOk="0">
                  <a:moveTo>
                    <a:pt x="648" y="1"/>
                  </a:moveTo>
                  <a:cubicBezTo>
                    <a:pt x="290" y="1"/>
                    <a:pt x="1" y="290"/>
                    <a:pt x="1" y="650"/>
                  </a:cubicBezTo>
                  <a:lnTo>
                    <a:pt x="1" y="1332"/>
                  </a:lnTo>
                  <a:cubicBezTo>
                    <a:pt x="1" y="1691"/>
                    <a:pt x="290" y="1980"/>
                    <a:pt x="648" y="1980"/>
                  </a:cubicBezTo>
                  <a:lnTo>
                    <a:pt x="11641" y="1980"/>
                  </a:lnTo>
                  <a:cubicBezTo>
                    <a:pt x="11999" y="1980"/>
                    <a:pt x="12290" y="1691"/>
                    <a:pt x="12290" y="1332"/>
                  </a:cubicBezTo>
                  <a:lnTo>
                    <a:pt x="12290" y="650"/>
                  </a:lnTo>
                  <a:cubicBezTo>
                    <a:pt x="12290" y="290"/>
                    <a:pt x="11999" y="1"/>
                    <a:pt x="11641" y="1"/>
                  </a:cubicBezTo>
                  <a:close/>
                </a:path>
              </a:pathLst>
            </a:custGeom>
            <a:solidFill>
              <a:srgbClr val="DDB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4724075" y="2517650"/>
              <a:ext cx="244825" cy="49500"/>
            </a:xfrm>
            <a:custGeom>
              <a:avLst/>
              <a:gdLst/>
              <a:ahLst/>
              <a:cxnLst/>
              <a:rect l="l" t="t" r="r" b="b"/>
              <a:pathLst>
                <a:path w="9793" h="1980" extrusionOk="0">
                  <a:moveTo>
                    <a:pt x="650" y="1"/>
                  </a:moveTo>
                  <a:cubicBezTo>
                    <a:pt x="290" y="1"/>
                    <a:pt x="1" y="290"/>
                    <a:pt x="1" y="650"/>
                  </a:cubicBezTo>
                  <a:lnTo>
                    <a:pt x="1" y="1332"/>
                  </a:lnTo>
                  <a:cubicBezTo>
                    <a:pt x="1" y="1691"/>
                    <a:pt x="290" y="1980"/>
                    <a:pt x="650" y="1980"/>
                  </a:cubicBezTo>
                  <a:lnTo>
                    <a:pt x="9144" y="1980"/>
                  </a:lnTo>
                  <a:cubicBezTo>
                    <a:pt x="9502" y="1980"/>
                    <a:pt x="9793" y="1691"/>
                    <a:pt x="9793" y="1332"/>
                  </a:cubicBezTo>
                  <a:lnTo>
                    <a:pt x="9793" y="650"/>
                  </a:lnTo>
                  <a:cubicBezTo>
                    <a:pt x="9793" y="290"/>
                    <a:pt x="9502" y="1"/>
                    <a:pt x="9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4908150" y="2525725"/>
              <a:ext cx="43775" cy="9575"/>
            </a:xfrm>
            <a:custGeom>
              <a:avLst/>
              <a:gdLst/>
              <a:ahLst/>
              <a:cxnLst/>
              <a:rect l="l" t="t" r="r" b="b"/>
              <a:pathLst>
                <a:path w="1751" h="383" extrusionOk="0">
                  <a:moveTo>
                    <a:pt x="246" y="1"/>
                  </a:moveTo>
                  <a:cubicBezTo>
                    <a:pt x="1" y="1"/>
                    <a:pt x="1" y="383"/>
                    <a:pt x="246" y="383"/>
                  </a:cubicBezTo>
                  <a:lnTo>
                    <a:pt x="1504" y="383"/>
                  </a:lnTo>
                  <a:cubicBezTo>
                    <a:pt x="1749" y="383"/>
                    <a:pt x="1750" y="1"/>
                    <a:pt x="1504"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4885950" y="2525725"/>
              <a:ext cx="12325" cy="9575"/>
            </a:xfrm>
            <a:custGeom>
              <a:avLst/>
              <a:gdLst/>
              <a:ahLst/>
              <a:cxnLst/>
              <a:rect l="l" t="t" r="r" b="b"/>
              <a:pathLst>
                <a:path w="493" h="383" extrusionOk="0">
                  <a:moveTo>
                    <a:pt x="246" y="1"/>
                  </a:moveTo>
                  <a:cubicBezTo>
                    <a:pt x="0" y="1"/>
                    <a:pt x="0" y="383"/>
                    <a:pt x="246" y="383"/>
                  </a:cubicBezTo>
                  <a:cubicBezTo>
                    <a:pt x="491" y="383"/>
                    <a:pt x="493" y="1"/>
                    <a:pt x="246"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4431475" y="2664125"/>
              <a:ext cx="34625" cy="167550"/>
            </a:xfrm>
            <a:custGeom>
              <a:avLst/>
              <a:gdLst/>
              <a:ahLst/>
              <a:cxnLst/>
              <a:rect l="l" t="t" r="r" b="b"/>
              <a:pathLst>
                <a:path w="1385" h="6702" extrusionOk="0">
                  <a:moveTo>
                    <a:pt x="0" y="0"/>
                  </a:moveTo>
                  <a:lnTo>
                    <a:pt x="0" y="6701"/>
                  </a:lnTo>
                  <a:lnTo>
                    <a:pt x="1384" y="6701"/>
                  </a:lnTo>
                  <a:lnTo>
                    <a:pt x="1384" y="0"/>
                  </a:lnTo>
                  <a:close/>
                </a:path>
              </a:pathLst>
            </a:custGeom>
            <a:solidFill>
              <a:srgbClr val="DDB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4591775" y="2664125"/>
              <a:ext cx="34625" cy="167550"/>
            </a:xfrm>
            <a:custGeom>
              <a:avLst/>
              <a:gdLst/>
              <a:ahLst/>
              <a:cxnLst/>
              <a:rect l="l" t="t" r="r" b="b"/>
              <a:pathLst>
                <a:path w="1385" h="6702" extrusionOk="0">
                  <a:moveTo>
                    <a:pt x="0" y="0"/>
                  </a:moveTo>
                  <a:lnTo>
                    <a:pt x="0" y="6701"/>
                  </a:lnTo>
                  <a:lnTo>
                    <a:pt x="1384" y="6701"/>
                  </a:lnTo>
                  <a:lnTo>
                    <a:pt x="1384" y="0"/>
                  </a:ln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4752075" y="2664125"/>
              <a:ext cx="34600" cy="167550"/>
            </a:xfrm>
            <a:custGeom>
              <a:avLst/>
              <a:gdLst/>
              <a:ahLst/>
              <a:cxnLst/>
              <a:rect l="l" t="t" r="r" b="b"/>
              <a:pathLst>
                <a:path w="1384" h="6702" extrusionOk="0">
                  <a:moveTo>
                    <a:pt x="0" y="0"/>
                  </a:moveTo>
                  <a:lnTo>
                    <a:pt x="0" y="6701"/>
                  </a:lnTo>
                  <a:lnTo>
                    <a:pt x="1384" y="6701"/>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4"/>
            <p:cNvSpPr/>
            <p:nvPr/>
          </p:nvSpPr>
          <p:spPr>
            <a:xfrm>
              <a:off x="4949025" y="2664125"/>
              <a:ext cx="34600" cy="167550"/>
            </a:xfrm>
            <a:custGeom>
              <a:avLst/>
              <a:gdLst/>
              <a:ahLst/>
              <a:cxnLst/>
              <a:rect l="l" t="t" r="r" b="b"/>
              <a:pathLst>
                <a:path w="1384" h="6702" extrusionOk="0">
                  <a:moveTo>
                    <a:pt x="1" y="0"/>
                  </a:moveTo>
                  <a:lnTo>
                    <a:pt x="1" y="6701"/>
                  </a:lnTo>
                  <a:lnTo>
                    <a:pt x="1383" y="6701"/>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4"/>
            <p:cNvSpPr/>
            <p:nvPr/>
          </p:nvSpPr>
          <p:spPr>
            <a:xfrm>
              <a:off x="5109950" y="2664125"/>
              <a:ext cx="34575" cy="167550"/>
            </a:xfrm>
            <a:custGeom>
              <a:avLst/>
              <a:gdLst/>
              <a:ahLst/>
              <a:cxnLst/>
              <a:rect l="l" t="t" r="r" b="b"/>
              <a:pathLst>
                <a:path w="1383" h="6702" extrusionOk="0">
                  <a:moveTo>
                    <a:pt x="0" y="0"/>
                  </a:moveTo>
                  <a:lnTo>
                    <a:pt x="0" y="6701"/>
                  </a:lnTo>
                  <a:lnTo>
                    <a:pt x="1383" y="6701"/>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4374450" y="2622625"/>
              <a:ext cx="829825" cy="57100"/>
            </a:xfrm>
            <a:custGeom>
              <a:avLst/>
              <a:gdLst/>
              <a:ahLst/>
              <a:cxnLst/>
              <a:rect l="l" t="t" r="r" b="b"/>
              <a:pathLst>
                <a:path w="33193" h="2284" extrusionOk="0">
                  <a:moveTo>
                    <a:pt x="748" y="1"/>
                  </a:moveTo>
                  <a:cubicBezTo>
                    <a:pt x="333" y="1"/>
                    <a:pt x="0" y="335"/>
                    <a:pt x="0" y="748"/>
                  </a:cubicBezTo>
                  <a:lnTo>
                    <a:pt x="0" y="1536"/>
                  </a:lnTo>
                  <a:cubicBezTo>
                    <a:pt x="0" y="1949"/>
                    <a:pt x="333" y="2283"/>
                    <a:pt x="748" y="2283"/>
                  </a:cubicBezTo>
                  <a:lnTo>
                    <a:pt x="32445" y="2283"/>
                  </a:lnTo>
                  <a:cubicBezTo>
                    <a:pt x="32858" y="2283"/>
                    <a:pt x="33192" y="1949"/>
                    <a:pt x="33192" y="1536"/>
                  </a:cubicBezTo>
                  <a:lnTo>
                    <a:pt x="33192" y="748"/>
                  </a:lnTo>
                  <a:cubicBezTo>
                    <a:pt x="33192" y="335"/>
                    <a:pt x="32858" y="1"/>
                    <a:pt x="324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4700825" y="3714850"/>
              <a:ext cx="258025" cy="566350"/>
            </a:xfrm>
            <a:custGeom>
              <a:avLst/>
              <a:gdLst/>
              <a:ahLst/>
              <a:cxnLst/>
              <a:rect l="l" t="t" r="r" b="b"/>
              <a:pathLst>
                <a:path w="10321" h="22654" extrusionOk="0">
                  <a:moveTo>
                    <a:pt x="5160" y="0"/>
                  </a:moveTo>
                  <a:cubicBezTo>
                    <a:pt x="2147" y="664"/>
                    <a:pt x="1" y="3334"/>
                    <a:pt x="1" y="6419"/>
                  </a:cubicBezTo>
                  <a:lnTo>
                    <a:pt x="1" y="22653"/>
                  </a:lnTo>
                  <a:lnTo>
                    <a:pt x="10320" y="22653"/>
                  </a:lnTo>
                  <a:lnTo>
                    <a:pt x="10320" y="6419"/>
                  </a:lnTo>
                  <a:cubicBezTo>
                    <a:pt x="10320" y="3334"/>
                    <a:pt x="8173" y="664"/>
                    <a:pt x="5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4739500" y="3759250"/>
              <a:ext cx="180625" cy="477575"/>
            </a:xfrm>
            <a:custGeom>
              <a:avLst/>
              <a:gdLst/>
              <a:ahLst/>
              <a:cxnLst/>
              <a:rect l="l" t="t" r="r" b="b"/>
              <a:pathLst>
                <a:path w="7225" h="19103" extrusionOk="0">
                  <a:moveTo>
                    <a:pt x="3613" y="1"/>
                  </a:moveTo>
                  <a:cubicBezTo>
                    <a:pt x="1504" y="465"/>
                    <a:pt x="1" y="2334"/>
                    <a:pt x="1" y="4495"/>
                  </a:cubicBezTo>
                  <a:lnTo>
                    <a:pt x="1" y="19102"/>
                  </a:lnTo>
                  <a:lnTo>
                    <a:pt x="7225" y="19102"/>
                  </a:lnTo>
                  <a:lnTo>
                    <a:pt x="7225" y="4495"/>
                  </a:lnTo>
                  <a:cubicBezTo>
                    <a:pt x="7225" y="2334"/>
                    <a:pt x="5723" y="465"/>
                    <a:pt x="3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4425675" y="1981800"/>
              <a:ext cx="18200" cy="10725"/>
            </a:xfrm>
            <a:custGeom>
              <a:avLst/>
              <a:gdLst/>
              <a:ahLst/>
              <a:cxnLst/>
              <a:rect l="l" t="t" r="r" b="b"/>
              <a:pathLst>
                <a:path w="728" h="429" extrusionOk="0">
                  <a:moveTo>
                    <a:pt x="1" y="1"/>
                  </a:moveTo>
                  <a:lnTo>
                    <a:pt x="1" y="1"/>
                  </a:lnTo>
                  <a:cubicBezTo>
                    <a:pt x="201" y="206"/>
                    <a:pt x="452" y="353"/>
                    <a:pt x="727" y="429"/>
                  </a:cubicBezTo>
                  <a:cubicBezTo>
                    <a:pt x="486" y="285"/>
                    <a:pt x="245" y="142"/>
                    <a:pt x="1" y="1"/>
                  </a:cubicBezTo>
                  <a:close/>
                </a:path>
              </a:pathLst>
            </a:custGeom>
            <a:solidFill>
              <a:srgbClr val="307F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2751450" y="1833525"/>
              <a:ext cx="1994975" cy="1248350"/>
            </a:xfrm>
            <a:custGeom>
              <a:avLst/>
              <a:gdLst/>
              <a:ahLst/>
              <a:cxnLst/>
              <a:rect l="l" t="t" r="r" b="b"/>
              <a:pathLst>
                <a:path w="79799" h="49934" extrusionOk="0">
                  <a:moveTo>
                    <a:pt x="39899" y="0"/>
                  </a:moveTo>
                  <a:cubicBezTo>
                    <a:pt x="39899" y="0"/>
                    <a:pt x="37087" y="3950"/>
                    <a:pt x="30930" y="4883"/>
                  </a:cubicBezTo>
                  <a:cubicBezTo>
                    <a:pt x="1973" y="9275"/>
                    <a:pt x="0" y="24268"/>
                    <a:pt x="205" y="30997"/>
                  </a:cubicBezTo>
                  <a:cubicBezTo>
                    <a:pt x="626" y="44785"/>
                    <a:pt x="13767" y="49934"/>
                    <a:pt x="13767" y="49934"/>
                  </a:cubicBezTo>
                  <a:lnTo>
                    <a:pt x="66033" y="49934"/>
                  </a:lnTo>
                  <a:cubicBezTo>
                    <a:pt x="66033" y="49934"/>
                    <a:pt x="79173" y="44785"/>
                    <a:pt x="79594" y="30997"/>
                  </a:cubicBezTo>
                  <a:cubicBezTo>
                    <a:pt x="79798" y="24268"/>
                    <a:pt x="77826" y="9275"/>
                    <a:pt x="48869" y="4883"/>
                  </a:cubicBezTo>
                  <a:cubicBezTo>
                    <a:pt x="42711" y="3950"/>
                    <a:pt x="39899" y="0"/>
                    <a:pt x="39899" y="0"/>
                  </a:cubicBezTo>
                  <a:close/>
                </a:path>
              </a:pathLst>
            </a:custGeom>
            <a:solidFill>
              <a:srgbClr val="59D2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2751450" y="1833525"/>
              <a:ext cx="1994975" cy="1248350"/>
            </a:xfrm>
            <a:custGeom>
              <a:avLst/>
              <a:gdLst/>
              <a:ahLst/>
              <a:cxnLst/>
              <a:rect l="l" t="t" r="r" b="b"/>
              <a:pathLst>
                <a:path w="79799" h="49934" extrusionOk="0">
                  <a:moveTo>
                    <a:pt x="39899" y="0"/>
                  </a:moveTo>
                  <a:cubicBezTo>
                    <a:pt x="39899" y="0"/>
                    <a:pt x="37087" y="3950"/>
                    <a:pt x="30930" y="4883"/>
                  </a:cubicBezTo>
                  <a:cubicBezTo>
                    <a:pt x="1973" y="9275"/>
                    <a:pt x="0" y="24268"/>
                    <a:pt x="205" y="30997"/>
                  </a:cubicBezTo>
                  <a:cubicBezTo>
                    <a:pt x="626" y="44785"/>
                    <a:pt x="13767" y="49934"/>
                    <a:pt x="13767" y="49934"/>
                  </a:cubicBezTo>
                  <a:lnTo>
                    <a:pt x="66033" y="49934"/>
                  </a:lnTo>
                  <a:cubicBezTo>
                    <a:pt x="66033" y="49934"/>
                    <a:pt x="79173" y="44785"/>
                    <a:pt x="79594" y="30997"/>
                  </a:cubicBezTo>
                  <a:cubicBezTo>
                    <a:pt x="79798" y="24268"/>
                    <a:pt x="77826" y="9275"/>
                    <a:pt x="48869" y="4883"/>
                  </a:cubicBezTo>
                  <a:cubicBezTo>
                    <a:pt x="42711" y="3950"/>
                    <a:pt x="39899" y="0"/>
                    <a:pt x="39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2752325" y="2033700"/>
              <a:ext cx="1911625" cy="1048175"/>
            </a:xfrm>
            <a:custGeom>
              <a:avLst/>
              <a:gdLst/>
              <a:ahLst/>
              <a:cxnLst/>
              <a:rect l="l" t="t" r="r" b="b"/>
              <a:pathLst>
                <a:path w="76465" h="41927" extrusionOk="0">
                  <a:moveTo>
                    <a:pt x="18189" y="0"/>
                  </a:moveTo>
                  <a:cubicBezTo>
                    <a:pt x="1322" y="6196"/>
                    <a:pt x="1" y="17422"/>
                    <a:pt x="170" y="22990"/>
                  </a:cubicBezTo>
                  <a:cubicBezTo>
                    <a:pt x="591" y="36778"/>
                    <a:pt x="13730" y="41927"/>
                    <a:pt x="13730" y="41927"/>
                  </a:cubicBezTo>
                  <a:lnTo>
                    <a:pt x="65997" y="41927"/>
                  </a:lnTo>
                  <a:cubicBezTo>
                    <a:pt x="65997" y="41927"/>
                    <a:pt x="72459" y="39393"/>
                    <a:pt x="76464" y="33126"/>
                  </a:cubicBezTo>
                  <a:lnTo>
                    <a:pt x="76464" y="33126"/>
                  </a:lnTo>
                  <a:cubicBezTo>
                    <a:pt x="76036" y="33360"/>
                    <a:pt x="75603" y="33587"/>
                    <a:pt x="75160" y="33792"/>
                  </a:cubicBezTo>
                  <a:cubicBezTo>
                    <a:pt x="69900" y="36227"/>
                    <a:pt x="64187" y="37867"/>
                    <a:pt x="58309" y="38797"/>
                  </a:cubicBezTo>
                  <a:cubicBezTo>
                    <a:pt x="54291" y="39433"/>
                    <a:pt x="50195" y="39737"/>
                    <a:pt x="46114" y="39737"/>
                  </a:cubicBezTo>
                  <a:cubicBezTo>
                    <a:pt x="39910" y="39737"/>
                    <a:pt x="33739" y="39034"/>
                    <a:pt x="27925" y="37725"/>
                  </a:cubicBezTo>
                  <a:cubicBezTo>
                    <a:pt x="22879" y="36590"/>
                    <a:pt x="17842" y="34908"/>
                    <a:pt x="13734" y="31766"/>
                  </a:cubicBezTo>
                  <a:cubicBezTo>
                    <a:pt x="9694" y="28674"/>
                    <a:pt x="6776" y="24091"/>
                    <a:pt x="6467" y="18941"/>
                  </a:cubicBezTo>
                  <a:cubicBezTo>
                    <a:pt x="6152" y="13664"/>
                    <a:pt x="9706" y="8098"/>
                    <a:pt x="13205" y="4388"/>
                  </a:cubicBezTo>
                  <a:cubicBezTo>
                    <a:pt x="14731" y="2771"/>
                    <a:pt x="16411" y="1325"/>
                    <a:pt x="181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3726725" y="1798125"/>
              <a:ext cx="58100" cy="55925"/>
            </a:xfrm>
            <a:custGeom>
              <a:avLst/>
              <a:gdLst/>
              <a:ahLst/>
              <a:cxnLst/>
              <a:rect l="l" t="t" r="r" b="b"/>
              <a:pathLst>
                <a:path w="2324" h="2237" extrusionOk="0">
                  <a:moveTo>
                    <a:pt x="1205" y="1"/>
                  </a:moveTo>
                  <a:cubicBezTo>
                    <a:pt x="754" y="1"/>
                    <a:pt x="346" y="273"/>
                    <a:pt x="174" y="691"/>
                  </a:cubicBezTo>
                  <a:cubicBezTo>
                    <a:pt x="1" y="1108"/>
                    <a:pt x="96" y="1590"/>
                    <a:pt x="415" y="1909"/>
                  </a:cubicBezTo>
                  <a:cubicBezTo>
                    <a:pt x="629" y="2123"/>
                    <a:pt x="916" y="2236"/>
                    <a:pt x="1207" y="2236"/>
                  </a:cubicBezTo>
                  <a:cubicBezTo>
                    <a:pt x="1351" y="2236"/>
                    <a:pt x="1495" y="2209"/>
                    <a:pt x="1633" y="2152"/>
                  </a:cubicBezTo>
                  <a:cubicBezTo>
                    <a:pt x="2052" y="1979"/>
                    <a:pt x="2323" y="1571"/>
                    <a:pt x="2323" y="1119"/>
                  </a:cubicBezTo>
                  <a:cubicBezTo>
                    <a:pt x="2323" y="502"/>
                    <a:pt x="1824" y="1"/>
                    <a:pt x="1205" y="1"/>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4519575" y="2242775"/>
              <a:ext cx="171175" cy="204800"/>
            </a:xfrm>
            <a:custGeom>
              <a:avLst/>
              <a:gdLst/>
              <a:ahLst/>
              <a:cxnLst/>
              <a:rect l="l" t="t" r="r" b="b"/>
              <a:pathLst>
                <a:path w="6847" h="8192" extrusionOk="0">
                  <a:moveTo>
                    <a:pt x="1310" y="1"/>
                  </a:moveTo>
                  <a:cubicBezTo>
                    <a:pt x="612" y="1"/>
                    <a:pt x="0" y="873"/>
                    <a:pt x="660" y="1446"/>
                  </a:cubicBezTo>
                  <a:cubicBezTo>
                    <a:pt x="2580" y="3115"/>
                    <a:pt x="4070" y="5212"/>
                    <a:pt x="4948" y="7604"/>
                  </a:cubicBezTo>
                  <a:cubicBezTo>
                    <a:pt x="5099" y="8014"/>
                    <a:pt x="5451" y="8191"/>
                    <a:pt x="5798" y="8191"/>
                  </a:cubicBezTo>
                  <a:cubicBezTo>
                    <a:pt x="6329" y="8191"/>
                    <a:pt x="6846" y="7777"/>
                    <a:pt x="6614" y="7144"/>
                  </a:cubicBezTo>
                  <a:cubicBezTo>
                    <a:pt x="5634" y="4476"/>
                    <a:pt x="4032" y="2092"/>
                    <a:pt x="1882" y="224"/>
                  </a:cubicBezTo>
                  <a:cubicBezTo>
                    <a:pt x="1702" y="67"/>
                    <a:pt x="1503" y="1"/>
                    <a:pt x="1310"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4659475" y="2472275"/>
              <a:ext cx="55675" cy="43225"/>
            </a:xfrm>
            <a:custGeom>
              <a:avLst/>
              <a:gdLst/>
              <a:ahLst/>
              <a:cxnLst/>
              <a:rect l="l" t="t" r="r" b="b"/>
              <a:pathLst>
                <a:path w="2227" h="1729" extrusionOk="0">
                  <a:moveTo>
                    <a:pt x="1113" y="0"/>
                  </a:moveTo>
                  <a:cubicBezTo>
                    <a:pt x="0" y="0"/>
                    <a:pt x="0" y="1728"/>
                    <a:pt x="1113" y="1728"/>
                  </a:cubicBezTo>
                  <a:cubicBezTo>
                    <a:pt x="2226" y="1728"/>
                    <a:pt x="2226" y="0"/>
                    <a:pt x="1113" y="0"/>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4411425" y="2133200"/>
              <a:ext cx="46975" cy="41150"/>
            </a:xfrm>
            <a:custGeom>
              <a:avLst/>
              <a:gdLst/>
              <a:ahLst/>
              <a:cxnLst/>
              <a:rect l="l" t="t" r="r" b="b"/>
              <a:pathLst>
                <a:path w="1879" h="1646" extrusionOk="0">
                  <a:moveTo>
                    <a:pt x="437" y="1"/>
                  </a:moveTo>
                  <a:cubicBezTo>
                    <a:pt x="329" y="1"/>
                    <a:pt x="204" y="47"/>
                    <a:pt x="132" y="126"/>
                  </a:cubicBezTo>
                  <a:cubicBezTo>
                    <a:pt x="55" y="209"/>
                    <a:pt x="0" y="317"/>
                    <a:pt x="5" y="431"/>
                  </a:cubicBezTo>
                  <a:cubicBezTo>
                    <a:pt x="10" y="539"/>
                    <a:pt x="44" y="669"/>
                    <a:pt x="132" y="737"/>
                  </a:cubicBezTo>
                  <a:lnTo>
                    <a:pt x="1138" y="1519"/>
                  </a:lnTo>
                  <a:cubicBezTo>
                    <a:pt x="1221" y="1596"/>
                    <a:pt x="1329" y="1641"/>
                    <a:pt x="1443" y="1646"/>
                  </a:cubicBezTo>
                  <a:cubicBezTo>
                    <a:pt x="1549" y="1646"/>
                    <a:pt x="1674" y="1598"/>
                    <a:pt x="1747" y="1519"/>
                  </a:cubicBezTo>
                  <a:cubicBezTo>
                    <a:pt x="1823" y="1437"/>
                    <a:pt x="1879" y="1329"/>
                    <a:pt x="1874" y="1213"/>
                  </a:cubicBezTo>
                  <a:cubicBezTo>
                    <a:pt x="1869" y="1107"/>
                    <a:pt x="1835" y="976"/>
                    <a:pt x="1747" y="908"/>
                  </a:cubicBezTo>
                  <a:lnTo>
                    <a:pt x="741" y="126"/>
                  </a:lnTo>
                  <a:cubicBezTo>
                    <a:pt x="657" y="50"/>
                    <a:pt x="550" y="6"/>
                    <a:pt x="437"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2838525" y="3046875"/>
              <a:ext cx="1836700" cy="195400"/>
            </a:xfrm>
            <a:custGeom>
              <a:avLst/>
              <a:gdLst/>
              <a:ahLst/>
              <a:cxnLst/>
              <a:rect l="l" t="t" r="r" b="b"/>
              <a:pathLst>
                <a:path w="73468" h="7816" extrusionOk="0">
                  <a:moveTo>
                    <a:pt x="2561" y="0"/>
                  </a:moveTo>
                  <a:cubicBezTo>
                    <a:pt x="1142" y="0"/>
                    <a:pt x="1" y="1141"/>
                    <a:pt x="1" y="2560"/>
                  </a:cubicBezTo>
                  <a:lnTo>
                    <a:pt x="1" y="5255"/>
                  </a:lnTo>
                  <a:cubicBezTo>
                    <a:pt x="1" y="6673"/>
                    <a:pt x="1142" y="7815"/>
                    <a:pt x="2561" y="7815"/>
                  </a:cubicBezTo>
                  <a:lnTo>
                    <a:pt x="70907" y="7815"/>
                  </a:lnTo>
                  <a:cubicBezTo>
                    <a:pt x="72325" y="7815"/>
                    <a:pt x="73467" y="6673"/>
                    <a:pt x="73467" y="5255"/>
                  </a:cubicBezTo>
                  <a:lnTo>
                    <a:pt x="73467" y="2560"/>
                  </a:lnTo>
                  <a:cubicBezTo>
                    <a:pt x="73467" y="1141"/>
                    <a:pt x="72325" y="0"/>
                    <a:pt x="70907" y="0"/>
                  </a:cubicBezTo>
                  <a:close/>
                </a:path>
              </a:pathLst>
            </a:custGeom>
            <a:solidFill>
              <a:srgbClr val="DDB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2929150" y="3046875"/>
              <a:ext cx="1746075" cy="195400"/>
            </a:xfrm>
            <a:custGeom>
              <a:avLst/>
              <a:gdLst/>
              <a:ahLst/>
              <a:cxnLst/>
              <a:rect l="l" t="t" r="r" b="b"/>
              <a:pathLst>
                <a:path w="69843" h="7816" extrusionOk="0">
                  <a:moveTo>
                    <a:pt x="2561" y="0"/>
                  </a:moveTo>
                  <a:cubicBezTo>
                    <a:pt x="1143" y="0"/>
                    <a:pt x="0" y="1141"/>
                    <a:pt x="0" y="2560"/>
                  </a:cubicBezTo>
                  <a:lnTo>
                    <a:pt x="0" y="5255"/>
                  </a:lnTo>
                  <a:cubicBezTo>
                    <a:pt x="0" y="6673"/>
                    <a:pt x="1143" y="7815"/>
                    <a:pt x="2561" y="7815"/>
                  </a:cubicBezTo>
                  <a:lnTo>
                    <a:pt x="67282" y="7815"/>
                  </a:lnTo>
                  <a:cubicBezTo>
                    <a:pt x="68700" y="7815"/>
                    <a:pt x="69842" y="6673"/>
                    <a:pt x="69842" y="5255"/>
                  </a:cubicBezTo>
                  <a:lnTo>
                    <a:pt x="69842" y="2560"/>
                  </a:lnTo>
                  <a:cubicBezTo>
                    <a:pt x="69842" y="1141"/>
                    <a:pt x="68700" y="0"/>
                    <a:pt x="672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2801800" y="3185100"/>
              <a:ext cx="1910275" cy="100350"/>
            </a:xfrm>
            <a:custGeom>
              <a:avLst/>
              <a:gdLst/>
              <a:ahLst/>
              <a:cxnLst/>
              <a:rect l="l" t="t" r="r" b="b"/>
              <a:pathLst>
                <a:path w="76411" h="4014" extrusionOk="0">
                  <a:moveTo>
                    <a:pt x="1316" y="0"/>
                  </a:moveTo>
                  <a:cubicBezTo>
                    <a:pt x="587" y="0"/>
                    <a:pt x="1" y="587"/>
                    <a:pt x="1" y="1315"/>
                  </a:cubicBezTo>
                  <a:lnTo>
                    <a:pt x="1" y="2700"/>
                  </a:lnTo>
                  <a:cubicBezTo>
                    <a:pt x="1" y="3427"/>
                    <a:pt x="587" y="4014"/>
                    <a:pt x="1316" y="4014"/>
                  </a:cubicBezTo>
                  <a:lnTo>
                    <a:pt x="75095" y="4014"/>
                  </a:lnTo>
                  <a:cubicBezTo>
                    <a:pt x="75824" y="4014"/>
                    <a:pt x="76410" y="3427"/>
                    <a:pt x="76410" y="2700"/>
                  </a:cubicBezTo>
                  <a:lnTo>
                    <a:pt x="76410" y="1315"/>
                  </a:lnTo>
                  <a:cubicBezTo>
                    <a:pt x="76410" y="587"/>
                    <a:pt x="75824" y="0"/>
                    <a:pt x="75095" y="0"/>
                  </a:cubicBezTo>
                  <a:close/>
                </a:path>
              </a:pathLst>
            </a:custGeom>
            <a:solidFill>
              <a:srgbClr val="DDB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4"/>
            <p:cNvSpPr/>
            <p:nvPr/>
          </p:nvSpPr>
          <p:spPr>
            <a:xfrm>
              <a:off x="2875775" y="3185100"/>
              <a:ext cx="1836300" cy="100350"/>
            </a:xfrm>
            <a:custGeom>
              <a:avLst/>
              <a:gdLst/>
              <a:ahLst/>
              <a:cxnLst/>
              <a:rect l="l" t="t" r="r" b="b"/>
              <a:pathLst>
                <a:path w="73452" h="4014" extrusionOk="0">
                  <a:moveTo>
                    <a:pt x="1316" y="0"/>
                  </a:moveTo>
                  <a:cubicBezTo>
                    <a:pt x="587" y="0"/>
                    <a:pt x="1" y="587"/>
                    <a:pt x="1" y="1315"/>
                  </a:cubicBezTo>
                  <a:lnTo>
                    <a:pt x="1" y="2700"/>
                  </a:lnTo>
                  <a:cubicBezTo>
                    <a:pt x="1" y="3427"/>
                    <a:pt x="587" y="4014"/>
                    <a:pt x="1316" y="4014"/>
                  </a:cubicBezTo>
                  <a:lnTo>
                    <a:pt x="72136" y="4014"/>
                  </a:lnTo>
                  <a:cubicBezTo>
                    <a:pt x="72865" y="4014"/>
                    <a:pt x="73451" y="3427"/>
                    <a:pt x="73451" y="2700"/>
                  </a:cubicBezTo>
                  <a:lnTo>
                    <a:pt x="73451" y="1315"/>
                  </a:lnTo>
                  <a:cubicBezTo>
                    <a:pt x="73451" y="587"/>
                    <a:pt x="72865" y="0"/>
                    <a:pt x="7213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4"/>
            <p:cNvSpPr/>
            <p:nvPr/>
          </p:nvSpPr>
          <p:spPr>
            <a:xfrm>
              <a:off x="2875775" y="3280600"/>
              <a:ext cx="1731950" cy="952800"/>
            </a:xfrm>
            <a:custGeom>
              <a:avLst/>
              <a:gdLst/>
              <a:ahLst/>
              <a:cxnLst/>
              <a:rect l="l" t="t" r="r" b="b"/>
              <a:pathLst>
                <a:path w="69278" h="38112" extrusionOk="0">
                  <a:moveTo>
                    <a:pt x="1" y="0"/>
                  </a:moveTo>
                  <a:lnTo>
                    <a:pt x="1" y="38112"/>
                  </a:lnTo>
                  <a:lnTo>
                    <a:pt x="69278" y="38112"/>
                  </a:lnTo>
                  <a:lnTo>
                    <a:pt x="692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2875775" y="3280600"/>
              <a:ext cx="1731950" cy="64300"/>
            </a:xfrm>
            <a:custGeom>
              <a:avLst/>
              <a:gdLst/>
              <a:ahLst/>
              <a:cxnLst/>
              <a:rect l="l" t="t" r="r" b="b"/>
              <a:pathLst>
                <a:path w="69278" h="2572" extrusionOk="0">
                  <a:moveTo>
                    <a:pt x="1" y="0"/>
                  </a:moveTo>
                  <a:lnTo>
                    <a:pt x="1" y="2571"/>
                  </a:lnTo>
                  <a:lnTo>
                    <a:pt x="69278" y="2571"/>
                  </a:lnTo>
                  <a:lnTo>
                    <a:pt x="692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2875775" y="3280600"/>
              <a:ext cx="320100" cy="952800"/>
            </a:xfrm>
            <a:custGeom>
              <a:avLst/>
              <a:gdLst/>
              <a:ahLst/>
              <a:cxnLst/>
              <a:rect l="l" t="t" r="r" b="b"/>
              <a:pathLst>
                <a:path w="12804" h="38112" extrusionOk="0">
                  <a:moveTo>
                    <a:pt x="1" y="0"/>
                  </a:moveTo>
                  <a:lnTo>
                    <a:pt x="1" y="38112"/>
                  </a:lnTo>
                  <a:lnTo>
                    <a:pt x="12804" y="38112"/>
                  </a:lnTo>
                  <a:lnTo>
                    <a:pt x="12804" y="0"/>
                  </a:lnTo>
                  <a:close/>
                </a:path>
              </a:pathLst>
            </a:custGeom>
            <a:solidFill>
              <a:srgbClr val="EFE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3073250" y="1846475"/>
              <a:ext cx="1673175" cy="1131775"/>
            </a:xfrm>
            <a:custGeom>
              <a:avLst/>
              <a:gdLst/>
              <a:ahLst/>
              <a:cxnLst/>
              <a:rect l="l" t="t" r="r" b="b"/>
              <a:pathLst>
                <a:path w="66927" h="45271" extrusionOk="0">
                  <a:moveTo>
                    <a:pt x="27459" y="1"/>
                  </a:moveTo>
                  <a:cubicBezTo>
                    <a:pt x="27459" y="1"/>
                    <a:pt x="27459" y="1"/>
                    <a:pt x="27459" y="1"/>
                  </a:cubicBezTo>
                  <a:lnTo>
                    <a:pt x="27459" y="1"/>
                  </a:lnTo>
                  <a:cubicBezTo>
                    <a:pt x="27459" y="1"/>
                    <a:pt x="27459" y="1"/>
                    <a:pt x="27459" y="1"/>
                  </a:cubicBezTo>
                  <a:close/>
                  <a:moveTo>
                    <a:pt x="27459" y="1"/>
                  </a:moveTo>
                  <a:cubicBezTo>
                    <a:pt x="28909" y="1602"/>
                    <a:pt x="22891" y="4951"/>
                    <a:pt x="21810" y="5218"/>
                  </a:cubicBezTo>
                  <a:cubicBezTo>
                    <a:pt x="17900" y="6187"/>
                    <a:pt x="14245" y="7542"/>
                    <a:pt x="10773" y="9707"/>
                  </a:cubicBezTo>
                  <a:cubicBezTo>
                    <a:pt x="6175" y="12576"/>
                    <a:pt x="2216" y="16869"/>
                    <a:pt x="923" y="22131"/>
                  </a:cubicBezTo>
                  <a:cubicBezTo>
                    <a:pt x="1" y="25876"/>
                    <a:pt x="508" y="29936"/>
                    <a:pt x="2221" y="33391"/>
                  </a:cubicBezTo>
                  <a:cubicBezTo>
                    <a:pt x="5142" y="39284"/>
                    <a:pt x="10646" y="42377"/>
                    <a:pt x="16846" y="43635"/>
                  </a:cubicBezTo>
                  <a:cubicBezTo>
                    <a:pt x="22219" y="44725"/>
                    <a:pt x="27701" y="45271"/>
                    <a:pt x="33184" y="45271"/>
                  </a:cubicBezTo>
                  <a:cubicBezTo>
                    <a:pt x="38251" y="45271"/>
                    <a:pt x="43317" y="44805"/>
                    <a:pt x="48298" y="43872"/>
                  </a:cubicBezTo>
                  <a:cubicBezTo>
                    <a:pt x="53508" y="42897"/>
                    <a:pt x="58687" y="41388"/>
                    <a:pt x="63229" y="38654"/>
                  </a:cubicBezTo>
                  <a:cubicBezTo>
                    <a:pt x="63956" y="38215"/>
                    <a:pt x="64666" y="37743"/>
                    <a:pt x="65355" y="37237"/>
                  </a:cubicBezTo>
                  <a:cubicBezTo>
                    <a:pt x="66134" y="35262"/>
                    <a:pt x="66644" y="33017"/>
                    <a:pt x="66722" y="30479"/>
                  </a:cubicBezTo>
                  <a:cubicBezTo>
                    <a:pt x="66926" y="23750"/>
                    <a:pt x="64954" y="8757"/>
                    <a:pt x="35997" y="4365"/>
                  </a:cubicBezTo>
                  <a:cubicBezTo>
                    <a:pt x="31220" y="3641"/>
                    <a:pt x="28458" y="1103"/>
                    <a:pt x="274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3530525" y="3494900"/>
              <a:ext cx="765525" cy="738525"/>
            </a:xfrm>
            <a:custGeom>
              <a:avLst/>
              <a:gdLst/>
              <a:ahLst/>
              <a:cxnLst/>
              <a:rect l="l" t="t" r="r" b="b"/>
              <a:pathLst>
                <a:path w="30621" h="29541" extrusionOk="0">
                  <a:moveTo>
                    <a:pt x="15310" y="0"/>
                  </a:moveTo>
                  <a:cubicBezTo>
                    <a:pt x="14719" y="694"/>
                    <a:pt x="13814" y="1477"/>
                    <a:pt x="12564" y="1822"/>
                  </a:cubicBezTo>
                  <a:cubicBezTo>
                    <a:pt x="12033" y="1967"/>
                    <a:pt x="11500" y="2055"/>
                    <a:pt x="11031" y="2132"/>
                  </a:cubicBezTo>
                  <a:cubicBezTo>
                    <a:pt x="9369" y="2405"/>
                    <a:pt x="9106" y="2562"/>
                    <a:pt x="9023" y="3337"/>
                  </a:cubicBezTo>
                  <a:cubicBezTo>
                    <a:pt x="8939" y="4111"/>
                    <a:pt x="8285" y="4680"/>
                    <a:pt x="7529" y="4680"/>
                  </a:cubicBezTo>
                  <a:cubicBezTo>
                    <a:pt x="7461" y="4680"/>
                    <a:pt x="7392" y="4676"/>
                    <a:pt x="7323" y="4666"/>
                  </a:cubicBezTo>
                  <a:cubicBezTo>
                    <a:pt x="7092" y="4635"/>
                    <a:pt x="6869" y="4620"/>
                    <a:pt x="6659" y="4620"/>
                  </a:cubicBezTo>
                  <a:cubicBezTo>
                    <a:pt x="6075" y="4620"/>
                    <a:pt x="5592" y="4738"/>
                    <a:pt x="5306" y="4961"/>
                  </a:cubicBezTo>
                  <a:cubicBezTo>
                    <a:pt x="5157" y="5076"/>
                    <a:pt x="4953" y="5292"/>
                    <a:pt x="4892" y="5822"/>
                  </a:cubicBezTo>
                  <a:cubicBezTo>
                    <a:pt x="4806" y="6588"/>
                    <a:pt x="4149" y="7164"/>
                    <a:pt x="3394" y="7164"/>
                  </a:cubicBezTo>
                  <a:cubicBezTo>
                    <a:pt x="3348" y="7164"/>
                    <a:pt x="3301" y="7162"/>
                    <a:pt x="3254" y="7157"/>
                  </a:cubicBezTo>
                  <a:cubicBezTo>
                    <a:pt x="3134" y="7146"/>
                    <a:pt x="2937" y="7132"/>
                    <a:pt x="2696" y="7132"/>
                  </a:cubicBezTo>
                  <a:cubicBezTo>
                    <a:pt x="2063" y="7132"/>
                    <a:pt x="1136" y="7230"/>
                    <a:pt x="577" y="7741"/>
                  </a:cubicBezTo>
                  <a:cubicBezTo>
                    <a:pt x="188" y="8097"/>
                    <a:pt x="1" y="8637"/>
                    <a:pt x="4" y="9393"/>
                  </a:cubicBezTo>
                  <a:cubicBezTo>
                    <a:pt x="21" y="12839"/>
                    <a:pt x="10" y="25409"/>
                    <a:pt x="6" y="29541"/>
                  </a:cubicBezTo>
                  <a:lnTo>
                    <a:pt x="30615" y="29541"/>
                  </a:lnTo>
                  <a:cubicBezTo>
                    <a:pt x="30610" y="25409"/>
                    <a:pt x="30599" y="12839"/>
                    <a:pt x="30617" y="9392"/>
                  </a:cubicBezTo>
                  <a:cubicBezTo>
                    <a:pt x="30620" y="8637"/>
                    <a:pt x="30432" y="8097"/>
                    <a:pt x="30044" y="7741"/>
                  </a:cubicBezTo>
                  <a:cubicBezTo>
                    <a:pt x="29485" y="7230"/>
                    <a:pt x="28560" y="7131"/>
                    <a:pt x="27927" y="7131"/>
                  </a:cubicBezTo>
                  <a:cubicBezTo>
                    <a:pt x="27686" y="7131"/>
                    <a:pt x="27487" y="7146"/>
                    <a:pt x="27367" y="7157"/>
                  </a:cubicBezTo>
                  <a:cubicBezTo>
                    <a:pt x="27320" y="7162"/>
                    <a:pt x="27274" y="7164"/>
                    <a:pt x="27227" y="7164"/>
                  </a:cubicBezTo>
                  <a:cubicBezTo>
                    <a:pt x="26474" y="7164"/>
                    <a:pt x="25815" y="6588"/>
                    <a:pt x="25729" y="5822"/>
                  </a:cubicBezTo>
                  <a:cubicBezTo>
                    <a:pt x="25668" y="5291"/>
                    <a:pt x="25464" y="5076"/>
                    <a:pt x="25317" y="4961"/>
                  </a:cubicBezTo>
                  <a:cubicBezTo>
                    <a:pt x="25030" y="4738"/>
                    <a:pt x="24546" y="4619"/>
                    <a:pt x="23963" y="4619"/>
                  </a:cubicBezTo>
                  <a:cubicBezTo>
                    <a:pt x="23753" y="4619"/>
                    <a:pt x="23529" y="4635"/>
                    <a:pt x="23298" y="4666"/>
                  </a:cubicBezTo>
                  <a:cubicBezTo>
                    <a:pt x="23228" y="4676"/>
                    <a:pt x="23160" y="4680"/>
                    <a:pt x="23092" y="4680"/>
                  </a:cubicBezTo>
                  <a:cubicBezTo>
                    <a:pt x="22335" y="4680"/>
                    <a:pt x="21681" y="4111"/>
                    <a:pt x="21598" y="3337"/>
                  </a:cubicBezTo>
                  <a:cubicBezTo>
                    <a:pt x="21514" y="2562"/>
                    <a:pt x="21252" y="2405"/>
                    <a:pt x="19589" y="2132"/>
                  </a:cubicBezTo>
                  <a:cubicBezTo>
                    <a:pt x="19119" y="2055"/>
                    <a:pt x="18588" y="1967"/>
                    <a:pt x="18056" y="1822"/>
                  </a:cubicBezTo>
                  <a:cubicBezTo>
                    <a:pt x="16806" y="1477"/>
                    <a:pt x="15901" y="694"/>
                    <a:pt x="15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3476400" y="3429725"/>
              <a:ext cx="873775" cy="803700"/>
            </a:xfrm>
            <a:custGeom>
              <a:avLst/>
              <a:gdLst/>
              <a:ahLst/>
              <a:cxnLst/>
              <a:rect l="l" t="t" r="r" b="b"/>
              <a:pathLst>
                <a:path w="34951" h="32148" extrusionOk="0">
                  <a:moveTo>
                    <a:pt x="17475" y="1"/>
                  </a:moveTo>
                  <a:cubicBezTo>
                    <a:pt x="16965" y="1"/>
                    <a:pt x="16488" y="260"/>
                    <a:pt x="16211" y="691"/>
                  </a:cubicBezTo>
                  <a:cubicBezTo>
                    <a:pt x="15894" y="1185"/>
                    <a:pt x="15205" y="2055"/>
                    <a:pt x="14156" y="2344"/>
                  </a:cubicBezTo>
                  <a:cubicBezTo>
                    <a:pt x="13735" y="2459"/>
                    <a:pt x="13284" y="2533"/>
                    <a:pt x="12847" y="2605"/>
                  </a:cubicBezTo>
                  <a:cubicBezTo>
                    <a:pt x="11490" y="2827"/>
                    <a:pt x="9679" y="3124"/>
                    <a:pt x="9155" y="5074"/>
                  </a:cubicBezTo>
                  <a:cubicBezTo>
                    <a:pt x="9051" y="5069"/>
                    <a:pt x="8943" y="5066"/>
                    <a:pt x="8831" y="5066"/>
                  </a:cubicBezTo>
                  <a:cubicBezTo>
                    <a:pt x="7990" y="5066"/>
                    <a:pt x="6956" y="5228"/>
                    <a:pt x="6142" y="5863"/>
                  </a:cubicBezTo>
                  <a:cubicBezTo>
                    <a:pt x="5597" y="6287"/>
                    <a:pt x="5217" y="6872"/>
                    <a:pt x="5025" y="7577"/>
                  </a:cubicBezTo>
                  <a:cubicBezTo>
                    <a:pt x="4963" y="7575"/>
                    <a:pt x="4900" y="7575"/>
                    <a:pt x="4836" y="7575"/>
                  </a:cubicBezTo>
                  <a:cubicBezTo>
                    <a:pt x="3764" y="7575"/>
                    <a:pt x="2335" y="7792"/>
                    <a:pt x="1284" y="8752"/>
                  </a:cubicBezTo>
                  <a:cubicBezTo>
                    <a:pt x="431" y="9533"/>
                    <a:pt x="0" y="10630"/>
                    <a:pt x="8" y="12010"/>
                  </a:cubicBezTo>
                  <a:cubicBezTo>
                    <a:pt x="25" y="15451"/>
                    <a:pt x="14" y="28020"/>
                    <a:pt x="9" y="32147"/>
                  </a:cubicBezTo>
                  <a:lnTo>
                    <a:pt x="2171" y="32147"/>
                  </a:lnTo>
                  <a:cubicBezTo>
                    <a:pt x="2175" y="28015"/>
                    <a:pt x="2186" y="15446"/>
                    <a:pt x="2169" y="11999"/>
                  </a:cubicBezTo>
                  <a:cubicBezTo>
                    <a:pt x="2166" y="11244"/>
                    <a:pt x="2353" y="10704"/>
                    <a:pt x="2742" y="10347"/>
                  </a:cubicBezTo>
                  <a:cubicBezTo>
                    <a:pt x="3302" y="9836"/>
                    <a:pt x="4230" y="9738"/>
                    <a:pt x="4862" y="9738"/>
                  </a:cubicBezTo>
                  <a:cubicBezTo>
                    <a:pt x="5102" y="9738"/>
                    <a:pt x="5300" y="9752"/>
                    <a:pt x="5419" y="9763"/>
                  </a:cubicBezTo>
                  <a:cubicBezTo>
                    <a:pt x="5466" y="9768"/>
                    <a:pt x="5514" y="9770"/>
                    <a:pt x="5561" y="9770"/>
                  </a:cubicBezTo>
                  <a:cubicBezTo>
                    <a:pt x="6315" y="9770"/>
                    <a:pt x="6971" y="9195"/>
                    <a:pt x="7057" y="8429"/>
                  </a:cubicBezTo>
                  <a:cubicBezTo>
                    <a:pt x="7117" y="7898"/>
                    <a:pt x="7322" y="7683"/>
                    <a:pt x="7469" y="7567"/>
                  </a:cubicBezTo>
                  <a:cubicBezTo>
                    <a:pt x="7756" y="7345"/>
                    <a:pt x="8239" y="7226"/>
                    <a:pt x="8823" y="7226"/>
                  </a:cubicBezTo>
                  <a:cubicBezTo>
                    <a:pt x="9033" y="7226"/>
                    <a:pt x="9256" y="7242"/>
                    <a:pt x="9488" y="7273"/>
                  </a:cubicBezTo>
                  <a:cubicBezTo>
                    <a:pt x="9557" y="7283"/>
                    <a:pt x="9626" y="7287"/>
                    <a:pt x="9694" y="7287"/>
                  </a:cubicBezTo>
                  <a:cubicBezTo>
                    <a:pt x="10450" y="7287"/>
                    <a:pt x="11105" y="6718"/>
                    <a:pt x="11189" y="5944"/>
                  </a:cubicBezTo>
                  <a:cubicBezTo>
                    <a:pt x="11272" y="5169"/>
                    <a:pt x="11535" y="5012"/>
                    <a:pt x="13197" y="4739"/>
                  </a:cubicBezTo>
                  <a:cubicBezTo>
                    <a:pt x="13667" y="4662"/>
                    <a:pt x="14199" y="4574"/>
                    <a:pt x="14730" y="4429"/>
                  </a:cubicBezTo>
                  <a:cubicBezTo>
                    <a:pt x="15979" y="4084"/>
                    <a:pt x="16885" y="3301"/>
                    <a:pt x="17477" y="2607"/>
                  </a:cubicBezTo>
                  <a:cubicBezTo>
                    <a:pt x="18067" y="3301"/>
                    <a:pt x="18973" y="4084"/>
                    <a:pt x="20222" y="4429"/>
                  </a:cubicBezTo>
                  <a:cubicBezTo>
                    <a:pt x="20754" y="4574"/>
                    <a:pt x="21286" y="4662"/>
                    <a:pt x="21755" y="4739"/>
                  </a:cubicBezTo>
                  <a:cubicBezTo>
                    <a:pt x="23418" y="5012"/>
                    <a:pt x="23680" y="5169"/>
                    <a:pt x="23763" y="5944"/>
                  </a:cubicBezTo>
                  <a:cubicBezTo>
                    <a:pt x="23847" y="6718"/>
                    <a:pt x="24501" y="7287"/>
                    <a:pt x="25257" y="7287"/>
                  </a:cubicBezTo>
                  <a:cubicBezTo>
                    <a:pt x="25325" y="7287"/>
                    <a:pt x="25393" y="7283"/>
                    <a:pt x="25463" y="7273"/>
                  </a:cubicBezTo>
                  <a:cubicBezTo>
                    <a:pt x="25694" y="7242"/>
                    <a:pt x="25918" y="7226"/>
                    <a:pt x="26128" y="7226"/>
                  </a:cubicBezTo>
                  <a:cubicBezTo>
                    <a:pt x="26711" y="7226"/>
                    <a:pt x="27195" y="7345"/>
                    <a:pt x="27482" y="7568"/>
                  </a:cubicBezTo>
                  <a:cubicBezTo>
                    <a:pt x="27629" y="7683"/>
                    <a:pt x="27834" y="7899"/>
                    <a:pt x="27894" y="8429"/>
                  </a:cubicBezTo>
                  <a:cubicBezTo>
                    <a:pt x="27980" y="9195"/>
                    <a:pt x="28639" y="9771"/>
                    <a:pt x="29392" y="9771"/>
                  </a:cubicBezTo>
                  <a:cubicBezTo>
                    <a:pt x="29439" y="9771"/>
                    <a:pt x="29485" y="9769"/>
                    <a:pt x="29532" y="9764"/>
                  </a:cubicBezTo>
                  <a:cubicBezTo>
                    <a:pt x="29651" y="9753"/>
                    <a:pt x="29849" y="9739"/>
                    <a:pt x="30090" y="9739"/>
                  </a:cubicBezTo>
                  <a:cubicBezTo>
                    <a:pt x="30723" y="9739"/>
                    <a:pt x="31650" y="9837"/>
                    <a:pt x="32209" y="10348"/>
                  </a:cubicBezTo>
                  <a:cubicBezTo>
                    <a:pt x="32597" y="10704"/>
                    <a:pt x="32785" y="11244"/>
                    <a:pt x="32782" y="12000"/>
                  </a:cubicBezTo>
                  <a:cubicBezTo>
                    <a:pt x="32764" y="15446"/>
                    <a:pt x="32775" y="28016"/>
                    <a:pt x="32780" y="32148"/>
                  </a:cubicBezTo>
                  <a:lnTo>
                    <a:pt x="34942" y="32148"/>
                  </a:lnTo>
                  <a:cubicBezTo>
                    <a:pt x="34937" y="28020"/>
                    <a:pt x="34926" y="15451"/>
                    <a:pt x="34943" y="12010"/>
                  </a:cubicBezTo>
                  <a:cubicBezTo>
                    <a:pt x="34951" y="10630"/>
                    <a:pt x="34521" y="9533"/>
                    <a:pt x="33667" y="8752"/>
                  </a:cubicBezTo>
                  <a:cubicBezTo>
                    <a:pt x="32615" y="7792"/>
                    <a:pt x="31188" y="7575"/>
                    <a:pt x="30115" y="7575"/>
                  </a:cubicBezTo>
                  <a:cubicBezTo>
                    <a:pt x="30051" y="7575"/>
                    <a:pt x="29988" y="7575"/>
                    <a:pt x="29926" y="7577"/>
                  </a:cubicBezTo>
                  <a:cubicBezTo>
                    <a:pt x="29733" y="6872"/>
                    <a:pt x="29354" y="6287"/>
                    <a:pt x="28809" y="5863"/>
                  </a:cubicBezTo>
                  <a:cubicBezTo>
                    <a:pt x="27995" y="5228"/>
                    <a:pt x="26962" y="5066"/>
                    <a:pt x="26120" y="5066"/>
                  </a:cubicBezTo>
                  <a:cubicBezTo>
                    <a:pt x="26008" y="5066"/>
                    <a:pt x="25899" y="5069"/>
                    <a:pt x="25794" y="5074"/>
                  </a:cubicBezTo>
                  <a:cubicBezTo>
                    <a:pt x="25271" y="3124"/>
                    <a:pt x="23461" y="2828"/>
                    <a:pt x="22104" y="2605"/>
                  </a:cubicBezTo>
                  <a:cubicBezTo>
                    <a:pt x="21667" y="2533"/>
                    <a:pt x="21216" y="2459"/>
                    <a:pt x="20795" y="2344"/>
                  </a:cubicBezTo>
                  <a:cubicBezTo>
                    <a:pt x="19744" y="2054"/>
                    <a:pt x="19057" y="1185"/>
                    <a:pt x="18739" y="691"/>
                  </a:cubicBezTo>
                  <a:cubicBezTo>
                    <a:pt x="18463" y="260"/>
                    <a:pt x="17986" y="1"/>
                    <a:pt x="17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2875784" y="3280584"/>
              <a:ext cx="343531" cy="952800"/>
            </a:xfrm>
            <a:custGeom>
              <a:avLst/>
              <a:gdLst/>
              <a:ahLst/>
              <a:cxnLst/>
              <a:rect l="l" t="t" r="r" b="b"/>
              <a:pathLst>
                <a:path w="12804" h="38112" extrusionOk="0">
                  <a:moveTo>
                    <a:pt x="1" y="0"/>
                  </a:moveTo>
                  <a:lnTo>
                    <a:pt x="1" y="38112"/>
                  </a:lnTo>
                  <a:lnTo>
                    <a:pt x="12804" y="38112"/>
                  </a:lnTo>
                  <a:lnTo>
                    <a:pt x="128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4257975" y="3402575"/>
              <a:ext cx="98675" cy="98675"/>
            </a:xfrm>
            <a:custGeom>
              <a:avLst/>
              <a:gdLst/>
              <a:ahLst/>
              <a:cxnLst/>
              <a:rect l="l" t="t" r="r" b="b"/>
              <a:pathLst>
                <a:path w="3947" h="3947" extrusionOk="0">
                  <a:moveTo>
                    <a:pt x="1973" y="0"/>
                  </a:moveTo>
                  <a:cubicBezTo>
                    <a:pt x="883" y="0"/>
                    <a:pt x="1" y="884"/>
                    <a:pt x="1" y="1974"/>
                  </a:cubicBezTo>
                  <a:cubicBezTo>
                    <a:pt x="1" y="3063"/>
                    <a:pt x="883" y="3947"/>
                    <a:pt x="1973" y="3947"/>
                  </a:cubicBezTo>
                  <a:cubicBezTo>
                    <a:pt x="3063" y="3947"/>
                    <a:pt x="3946" y="3063"/>
                    <a:pt x="3946" y="1974"/>
                  </a:cubicBezTo>
                  <a:cubicBezTo>
                    <a:pt x="3946" y="884"/>
                    <a:pt x="3063"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4277800" y="3422375"/>
              <a:ext cx="59025" cy="59075"/>
            </a:xfrm>
            <a:custGeom>
              <a:avLst/>
              <a:gdLst/>
              <a:ahLst/>
              <a:cxnLst/>
              <a:rect l="l" t="t" r="r" b="b"/>
              <a:pathLst>
                <a:path w="2361" h="2363" extrusionOk="0">
                  <a:moveTo>
                    <a:pt x="1180" y="1"/>
                  </a:moveTo>
                  <a:cubicBezTo>
                    <a:pt x="528" y="1"/>
                    <a:pt x="0" y="530"/>
                    <a:pt x="0" y="1182"/>
                  </a:cubicBezTo>
                  <a:cubicBezTo>
                    <a:pt x="0" y="1833"/>
                    <a:pt x="528" y="2362"/>
                    <a:pt x="1180" y="2362"/>
                  </a:cubicBezTo>
                  <a:cubicBezTo>
                    <a:pt x="1833" y="2362"/>
                    <a:pt x="2361" y="1833"/>
                    <a:pt x="2361" y="1182"/>
                  </a:cubicBezTo>
                  <a:cubicBezTo>
                    <a:pt x="2361" y="530"/>
                    <a:pt x="1833" y="1"/>
                    <a:pt x="11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3477400" y="3386875"/>
              <a:ext cx="102575" cy="98675"/>
            </a:xfrm>
            <a:custGeom>
              <a:avLst/>
              <a:gdLst/>
              <a:ahLst/>
              <a:cxnLst/>
              <a:rect l="l" t="t" r="r" b="b"/>
              <a:pathLst>
                <a:path w="4103" h="3947" extrusionOk="0">
                  <a:moveTo>
                    <a:pt x="2129" y="0"/>
                  </a:moveTo>
                  <a:cubicBezTo>
                    <a:pt x="1331" y="0"/>
                    <a:pt x="611" y="481"/>
                    <a:pt x="307" y="1218"/>
                  </a:cubicBezTo>
                  <a:cubicBezTo>
                    <a:pt x="1" y="1956"/>
                    <a:pt x="170" y="2803"/>
                    <a:pt x="735" y="3368"/>
                  </a:cubicBezTo>
                  <a:cubicBezTo>
                    <a:pt x="1112" y="3746"/>
                    <a:pt x="1616" y="3946"/>
                    <a:pt x="2130" y="3946"/>
                  </a:cubicBezTo>
                  <a:cubicBezTo>
                    <a:pt x="2384" y="3946"/>
                    <a:pt x="2640" y="3897"/>
                    <a:pt x="2884" y="3796"/>
                  </a:cubicBezTo>
                  <a:cubicBezTo>
                    <a:pt x="3622" y="3491"/>
                    <a:pt x="4102" y="2772"/>
                    <a:pt x="4102" y="1973"/>
                  </a:cubicBezTo>
                  <a:cubicBezTo>
                    <a:pt x="4102" y="883"/>
                    <a:pt x="3219" y="0"/>
                    <a:pt x="21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3498775" y="3406675"/>
              <a:ext cx="61375" cy="59075"/>
            </a:xfrm>
            <a:custGeom>
              <a:avLst/>
              <a:gdLst/>
              <a:ahLst/>
              <a:cxnLst/>
              <a:rect l="l" t="t" r="r" b="b"/>
              <a:pathLst>
                <a:path w="2455" h="2363" extrusionOk="0">
                  <a:moveTo>
                    <a:pt x="1274" y="1"/>
                  </a:moveTo>
                  <a:cubicBezTo>
                    <a:pt x="796" y="1"/>
                    <a:pt x="366" y="289"/>
                    <a:pt x="183" y="730"/>
                  </a:cubicBezTo>
                  <a:cubicBezTo>
                    <a:pt x="0" y="1170"/>
                    <a:pt x="101" y="1679"/>
                    <a:pt x="439" y="2016"/>
                  </a:cubicBezTo>
                  <a:cubicBezTo>
                    <a:pt x="665" y="2242"/>
                    <a:pt x="967" y="2362"/>
                    <a:pt x="1275" y="2362"/>
                  </a:cubicBezTo>
                  <a:cubicBezTo>
                    <a:pt x="1427" y="2362"/>
                    <a:pt x="1580" y="2333"/>
                    <a:pt x="1725" y="2272"/>
                  </a:cubicBezTo>
                  <a:cubicBezTo>
                    <a:pt x="2167" y="2089"/>
                    <a:pt x="2455" y="1659"/>
                    <a:pt x="2455" y="1181"/>
                  </a:cubicBezTo>
                  <a:cubicBezTo>
                    <a:pt x="2455" y="529"/>
                    <a:pt x="1927" y="1"/>
                    <a:pt x="1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2278050" y="1379475"/>
              <a:ext cx="865975" cy="541925"/>
            </a:xfrm>
            <a:custGeom>
              <a:avLst/>
              <a:gdLst/>
              <a:ahLst/>
              <a:cxnLst/>
              <a:rect l="l" t="t" r="r" b="b"/>
              <a:pathLst>
                <a:path w="34639" h="21677" extrusionOk="0">
                  <a:moveTo>
                    <a:pt x="17320" y="1"/>
                  </a:moveTo>
                  <a:cubicBezTo>
                    <a:pt x="17320" y="1"/>
                    <a:pt x="16100" y="1715"/>
                    <a:pt x="13427" y="2121"/>
                  </a:cubicBezTo>
                  <a:cubicBezTo>
                    <a:pt x="857" y="4027"/>
                    <a:pt x="1" y="10535"/>
                    <a:pt x="90" y="13456"/>
                  </a:cubicBezTo>
                  <a:cubicBezTo>
                    <a:pt x="273" y="19441"/>
                    <a:pt x="5976" y="21676"/>
                    <a:pt x="5976" y="21676"/>
                  </a:cubicBezTo>
                  <a:lnTo>
                    <a:pt x="28663" y="21676"/>
                  </a:lnTo>
                  <a:cubicBezTo>
                    <a:pt x="28663" y="21676"/>
                    <a:pt x="34367" y="19441"/>
                    <a:pt x="34550" y="13456"/>
                  </a:cubicBezTo>
                  <a:cubicBezTo>
                    <a:pt x="34639" y="10535"/>
                    <a:pt x="33783" y="4027"/>
                    <a:pt x="21213" y="2121"/>
                  </a:cubicBezTo>
                  <a:cubicBezTo>
                    <a:pt x="18540" y="1715"/>
                    <a:pt x="17320" y="1"/>
                    <a:pt x="173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2278450" y="1466375"/>
              <a:ext cx="829800" cy="455025"/>
            </a:xfrm>
            <a:custGeom>
              <a:avLst/>
              <a:gdLst/>
              <a:ahLst/>
              <a:cxnLst/>
              <a:rect l="l" t="t" r="r" b="b"/>
              <a:pathLst>
                <a:path w="33192" h="18201" extrusionOk="0">
                  <a:moveTo>
                    <a:pt x="7896" y="1"/>
                  </a:moveTo>
                  <a:lnTo>
                    <a:pt x="7896" y="1"/>
                  </a:lnTo>
                  <a:cubicBezTo>
                    <a:pt x="575" y="2689"/>
                    <a:pt x="1" y="7563"/>
                    <a:pt x="74" y="9980"/>
                  </a:cubicBezTo>
                  <a:cubicBezTo>
                    <a:pt x="257" y="15964"/>
                    <a:pt x="5960" y="18200"/>
                    <a:pt x="5960" y="18200"/>
                  </a:cubicBezTo>
                  <a:lnTo>
                    <a:pt x="28647" y="18200"/>
                  </a:lnTo>
                  <a:cubicBezTo>
                    <a:pt x="28647" y="18200"/>
                    <a:pt x="31452" y="17101"/>
                    <a:pt x="33191" y="14379"/>
                  </a:cubicBezTo>
                  <a:lnTo>
                    <a:pt x="33191" y="14379"/>
                  </a:lnTo>
                  <a:cubicBezTo>
                    <a:pt x="33005" y="14482"/>
                    <a:pt x="32817" y="14580"/>
                    <a:pt x="32624" y="14669"/>
                  </a:cubicBezTo>
                  <a:cubicBezTo>
                    <a:pt x="30341" y="15726"/>
                    <a:pt x="27861" y="16437"/>
                    <a:pt x="25310" y="16841"/>
                  </a:cubicBezTo>
                  <a:cubicBezTo>
                    <a:pt x="23566" y="17117"/>
                    <a:pt x="21788" y="17249"/>
                    <a:pt x="20016" y="17249"/>
                  </a:cubicBezTo>
                  <a:cubicBezTo>
                    <a:pt x="17323" y="17249"/>
                    <a:pt x="14645" y="16944"/>
                    <a:pt x="12121" y="16376"/>
                  </a:cubicBezTo>
                  <a:cubicBezTo>
                    <a:pt x="9931" y="15884"/>
                    <a:pt x="7744" y="15153"/>
                    <a:pt x="5961" y="13789"/>
                  </a:cubicBezTo>
                  <a:cubicBezTo>
                    <a:pt x="4207" y="12448"/>
                    <a:pt x="2941" y="10458"/>
                    <a:pt x="2807" y="8222"/>
                  </a:cubicBezTo>
                  <a:cubicBezTo>
                    <a:pt x="2671" y="5931"/>
                    <a:pt x="4213" y="3516"/>
                    <a:pt x="5732" y="1905"/>
                  </a:cubicBezTo>
                  <a:cubicBezTo>
                    <a:pt x="6394" y="1203"/>
                    <a:pt x="7123" y="575"/>
                    <a:pt x="7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2383750" y="1953575"/>
              <a:ext cx="661475" cy="892700"/>
            </a:xfrm>
            <a:custGeom>
              <a:avLst/>
              <a:gdLst/>
              <a:ahLst/>
              <a:cxnLst/>
              <a:rect l="l" t="t" r="r" b="b"/>
              <a:pathLst>
                <a:path w="26459" h="35708" extrusionOk="0">
                  <a:moveTo>
                    <a:pt x="1" y="1"/>
                  </a:moveTo>
                  <a:lnTo>
                    <a:pt x="1" y="35707"/>
                  </a:lnTo>
                  <a:lnTo>
                    <a:pt x="26458" y="35707"/>
                  </a:lnTo>
                  <a:lnTo>
                    <a:pt x="264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2383750" y="1953575"/>
              <a:ext cx="122300" cy="892700"/>
            </a:xfrm>
            <a:custGeom>
              <a:avLst/>
              <a:gdLst/>
              <a:ahLst/>
              <a:cxnLst/>
              <a:rect l="l" t="t" r="r" b="b"/>
              <a:pathLst>
                <a:path w="4892" h="35708" extrusionOk="0">
                  <a:moveTo>
                    <a:pt x="1" y="1"/>
                  </a:moveTo>
                  <a:lnTo>
                    <a:pt x="1" y="35707"/>
                  </a:lnTo>
                  <a:lnTo>
                    <a:pt x="4891" y="35707"/>
                  </a:lnTo>
                  <a:lnTo>
                    <a:pt x="48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4"/>
            <p:cNvSpPr/>
            <p:nvPr/>
          </p:nvSpPr>
          <p:spPr>
            <a:xfrm>
              <a:off x="2383750" y="2878450"/>
              <a:ext cx="661475" cy="1354950"/>
            </a:xfrm>
            <a:custGeom>
              <a:avLst/>
              <a:gdLst/>
              <a:ahLst/>
              <a:cxnLst/>
              <a:rect l="l" t="t" r="r" b="b"/>
              <a:pathLst>
                <a:path w="26459" h="54198" extrusionOk="0">
                  <a:moveTo>
                    <a:pt x="1" y="1"/>
                  </a:moveTo>
                  <a:lnTo>
                    <a:pt x="1" y="54198"/>
                  </a:lnTo>
                  <a:lnTo>
                    <a:pt x="26458" y="54198"/>
                  </a:lnTo>
                  <a:lnTo>
                    <a:pt x="264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4"/>
            <p:cNvSpPr/>
            <p:nvPr/>
          </p:nvSpPr>
          <p:spPr>
            <a:xfrm>
              <a:off x="2383750" y="2878450"/>
              <a:ext cx="122300" cy="1354950"/>
            </a:xfrm>
            <a:custGeom>
              <a:avLst/>
              <a:gdLst/>
              <a:ahLst/>
              <a:cxnLst/>
              <a:rect l="l" t="t" r="r" b="b"/>
              <a:pathLst>
                <a:path w="4892" h="54198" extrusionOk="0">
                  <a:moveTo>
                    <a:pt x="1" y="1"/>
                  </a:moveTo>
                  <a:lnTo>
                    <a:pt x="1" y="54198"/>
                  </a:lnTo>
                  <a:lnTo>
                    <a:pt x="4891" y="54198"/>
                  </a:lnTo>
                  <a:lnTo>
                    <a:pt x="48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2701400" y="1364125"/>
              <a:ext cx="25225" cy="24275"/>
            </a:xfrm>
            <a:custGeom>
              <a:avLst/>
              <a:gdLst/>
              <a:ahLst/>
              <a:cxnLst/>
              <a:rect l="l" t="t" r="r" b="b"/>
              <a:pathLst>
                <a:path w="1009" h="971" extrusionOk="0">
                  <a:moveTo>
                    <a:pt x="523" y="0"/>
                  </a:moveTo>
                  <a:cubicBezTo>
                    <a:pt x="327" y="0"/>
                    <a:pt x="150" y="119"/>
                    <a:pt x="75" y="300"/>
                  </a:cubicBezTo>
                  <a:cubicBezTo>
                    <a:pt x="0" y="482"/>
                    <a:pt x="42" y="691"/>
                    <a:pt x="181" y="830"/>
                  </a:cubicBezTo>
                  <a:cubicBezTo>
                    <a:pt x="273" y="922"/>
                    <a:pt x="398" y="971"/>
                    <a:pt x="524" y="971"/>
                  </a:cubicBezTo>
                  <a:cubicBezTo>
                    <a:pt x="586" y="971"/>
                    <a:pt x="649" y="959"/>
                    <a:pt x="709" y="934"/>
                  </a:cubicBezTo>
                  <a:cubicBezTo>
                    <a:pt x="890" y="859"/>
                    <a:pt x="1009" y="682"/>
                    <a:pt x="1009" y="486"/>
                  </a:cubicBezTo>
                  <a:cubicBezTo>
                    <a:pt x="1009" y="219"/>
                    <a:pt x="792" y="0"/>
                    <a:pt x="523" y="0"/>
                  </a:cubicBezTo>
                  <a:close/>
                </a:path>
              </a:pathLst>
            </a:custGeom>
            <a:solidFill>
              <a:srgbClr val="FFDD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3045600" y="1557100"/>
              <a:ext cx="74325" cy="88925"/>
            </a:xfrm>
            <a:custGeom>
              <a:avLst/>
              <a:gdLst/>
              <a:ahLst/>
              <a:cxnLst/>
              <a:rect l="l" t="t" r="r" b="b"/>
              <a:pathLst>
                <a:path w="2973" h="3557" extrusionOk="0">
                  <a:moveTo>
                    <a:pt x="567" y="1"/>
                  </a:moveTo>
                  <a:cubicBezTo>
                    <a:pt x="265" y="1"/>
                    <a:pt x="1" y="379"/>
                    <a:pt x="285" y="629"/>
                  </a:cubicBezTo>
                  <a:cubicBezTo>
                    <a:pt x="1119" y="1365"/>
                    <a:pt x="1756" y="2261"/>
                    <a:pt x="2146" y="3302"/>
                  </a:cubicBezTo>
                  <a:cubicBezTo>
                    <a:pt x="2212" y="3480"/>
                    <a:pt x="2366" y="3557"/>
                    <a:pt x="2517" y="3557"/>
                  </a:cubicBezTo>
                  <a:cubicBezTo>
                    <a:pt x="2748" y="3557"/>
                    <a:pt x="2972" y="3377"/>
                    <a:pt x="2870" y="3103"/>
                  </a:cubicBezTo>
                  <a:cubicBezTo>
                    <a:pt x="2432" y="1940"/>
                    <a:pt x="1749" y="922"/>
                    <a:pt x="816" y="99"/>
                  </a:cubicBezTo>
                  <a:cubicBezTo>
                    <a:pt x="737" y="30"/>
                    <a:pt x="651" y="1"/>
                    <a:pt x="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3106275" y="1656775"/>
              <a:ext cx="24200" cy="18775"/>
            </a:xfrm>
            <a:custGeom>
              <a:avLst/>
              <a:gdLst/>
              <a:ahLst/>
              <a:cxnLst/>
              <a:rect l="l" t="t" r="r" b="b"/>
              <a:pathLst>
                <a:path w="968" h="751" extrusionOk="0">
                  <a:moveTo>
                    <a:pt x="483" y="0"/>
                  </a:moveTo>
                  <a:cubicBezTo>
                    <a:pt x="0" y="0"/>
                    <a:pt x="0" y="750"/>
                    <a:pt x="483" y="750"/>
                  </a:cubicBezTo>
                  <a:cubicBezTo>
                    <a:pt x="966" y="750"/>
                    <a:pt x="967" y="0"/>
                    <a:pt x="4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2337675" y="1913150"/>
              <a:ext cx="743900" cy="80875"/>
            </a:xfrm>
            <a:custGeom>
              <a:avLst/>
              <a:gdLst/>
              <a:ahLst/>
              <a:cxnLst/>
              <a:rect l="l" t="t" r="r" b="b"/>
              <a:pathLst>
                <a:path w="29756" h="3235" extrusionOk="0">
                  <a:moveTo>
                    <a:pt x="1060" y="0"/>
                  </a:moveTo>
                  <a:cubicBezTo>
                    <a:pt x="474" y="0"/>
                    <a:pt x="0" y="473"/>
                    <a:pt x="0" y="1060"/>
                  </a:cubicBezTo>
                  <a:lnTo>
                    <a:pt x="0" y="2175"/>
                  </a:lnTo>
                  <a:cubicBezTo>
                    <a:pt x="0" y="2763"/>
                    <a:pt x="474" y="3235"/>
                    <a:pt x="1060" y="3235"/>
                  </a:cubicBezTo>
                  <a:lnTo>
                    <a:pt x="28696" y="3235"/>
                  </a:lnTo>
                  <a:cubicBezTo>
                    <a:pt x="29284" y="3235"/>
                    <a:pt x="29756" y="2763"/>
                    <a:pt x="29756" y="2175"/>
                  </a:cubicBezTo>
                  <a:lnTo>
                    <a:pt x="29756" y="1060"/>
                  </a:lnTo>
                  <a:cubicBezTo>
                    <a:pt x="29756" y="473"/>
                    <a:pt x="29284" y="0"/>
                    <a:pt x="28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2425100" y="1913150"/>
              <a:ext cx="656500" cy="80875"/>
            </a:xfrm>
            <a:custGeom>
              <a:avLst/>
              <a:gdLst/>
              <a:ahLst/>
              <a:cxnLst/>
              <a:rect l="l" t="t" r="r" b="b"/>
              <a:pathLst>
                <a:path w="26260" h="3235" extrusionOk="0">
                  <a:moveTo>
                    <a:pt x="1060" y="0"/>
                  </a:moveTo>
                  <a:cubicBezTo>
                    <a:pt x="473" y="0"/>
                    <a:pt x="0" y="473"/>
                    <a:pt x="0" y="1060"/>
                  </a:cubicBezTo>
                  <a:lnTo>
                    <a:pt x="0" y="2175"/>
                  </a:lnTo>
                  <a:cubicBezTo>
                    <a:pt x="0" y="2763"/>
                    <a:pt x="473" y="3235"/>
                    <a:pt x="1060" y="3235"/>
                  </a:cubicBezTo>
                  <a:lnTo>
                    <a:pt x="25200" y="3235"/>
                  </a:lnTo>
                  <a:cubicBezTo>
                    <a:pt x="25787" y="3235"/>
                    <a:pt x="26260" y="2763"/>
                    <a:pt x="26260" y="2175"/>
                  </a:cubicBezTo>
                  <a:lnTo>
                    <a:pt x="26260" y="1060"/>
                  </a:lnTo>
                  <a:cubicBezTo>
                    <a:pt x="26260" y="473"/>
                    <a:pt x="25787" y="0"/>
                    <a:pt x="25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3044100" y="1923450"/>
              <a:ext cx="30950" cy="34825"/>
            </a:xfrm>
            <a:custGeom>
              <a:avLst/>
              <a:gdLst/>
              <a:ahLst/>
              <a:cxnLst/>
              <a:rect l="l" t="t" r="r" b="b"/>
              <a:pathLst>
                <a:path w="1238" h="1393" extrusionOk="0">
                  <a:moveTo>
                    <a:pt x="201" y="1"/>
                  </a:moveTo>
                  <a:cubicBezTo>
                    <a:pt x="138" y="1"/>
                    <a:pt x="77" y="28"/>
                    <a:pt x="44" y="90"/>
                  </a:cubicBezTo>
                  <a:cubicBezTo>
                    <a:pt x="0" y="172"/>
                    <a:pt x="16" y="304"/>
                    <a:pt x="111" y="346"/>
                  </a:cubicBezTo>
                  <a:lnTo>
                    <a:pt x="112" y="346"/>
                  </a:lnTo>
                  <a:cubicBezTo>
                    <a:pt x="162" y="370"/>
                    <a:pt x="211" y="395"/>
                    <a:pt x="260" y="423"/>
                  </a:cubicBezTo>
                  <a:cubicBezTo>
                    <a:pt x="283" y="437"/>
                    <a:pt x="306" y="453"/>
                    <a:pt x="329" y="468"/>
                  </a:cubicBezTo>
                  <a:cubicBezTo>
                    <a:pt x="340" y="474"/>
                    <a:pt x="350" y="482"/>
                    <a:pt x="360" y="489"/>
                  </a:cubicBezTo>
                  <a:cubicBezTo>
                    <a:pt x="363" y="492"/>
                    <a:pt x="384" y="508"/>
                    <a:pt x="384" y="508"/>
                  </a:cubicBezTo>
                  <a:cubicBezTo>
                    <a:pt x="385" y="508"/>
                    <a:pt x="381" y="505"/>
                    <a:pt x="371" y="496"/>
                  </a:cubicBezTo>
                  <a:lnTo>
                    <a:pt x="371" y="496"/>
                  </a:lnTo>
                  <a:cubicBezTo>
                    <a:pt x="455" y="563"/>
                    <a:pt x="533" y="640"/>
                    <a:pt x="602" y="724"/>
                  </a:cubicBezTo>
                  <a:cubicBezTo>
                    <a:pt x="609" y="732"/>
                    <a:pt x="614" y="738"/>
                    <a:pt x="614" y="739"/>
                  </a:cubicBezTo>
                  <a:lnTo>
                    <a:pt x="614" y="739"/>
                  </a:lnTo>
                  <a:cubicBezTo>
                    <a:pt x="611" y="735"/>
                    <a:pt x="608" y="732"/>
                    <a:pt x="605" y="728"/>
                  </a:cubicBezTo>
                  <a:lnTo>
                    <a:pt x="605" y="728"/>
                  </a:lnTo>
                  <a:cubicBezTo>
                    <a:pt x="611" y="736"/>
                    <a:pt x="614" y="739"/>
                    <a:pt x="614" y="739"/>
                  </a:cubicBezTo>
                  <a:cubicBezTo>
                    <a:pt x="614" y="739"/>
                    <a:pt x="614" y="739"/>
                    <a:pt x="614" y="739"/>
                  </a:cubicBezTo>
                  <a:lnTo>
                    <a:pt x="614" y="739"/>
                  </a:lnTo>
                  <a:cubicBezTo>
                    <a:pt x="620" y="747"/>
                    <a:pt x="626" y="755"/>
                    <a:pt x="633" y="763"/>
                  </a:cubicBezTo>
                  <a:cubicBezTo>
                    <a:pt x="648" y="784"/>
                    <a:pt x="661" y="806"/>
                    <a:pt x="674" y="827"/>
                  </a:cubicBezTo>
                  <a:cubicBezTo>
                    <a:pt x="705" y="873"/>
                    <a:pt x="732" y="922"/>
                    <a:pt x="756" y="972"/>
                  </a:cubicBezTo>
                  <a:cubicBezTo>
                    <a:pt x="762" y="983"/>
                    <a:pt x="767" y="994"/>
                    <a:pt x="772" y="1006"/>
                  </a:cubicBezTo>
                  <a:cubicBezTo>
                    <a:pt x="777" y="1016"/>
                    <a:pt x="780" y="1023"/>
                    <a:pt x="780" y="1023"/>
                  </a:cubicBezTo>
                  <a:cubicBezTo>
                    <a:pt x="780" y="1023"/>
                    <a:pt x="778" y="1019"/>
                    <a:pt x="774" y="1010"/>
                  </a:cubicBezTo>
                  <a:lnTo>
                    <a:pt x="774" y="1010"/>
                  </a:lnTo>
                  <a:cubicBezTo>
                    <a:pt x="787" y="1038"/>
                    <a:pt x="798" y="1066"/>
                    <a:pt x="807" y="1094"/>
                  </a:cubicBezTo>
                  <a:cubicBezTo>
                    <a:pt x="824" y="1146"/>
                    <a:pt x="839" y="1200"/>
                    <a:pt x="851" y="1255"/>
                  </a:cubicBezTo>
                  <a:cubicBezTo>
                    <a:pt x="868" y="1335"/>
                    <a:pt x="952" y="1393"/>
                    <a:pt x="1033" y="1393"/>
                  </a:cubicBezTo>
                  <a:cubicBezTo>
                    <a:pt x="1049" y="1393"/>
                    <a:pt x="1066" y="1390"/>
                    <a:pt x="1082" y="1385"/>
                  </a:cubicBezTo>
                  <a:cubicBezTo>
                    <a:pt x="1180" y="1356"/>
                    <a:pt x="1238" y="1255"/>
                    <a:pt x="1212" y="1155"/>
                  </a:cubicBezTo>
                  <a:cubicBezTo>
                    <a:pt x="1106" y="666"/>
                    <a:pt x="757" y="228"/>
                    <a:pt x="300" y="22"/>
                  </a:cubicBezTo>
                  <a:cubicBezTo>
                    <a:pt x="269" y="8"/>
                    <a:pt x="235" y="1"/>
                    <a:pt x="201"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4"/>
            <p:cNvSpPr/>
            <p:nvPr/>
          </p:nvSpPr>
          <p:spPr>
            <a:xfrm>
              <a:off x="3027425" y="1921000"/>
              <a:ext cx="12100" cy="9375"/>
            </a:xfrm>
            <a:custGeom>
              <a:avLst/>
              <a:gdLst/>
              <a:ahLst/>
              <a:cxnLst/>
              <a:rect l="l" t="t" r="r" b="b"/>
              <a:pathLst>
                <a:path w="484" h="375" extrusionOk="0">
                  <a:moveTo>
                    <a:pt x="242" y="1"/>
                  </a:moveTo>
                  <a:cubicBezTo>
                    <a:pt x="0" y="1"/>
                    <a:pt x="0" y="375"/>
                    <a:pt x="242" y="375"/>
                  </a:cubicBezTo>
                  <a:cubicBezTo>
                    <a:pt x="483" y="375"/>
                    <a:pt x="483" y="1"/>
                    <a:pt x="242"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4"/>
            <p:cNvSpPr/>
            <p:nvPr/>
          </p:nvSpPr>
          <p:spPr>
            <a:xfrm>
              <a:off x="2287575" y="2795525"/>
              <a:ext cx="844150" cy="91775"/>
            </a:xfrm>
            <a:custGeom>
              <a:avLst/>
              <a:gdLst/>
              <a:ahLst/>
              <a:cxnLst/>
              <a:rect l="l" t="t" r="r" b="b"/>
              <a:pathLst>
                <a:path w="33766" h="3671" extrusionOk="0">
                  <a:moveTo>
                    <a:pt x="1202" y="0"/>
                  </a:moveTo>
                  <a:cubicBezTo>
                    <a:pt x="535" y="0"/>
                    <a:pt x="0" y="536"/>
                    <a:pt x="0" y="1202"/>
                  </a:cubicBezTo>
                  <a:lnTo>
                    <a:pt x="0" y="2468"/>
                  </a:lnTo>
                  <a:cubicBezTo>
                    <a:pt x="0" y="3134"/>
                    <a:pt x="535" y="3670"/>
                    <a:pt x="1202" y="3670"/>
                  </a:cubicBezTo>
                  <a:lnTo>
                    <a:pt x="32563" y="3670"/>
                  </a:lnTo>
                  <a:cubicBezTo>
                    <a:pt x="33229" y="3670"/>
                    <a:pt x="33765" y="3134"/>
                    <a:pt x="33765" y="2468"/>
                  </a:cubicBezTo>
                  <a:lnTo>
                    <a:pt x="33765" y="1202"/>
                  </a:lnTo>
                  <a:cubicBezTo>
                    <a:pt x="33765" y="536"/>
                    <a:pt x="33229" y="0"/>
                    <a:pt x="3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4"/>
            <p:cNvSpPr/>
            <p:nvPr/>
          </p:nvSpPr>
          <p:spPr>
            <a:xfrm>
              <a:off x="2386750" y="2795525"/>
              <a:ext cx="744975" cy="91775"/>
            </a:xfrm>
            <a:custGeom>
              <a:avLst/>
              <a:gdLst/>
              <a:ahLst/>
              <a:cxnLst/>
              <a:rect l="l" t="t" r="r" b="b"/>
              <a:pathLst>
                <a:path w="29799" h="3671" extrusionOk="0">
                  <a:moveTo>
                    <a:pt x="1203" y="0"/>
                  </a:moveTo>
                  <a:cubicBezTo>
                    <a:pt x="537" y="0"/>
                    <a:pt x="0" y="536"/>
                    <a:pt x="0" y="1202"/>
                  </a:cubicBezTo>
                  <a:lnTo>
                    <a:pt x="0" y="2468"/>
                  </a:lnTo>
                  <a:cubicBezTo>
                    <a:pt x="0" y="3134"/>
                    <a:pt x="537" y="3670"/>
                    <a:pt x="1203" y="3670"/>
                  </a:cubicBezTo>
                  <a:lnTo>
                    <a:pt x="28596" y="3670"/>
                  </a:lnTo>
                  <a:cubicBezTo>
                    <a:pt x="29262" y="3670"/>
                    <a:pt x="29798" y="3134"/>
                    <a:pt x="29798" y="2468"/>
                  </a:cubicBezTo>
                  <a:lnTo>
                    <a:pt x="29798" y="1202"/>
                  </a:lnTo>
                  <a:cubicBezTo>
                    <a:pt x="29798" y="536"/>
                    <a:pt x="29262" y="0"/>
                    <a:pt x="28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4"/>
            <p:cNvSpPr/>
            <p:nvPr/>
          </p:nvSpPr>
          <p:spPr>
            <a:xfrm>
              <a:off x="3089200" y="2807200"/>
              <a:ext cx="35050" cy="39550"/>
            </a:xfrm>
            <a:custGeom>
              <a:avLst/>
              <a:gdLst/>
              <a:ahLst/>
              <a:cxnLst/>
              <a:rect l="l" t="t" r="r" b="b"/>
              <a:pathLst>
                <a:path w="1402" h="1582" extrusionOk="0">
                  <a:moveTo>
                    <a:pt x="879" y="1147"/>
                  </a:moveTo>
                  <a:cubicBezTo>
                    <a:pt x="883" y="1156"/>
                    <a:pt x="885" y="1161"/>
                    <a:pt x="885" y="1161"/>
                  </a:cubicBezTo>
                  <a:cubicBezTo>
                    <a:pt x="885" y="1161"/>
                    <a:pt x="883" y="1157"/>
                    <a:pt x="879" y="1147"/>
                  </a:cubicBezTo>
                  <a:close/>
                  <a:moveTo>
                    <a:pt x="227" y="1"/>
                  </a:moveTo>
                  <a:cubicBezTo>
                    <a:pt x="156" y="1"/>
                    <a:pt x="87" y="31"/>
                    <a:pt x="49" y="101"/>
                  </a:cubicBezTo>
                  <a:cubicBezTo>
                    <a:pt x="1" y="195"/>
                    <a:pt x="18" y="344"/>
                    <a:pt x="126" y="393"/>
                  </a:cubicBezTo>
                  <a:cubicBezTo>
                    <a:pt x="183" y="418"/>
                    <a:pt x="240" y="448"/>
                    <a:pt x="293" y="481"/>
                  </a:cubicBezTo>
                  <a:cubicBezTo>
                    <a:pt x="320" y="497"/>
                    <a:pt x="347" y="514"/>
                    <a:pt x="372" y="531"/>
                  </a:cubicBezTo>
                  <a:cubicBezTo>
                    <a:pt x="385" y="539"/>
                    <a:pt x="397" y="548"/>
                    <a:pt x="408" y="555"/>
                  </a:cubicBezTo>
                  <a:cubicBezTo>
                    <a:pt x="412" y="558"/>
                    <a:pt x="435" y="577"/>
                    <a:pt x="436" y="577"/>
                  </a:cubicBezTo>
                  <a:cubicBezTo>
                    <a:pt x="436" y="577"/>
                    <a:pt x="432" y="573"/>
                    <a:pt x="420" y="564"/>
                  </a:cubicBezTo>
                  <a:lnTo>
                    <a:pt x="420" y="564"/>
                  </a:lnTo>
                  <a:cubicBezTo>
                    <a:pt x="516" y="640"/>
                    <a:pt x="604" y="727"/>
                    <a:pt x="683" y="822"/>
                  </a:cubicBezTo>
                  <a:cubicBezTo>
                    <a:pt x="691" y="831"/>
                    <a:pt x="696" y="839"/>
                    <a:pt x="697" y="839"/>
                  </a:cubicBezTo>
                  <a:cubicBezTo>
                    <a:pt x="697" y="839"/>
                    <a:pt x="696" y="838"/>
                    <a:pt x="694" y="835"/>
                  </a:cubicBezTo>
                  <a:lnTo>
                    <a:pt x="694" y="835"/>
                  </a:lnTo>
                  <a:cubicBezTo>
                    <a:pt x="702" y="846"/>
                    <a:pt x="710" y="857"/>
                    <a:pt x="717" y="867"/>
                  </a:cubicBezTo>
                  <a:cubicBezTo>
                    <a:pt x="735" y="890"/>
                    <a:pt x="750" y="915"/>
                    <a:pt x="765" y="938"/>
                  </a:cubicBezTo>
                  <a:cubicBezTo>
                    <a:pt x="799" y="992"/>
                    <a:pt x="830" y="1046"/>
                    <a:pt x="858" y="1102"/>
                  </a:cubicBezTo>
                  <a:cubicBezTo>
                    <a:pt x="864" y="1116"/>
                    <a:pt x="870" y="1128"/>
                    <a:pt x="876" y="1141"/>
                  </a:cubicBezTo>
                  <a:cubicBezTo>
                    <a:pt x="877" y="1143"/>
                    <a:pt x="878" y="1145"/>
                    <a:pt x="879" y="1147"/>
                  </a:cubicBezTo>
                  <a:lnTo>
                    <a:pt x="879" y="1147"/>
                  </a:lnTo>
                  <a:cubicBezTo>
                    <a:pt x="892" y="1178"/>
                    <a:pt x="904" y="1210"/>
                    <a:pt x="915" y="1243"/>
                  </a:cubicBezTo>
                  <a:cubicBezTo>
                    <a:pt x="936" y="1301"/>
                    <a:pt x="952" y="1362"/>
                    <a:pt x="965" y="1424"/>
                  </a:cubicBezTo>
                  <a:cubicBezTo>
                    <a:pt x="985" y="1515"/>
                    <a:pt x="1081" y="1581"/>
                    <a:pt x="1173" y="1581"/>
                  </a:cubicBezTo>
                  <a:cubicBezTo>
                    <a:pt x="1191" y="1581"/>
                    <a:pt x="1210" y="1579"/>
                    <a:pt x="1227" y="1573"/>
                  </a:cubicBezTo>
                  <a:cubicBezTo>
                    <a:pt x="1342" y="1535"/>
                    <a:pt x="1401" y="1428"/>
                    <a:pt x="1376" y="1311"/>
                  </a:cubicBezTo>
                  <a:cubicBezTo>
                    <a:pt x="1255" y="756"/>
                    <a:pt x="859" y="259"/>
                    <a:pt x="341" y="26"/>
                  </a:cubicBezTo>
                  <a:cubicBezTo>
                    <a:pt x="305" y="10"/>
                    <a:pt x="266" y="1"/>
                    <a:pt x="227"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3070250" y="2804425"/>
              <a:ext cx="13725" cy="10650"/>
            </a:xfrm>
            <a:custGeom>
              <a:avLst/>
              <a:gdLst/>
              <a:ahLst/>
              <a:cxnLst/>
              <a:rect l="l" t="t" r="r" b="b"/>
              <a:pathLst>
                <a:path w="549" h="426" extrusionOk="0">
                  <a:moveTo>
                    <a:pt x="275" y="0"/>
                  </a:moveTo>
                  <a:cubicBezTo>
                    <a:pt x="0" y="0"/>
                    <a:pt x="0" y="426"/>
                    <a:pt x="275" y="426"/>
                  </a:cubicBezTo>
                  <a:cubicBezTo>
                    <a:pt x="549" y="426"/>
                    <a:pt x="549" y="0"/>
                    <a:pt x="275" y="0"/>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4"/>
            <p:cNvSpPr/>
            <p:nvPr/>
          </p:nvSpPr>
          <p:spPr>
            <a:xfrm>
              <a:off x="2603850" y="2232700"/>
              <a:ext cx="258025" cy="296075"/>
            </a:xfrm>
            <a:custGeom>
              <a:avLst/>
              <a:gdLst/>
              <a:ahLst/>
              <a:cxnLst/>
              <a:rect l="l" t="t" r="r" b="b"/>
              <a:pathLst>
                <a:path w="10321" h="11843" extrusionOk="0">
                  <a:moveTo>
                    <a:pt x="5161" y="0"/>
                  </a:moveTo>
                  <a:cubicBezTo>
                    <a:pt x="2148" y="664"/>
                    <a:pt x="2" y="3334"/>
                    <a:pt x="1" y="6418"/>
                  </a:cubicBezTo>
                  <a:lnTo>
                    <a:pt x="1" y="11843"/>
                  </a:lnTo>
                  <a:lnTo>
                    <a:pt x="10320" y="11843"/>
                  </a:lnTo>
                  <a:lnTo>
                    <a:pt x="10320" y="6420"/>
                  </a:lnTo>
                  <a:cubicBezTo>
                    <a:pt x="10320" y="3334"/>
                    <a:pt x="8175" y="664"/>
                    <a:pt x="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4"/>
            <p:cNvSpPr/>
            <p:nvPr/>
          </p:nvSpPr>
          <p:spPr>
            <a:xfrm>
              <a:off x="2642575" y="2277075"/>
              <a:ext cx="180625" cy="207325"/>
            </a:xfrm>
            <a:custGeom>
              <a:avLst/>
              <a:gdLst/>
              <a:ahLst/>
              <a:cxnLst/>
              <a:rect l="l" t="t" r="r" b="b"/>
              <a:pathLst>
                <a:path w="7225" h="8293" extrusionOk="0">
                  <a:moveTo>
                    <a:pt x="3612" y="1"/>
                  </a:moveTo>
                  <a:cubicBezTo>
                    <a:pt x="1502" y="465"/>
                    <a:pt x="0" y="2334"/>
                    <a:pt x="0" y="4495"/>
                  </a:cubicBezTo>
                  <a:lnTo>
                    <a:pt x="0" y="8293"/>
                  </a:lnTo>
                  <a:lnTo>
                    <a:pt x="7224" y="8293"/>
                  </a:lnTo>
                  <a:lnTo>
                    <a:pt x="7224" y="4495"/>
                  </a:lnTo>
                  <a:cubicBezTo>
                    <a:pt x="7223" y="2334"/>
                    <a:pt x="5721" y="465"/>
                    <a:pt x="36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2585175" y="2517650"/>
              <a:ext cx="307250" cy="49500"/>
            </a:xfrm>
            <a:custGeom>
              <a:avLst/>
              <a:gdLst/>
              <a:ahLst/>
              <a:cxnLst/>
              <a:rect l="l" t="t" r="r" b="b"/>
              <a:pathLst>
                <a:path w="12290" h="1980" extrusionOk="0">
                  <a:moveTo>
                    <a:pt x="649" y="1"/>
                  </a:moveTo>
                  <a:cubicBezTo>
                    <a:pt x="289" y="1"/>
                    <a:pt x="1" y="290"/>
                    <a:pt x="1" y="650"/>
                  </a:cubicBezTo>
                  <a:lnTo>
                    <a:pt x="1" y="1332"/>
                  </a:lnTo>
                  <a:cubicBezTo>
                    <a:pt x="1" y="1691"/>
                    <a:pt x="289" y="1980"/>
                    <a:pt x="649" y="1980"/>
                  </a:cubicBezTo>
                  <a:lnTo>
                    <a:pt x="11640" y="1980"/>
                  </a:lnTo>
                  <a:cubicBezTo>
                    <a:pt x="12000" y="1980"/>
                    <a:pt x="12289" y="1691"/>
                    <a:pt x="12289" y="1332"/>
                  </a:cubicBezTo>
                  <a:lnTo>
                    <a:pt x="12289" y="650"/>
                  </a:lnTo>
                  <a:cubicBezTo>
                    <a:pt x="12289" y="290"/>
                    <a:pt x="12000" y="1"/>
                    <a:pt x="11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2647600" y="2517650"/>
              <a:ext cx="244825" cy="49500"/>
            </a:xfrm>
            <a:custGeom>
              <a:avLst/>
              <a:gdLst/>
              <a:ahLst/>
              <a:cxnLst/>
              <a:rect l="l" t="t" r="r" b="b"/>
              <a:pathLst>
                <a:path w="9793" h="1980" extrusionOk="0">
                  <a:moveTo>
                    <a:pt x="649" y="1"/>
                  </a:moveTo>
                  <a:cubicBezTo>
                    <a:pt x="291" y="1"/>
                    <a:pt x="1" y="290"/>
                    <a:pt x="1" y="650"/>
                  </a:cubicBezTo>
                  <a:lnTo>
                    <a:pt x="1" y="1332"/>
                  </a:lnTo>
                  <a:cubicBezTo>
                    <a:pt x="1" y="1691"/>
                    <a:pt x="291" y="1980"/>
                    <a:pt x="649" y="1980"/>
                  </a:cubicBezTo>
                  <a:lnTo>
                    <a:pt x="9143" y="1980"/>
                  </a:lnTo>
                  <a:cubicBezTo>
                    <a:pt x="9503" y="1980"/>
                    <a:pt x="9792" y="1691"/>
                    <a:pt x="9792" y="1332"/>
                  </a:cubicBezTo>
                  <a:lnTo>
                    <a:pt x="9792" y="650"/>
                  </a:lnTo>
                  <a:cubicBezTo>
                    <a:pt x="9792" y="290"/>
                    <a:pt x="9503" y="1"/>
                    <a:pt x="9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2831675" y="2525725"/>
              <a:ext cx="43750" cy="9575"/>
            </a:xfrm>
            <a:custGeom>
              <a:avLst/>
              <a:gdLst/>
              <a:ahLst/>
              <a:cxnLst/>
              <a:rect l="l" t="t" r="r" b="b"/>
              <a:pathLst>
                <a:path w="1750" h="383" extrusionOk="0">
                  <a:moveTo>
                    <a:pt x="247" y="1"/>
                  </a:moveTo>
                  <a:cubicBezTo>
                    <a:pt x="0" y="1"/>
                    <a:pt x="0" y="383"/>
                    <a:pt x="247" y="383"/>
                  </a:cubicBezTo>
                  <a:lnTo>
                    <a:pt x="1504" y="383"/>
                  </a:lnTo>
                  <a:cubicBezTo>
                    <a:pt x="1749" y="383"/>
                    <a:pt x="1750" y="1"/>
                    <a:pt x="1504"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4"/>
            <p:cNvSpPr/>
            <p:nvPr/>
          </p:nvSpPr>
          <p:spPr>
            <a:xfrm>
              <a:off x="2809450" y="2525725"/>
              <a:ext cx="12350" cy="9575"/>
            </a:xfrm>
            <a:custGeom>
              <a:avLst/>
              <a:gdLst/>
              <a:ahLst/>
              <a:cxnLst/>
              <a:rect l="l" t="t" r="r" b="b"/>
              <a:pathLst>
                <a:path w="494" h="383" extrusionOk="0">
                  <a:moveTo>
                    <a:pt x="247" y="1"/>
                  </a:moveTo>
                  <a:cubicBezTo>
                    <a:pt x="1" y="1"/>
                    <a:pt x="2" y="383"/>
                    <a:pt x="247" y="383"/>
                  </a:cubicBezTo>
                  <a:cubicBezTo>
                    <a:pt x="492" y="383"/>
                    <a:pt x="493" y="1"/>
                    <a:pt x="247" y="1"/>
                  </a:cubicBezTo>
                  <a:close/>
                </a:path>
              </a:pathLst>
            </a:custGeom>
            <a:solidFill>
              <a:srgbClr val="FFFB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4"/>
            <p:cNvSpPr/>
            <p:nvPr/>
          </p:nvSpPr>
          <p:spPr>
            <a:xfrm>
              <a:off x="2355025" y="2664125"/>
              <a:ext cx="34575" cy="167550"/>
            </a:xfrm>
            <a:custGeom>
              <a:avLst/>
              <a:gdLst/>
              <a:ahLst/>
              <a:cxnLst/>
              <a:rect l="l" t="t" r="r" b="b"/>
              <a:pathLst>
                <a:path w="1383" h="6702" extrusionOk="0">
                  <a:moveTo>
                    <a:pt x="0" y="0"/>
                  </a:moveTo>
                  <a:lnTo>
                    <a:pt x="0" y="6701"/>
                  </a:lnTo>
                  <a:lnTo>
                    <a:pt x="1383" y="6701"/>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2515325" y="2664125"/>
              <a:ext cx="34575" cy="167550"/>
            </a:xfrm>
            <a:custGeom>
              <a:avLst/>
              <a:gdLst/>
              <a:ahLst/>
              <a:cxnLst/>
              <a:rect l="l" t="t" r="r" b="b"/>
              <a:pathLst>
                <a:path w="1383" h="6702" extrusionOk="0">
                  <a:moveTo>
                    <a:pt x="0" y="0"/>
                  </a:moveTo>
                  <a:lnTo>
                    <a:pt x="0" y="6701"/>
                  </a:lnTo>
                  <a:lnTo>
                    <a:pt x="1383" y="6701"/>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2675600" y="2664125"/>
              <a:ext cx="34600" cy="167550"/>
            </a:xfrm>
            <a:custGeom>
              <a:avLst/>
              <a:gdLst/>
              <a:ahLst/>
              <a:cxnLst/>
              <a:rect l="l" t="t" r="r" b="b"/>
              <a:pathLst>
                <a:path w="1384" h="6702" extrusionOk="0">
                  <a:moveTo>
                    <a:pt x="1" y="0"/>
                  </a:moveTo>
                  <a:lnTo>
                    <a:pt x="1" y="6701"/>
                  </a:lnTo>
                  <a:lnTo>
                    <a:pt x="1384" y="6701"/>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4"/>
            <p:cNvSpPr/>
            <p:nvPr/>
          </p:nvSpPr>
          <p:spPr>
            <a:xfrm>
              <a:off x="2872550" y="2664125"/>
              <a:ext cx="34575" cy="167550"/>
            </a:xfrm>
            <a:custGeom>
              <a:avLst/>
              <a:gdLst/>
              <a:ahLst/>
              <a:cxnLst/>
              <a:rect l="l" t="t" r="r" b="b"/>
              <a:pathLst>
                <a:path w="1383" h="6702" extrusionOk="0">
                  <a:moveTo>
                    <a:pt x="0" y="0"/>
                  </a:moveTo>
                  <a:lnTo>
                    <a:pt x="0" y="6701"/>
                  </a:lnTo>
                  <a:lnTo>
                    <a:pt x="1383" y="6701"/>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4"/>
            <p:cNvSpPr/>
            <p:nvPr/>
          </p:nvSpPr>
          <p:spPr>
            <a:xfrm>
              <a:off x="3033450" y="2664125"/>
              <a:ext cx="34625" cy="167550"/>
            </a:xfrm>
            <a:custGeom>
              <a:avLst/>
              <a:gdLst/>
              <a:ahLst/>
              <a:cxnLst/>
              <a:rect l="l" t="t" r="r" b="b"/>
              <a:pathLst>
                <a:path w="1385" h="6702" extrusionOk="0">
                  <a:moveTo>
                    <a:pt x="1" y="0"/>
                  </a:moveTo>
                  <a:lnTo>
                    <a:pt x="1" y="6701"/>
                  </a:lnTo>
                  <a:lnTo>
                    <a:pt x="1384" y="6701"/>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2297950" y="2622625"/>
              <a:ext cx="829825" cy="57100"/>
            </a:xfrm>
            <a:custGeom>
              <a:avLst/>
              <a:gdLst/>
              <a:ahLst/>
              <a:cxnLst/>
              <a:rect l="l" t="t" r="r" b="b"/>
              <a:pathLst>
                <a:path w="33193" h="2284" extrusionOk="0">
                  <a:moveTo>
                    <a:pt x="748" y="1"/>
                  </a:moveTo>
                  <a:cubicBezTo>
                    <a:pt x="334" y="1"/>
                    <a:pt x="1" y="335"/>
                    <a:pt x="1" y="748"/>
                  </a:cubicBezTo>
                  <a:lnTo>
                    <a:pt x="1" y="1536"/>
                  </a:lnTo>
                  <a:cubicBezTo>
                    <a:pt x="1" y="1949"/>
                    <a:pt x="334" y="2283"/>
                    <a:pt x="748" y="2283"/>
                  </a:cubicBezTo>
                  <a:lnTo>
                    <a:pt x="32446" y="2283"/>
                  </a:lnTo>
                  <a:cubicBezTo>
                    <a:pt x="32860" y="2283"/>
                    <a:pt x="33193" y="1949"/>
                    <a:pt x="33193" y="1536"/>
                  </a:cubicBezTo>
                  <a:lnTo>
                    <a:pt x="33193" y="748"/>
                  </a:lnTo>
                  <a:cubicBezTo>
                    <a:pt x="33193" y="335"/>
                    <a:pt x="32860" y="1"/>
                    <a:pt x="32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4"/>
            <p:cNvSpPr/>
            <p:nvPr/>
          </p:nvSpPr>
          <p:spPr>
            <a:xfrm>
              <a:off x="2624350" y="3714850"/>
              <a:ext cx="258000" cy="566350"/>
            </a:xfrm>
            <a:custGeom>
              <a:avLst/>
              <a:gdLst/>
              <a:ahLst/>
              <a:cxnLst/>
              <a:rect l="l" t="t" r="r" b="b"/>
              <a:pathLst>
                <a:path w="10320" h="22654" extrusionOk="0">
                  <a:moveTo>
                    <a:pt x="5160" y="0"/>
                  </a:moveTo>
                  <a:cubicBezTo>
                    <a:pt x="2146" y="664"/>
                    <a:pt x="0" y="3334"/>
                    <a:pt x="0" y="6419"/>
                  </a:cubicBezTo>
                  <a:lnTo>
                    <a:pt x="0" y="22653"/>
                  </a:lnTo>
                  <a:lnTo>
                    <a:pt x="10320" y="22653"/>
                  </a:lnTo>
                  <a:lnTo>
                    <a:pt x="10320" y="6419"/>
                  </a:lnTo>
                  <a:cubicBezTo>
                    <a:pt x="10320" y="3334"/>
                    <a:pt x="8173" y="664"/>
                    <a:pt x="5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4"/>
            <p:cNvSpPr/>
            <p:nvPr/>
          </p:nvSpPr>
          <p:spPr>
            <a:xfrm>
              <a:off x="2663000" y="3759250"/>
              <a:ext cx="180675" cy="477575"/>
            </a:xfrm>
            <a:custGeom>
              <a:avLst/>
              <a:gdLst/>
              <a:ahLst/>
              <a:cxnLst/>
              <a:rect l="l" t="t" r="r" b="b"/>
              <a:pathLst>
                <a:path w="7227" h="19103" extrusionOk="0">
                  <a:moveTo>
                    <a:pt x="3613" y="1"/>
                  </a:moveTo>
                  <a:cubicBezTo>
                    <a:pt x="1504" y="465"/>
                    <a:pt x="0" y="2334"/>
                    <a:pt x="1" y="4495"/>
                  </a:cubicBezTo>
                  <a:lnTo>
                    <a:pt x="1" y="19102"/>
                  </a:lnTo>
                  <a:lnTo>
                    <a:pt x="7227" y="19102"/>
                  </a:lnTo>
                  <a:lnTo>
                    <a:pt x="7225" y="4495"/>
                  </a:lnTo>
                  <a:cubicBezTo>
                    <a:pt x="7224" y="2334"/>
                    <a:pt x="5722" y="465"/>
                    <a:pt x="36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4"/>
            <p:cNvSpPr/>
            <p:nvPr/>
          </p:nvSpPr>
          <p:spPr>
            <a:xfrm>
              <a:off x="2259150" y="4233375"/>
              <a:ext cx="3061250" cy="129625"/>
            </a:xfrm>
            <a:custGeom>
              <a:avLst/>
              <a:gdLst/>
              <a:ahLst/>
              <a:cxnLst/>
              <a:rect l="l" t="t" r="r" b="b"/>
              <a:pathLst>
                <a:path w="122450" h="5185" extrusionOk="0">
                  <a:moveTo>
                    <a:pt x="1698" y="1"/>
                  </a:moveTo>
                  <a:cubicBezTo>
                    <a:pt x="758" y="1"/>
                    <a:pt x="1" y="758"/>
                    <a:pt x="1" y="1699"/>
                  </a:cubicBezTo>
                  <a:lnTo>
                    <a:pt x="1" y="3486"/>
                  </a:lnTo>
                  <a:cubicBezTo>
                    <a:pt x="1" y="4428"/>
                    <a:pt x="758" y="5185"/>
                    <a:pt x="1698" y="5185"/>
                  </a:cubicBezTo>
                  <a:lnTo>
                    <a:pt x="120751" y="5185"/>
                  </a:lnTo>
                  <a:cubicBezTo>
                    <a:pt x="121692" y="5185"/>
                    <a:pt x="122450" y="4428"/>
                    <a:pt x="122450" y="3486"/>
                  </a:cubicBezTo>
                  <a:lnTo>
                    <a:pt x="122450" y="1699"/>
                  </a:lnTo>
                  <a:cubicBezTo>
                    <a:pt x="122450" y="758"/>
                    <a:pt x="121692" y="1"/>
                    <a:pt x="12075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2506000" y="4233375"/>
              <a:ext cx="2814400" cy="129625"/>
            </a:xfrm>
            <a:custGeom>
              <a:avLst/>
              <a:gdLst/>
              <a:ahLst/>
              <a:cxnLst/>
              <a:rect l="l" t="t" r="r" b="b"/>
              <a:pathLst>
                <a:path w="112576" h="5185" extrusionOk="0">
                  <a:moveTo>
                    <a:pt x="1698" y="1"/>
                  </a:moveTo>
                  <a:cubicBezTo>
                    <a:pt x="758" y="1"/>
                    <a:pt x="0" y="758"/>
                    <a:pt x="0" y="1699"/>
                  </a:cubicBezTo>
                  <a:lnTo>
                    <a:pt x="0" y="3486"/>
                  </a:lnTo>
                  <a:cubicBezTo>
                    <a:pt x="0" y="4428"/>
                    <a:pt x="758" y="5185"/>
                    <a:pt x="1698" y="5185"/>
                  </a:cubicBezTo>
                  <a:lnTo>
                    <a:pt x="110877" y="5185"/>
                  </a:lnTo>
                  <a:cubicBezTo>
                    <a:pt x="111818" y="5185"/>
                    <a:pt x="112576" y="4428"/>
                    <a:pt x="112576" y="3486"/>
                  </a:cubicBezTo>
                  <a:lnTo>
                    <a:pt x="112576" y="1699"/>
                  </a:lnTo>
                  <a:cubicBezTo>
                    <a:pt x="112576" y="758"/>
                    <a:pt x="111818" y="1"/>
                    <a:pt x="110877"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2259150" y="4301325"/>
              <a:ext cx="3148575" cy="129625"/>
            </a:xfrm>
            <a:custGeom>
              <a:avLst/>
              <a:gdLst/>
              <a:ahLst/>
              <a:cxnLst/>
              <a:rect l="l" t="t" r="r" b="b"/>
              <a:pathLst>
                <a:path w="125943" h="5185" extrusionOk="0">
                  <a:moveTo>
                    <a:pt x="1698" y="0"/>
                  </a:moveTo>
                  <a:cubicBezTo>
                    <a:pt x="758" y="0"/>
                    <a:pt x="1" y="757"/>
                    <a:pt x="1" y="1699"/>
                  </a:cubicBezTo>
                  <a:lnTo>
                    <a:pt x="1" y="3486"/>
                  </a:lnTo>
                  <a:cubicBezTo>
                    <a:pt x="1" y="4427"/>
                    <a:pt x="758" y="5184"/>
                    <a:pt x="1698" y="5184"/>
                  </a:cubicBezTo>
                  <a:lnTo>
                    <a:pt x="124244" y="5184"/>
                  </a:lnTo>
                  <a:cubicBezTo>
                    <a:pt x="125186" y="5184"/>
                    <a:pt x="125943" y="4427"/>
                    <a:pt x="125943" y="3486"/>
                  </a:cubicBezTo>
                  <a:lnTo>
                    <a:pt x="125943" y="1699"/>
                  </a:lnTo>
                  <a:cubicBezTo>
                    <a:pt x="125943" y="757"/>
                    <a:pt x="125186" y="0"/>
                    <a:pt x="12424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4"/>
            <p:cNvSpPr/>
            <p:nvPr/>
          </p:nvSpPr>
          <p:spPr>
            <a:xfrm>
              <a:off x="2565900" y="4301325"/>
              <a:ext cx="2841825" cy="129625"/>
            </a:xfrm>
            <a:custGeom>
              <a:avLst/>
              <a:gdLst/>
              <a:ahLst/>
              <a:cxnLst/>
              <a:rect l="l" t="t" r="r" b="b"/>
              <a:pathLst>
                <a:path w="113673" h="5185" extrusionOk="0">
                  <a:moveTo>
                    <a:pt x="1699" y="0"/>
                  </a:moveTo>
                  <a:cubicBezTo>
                    <a:pt x="758" y="0"/>
                    <a:pt x="1" y="757"/>
                    <a:pt x="1" y="1699"/>
                  </a:cubicBezTo>
                  <a:lnTo>
                    <a:pt x="1" y="3486"/>
                  </a:lnTo>
                  <a:cubicBezTo>
                    <a:pt x="1" y="4427"/>
                    <a:pt x="758" y="5184"/>
                    <a:pt x="1699" y="5184"/>
                  </a:cubicBezTo>
                  <a:lnTo>
                    <a:pt x="111974" y="5184"/>
                  </a:lnTo>
                  <a:cubicBezTo>
                    <a:pt x="112916" y="5184"/>
                    <a:pt x="113673" y="4427"/>
                    <a:pt x="113673" y="3486"/>
                  </a:cubicBezTo>
                  <a:lnTo>
                    <a:pt x="113673" y="1699"/>
                  </a:lnTo>
                  <a:cubicBezTo>
                    <a:pt x="113673" y="757"/>
                    <a:pt x="112916" y="0"/>
                    <a:pt x="111974"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4"/>
            <p:cNvSpPr/>
            <p:nvPr/>
          </p:nvSpPr>
          <p:spPr>
            <a:xfrm>
              <a:off x="2259125" y="4391400"/>
              <a:ext cx="3260700" cy="129625"/>
            </a:xfrm>
            <a:custGeom>
              <a:avLst/>
              <a:gdLst/>
              <a:ahLst/>
              <a:cxnLst/>
              <a:rect l="l" t="t" r="r" b="b"/>
              <a:pathLst>
                <a:path w="130428" h="5185" extrusionOk="0">
                  <a:moveTo>
                    <a:pt x="1699" y="0"/>
                  </a:moveTo>
                  <a:cubicBezTo>
                    <a:pt x="761" y="0"/>
                    <a:pt x="2" y="761"/>
                    <a:pt x="2" y="1698"/>
                  </a:cubicBezTo>
                  <a:lnTo>
                    <a:pt x="2" y="3486"/>
                  </a:lnTo>
                  <a:cubicBezTo>
                    <a:pt x="1" y="4425"/>
                    <a:pt x="761" y="5184"/>
                    <a:pt x="1699" y="5184"/>
                  </a:cubicBezTo>
                  <a:lnTo>
                    <a:pt x="128730" y="5184"/>
                  </a:lnTo>
                  <a:cubicBezTo>
                    <a:pt x="129667" y="5184"/>
                    <a:pt x="130428" y="4425"/>
                    <a:pt x="130428" y="3486"/>
                  </a:cubicBezTo>
                  <a:lnTo>
                    <a:pt x="130428" y="1698"/>
                  </a:lnTo>
                  <a:cubicBezTo>
                    <a:pt x="130428" y="761"/>
                    <a:pt x="129667" y="0"/>
                    <a:pt x="12873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2619425" y="4391400"/>
              <a:ext cx="2900400" cy="129625"/>
            </a:xfrm>
            <a:custGeom>
              <a:avLst/>
              <a:gdLst/>
              <a:ahLst/>
              <a:cxnLst/>
              <a:rect l="l" t="t" r="r" b="b"/>
              <a:pathLst>
                <a:path w="116016" h="5185" extrusionOk="0">
                  <a:moveTo>
                    <a:pt x="1699" y="0"/>
                  </a:moveTo>
                  <a:cubicBezTo>
                    <a:pt x="762" y="0"/>
                    <a:pt x="2" y="761"/>
                    <a:pt x="1" y="1698"/>
                  </a:cubicBezTo>
                  <a:lnTo>
                    <a:pt x="1" y="3486"/>
                  </a:lnTo>
                  <a:cubicBezTo>
                    <a:pt x="1" y="4425"/>
                    <a:pt x="762" y="5184"/>
                    <a:pt x="1699" y="5184"/>
                  </a:cubicBezTo>
                  <a:lnTo>
                    <a:pt x="114318" y="5184"/>
                  </a:lnTo>
                  <a:cubicBezTo>
                    <a:pt x="115255" y="5184"/>
                    <a:pt x="116016" y="4425"/>
                    <a:pt x="116016" y="3486"/>
                  </a:cubicBezTo>
                  <a:lnTo>
                    <a:pt x="116016" y="1698"/>
                  </a:lnTo>
                  <a:cubicBezTo>
                    <a:pt x="116016" y="761"/>
                    <a:pt x="115255" y="0"/>
                    <a:pt x="11431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912100" y="3169300"/>
              <a:ext cx="398475" cy="1351750"/>
            </a:xfrm>
            <a:custGeom>
              <a:avLst/>
              <a:gdLst/>
              <a:ahLst/>
              <a:cxnLst/>
              <a:rect l="l" t="t" r="r" b="b"/>
              <a:pathLst>
                <a:path w="15939" h="54070" extrusionOk="0">
                  <a:moveTo>
                    <a:pt x="1866" y="0"/>
                  </a:moveTo>
                  <a:cubicBezTo>
                    <a:pt x="1529" y="0"/>
                    <a:pt x="1189" y="102"/>
                    <a:pt x="897" y="308"/>
                  </a:cubicBezTo>
                  <a:cubicBezTo>
                    <a:pt x="229" y="777"/>
                    <a:pt x="1" y="1662"/>
                    <a:pt x="357" y="2396"/>
                  </a:cubicBezTo>
                  <a:cubicBezTo>
                    <a:pt x="2600" y="7010"/>
                    <a:pt x="9723" y="30015"/>
                    <a:pt x="6041" y="54069"/>
                  </a:cubicBezTo>
                  <a:lnTo>
                    <a:pt x="15022" y="54069"/>
                  </a:lnTo>
                  <a:cubicBezTo>
                    <a:pt x="15022" y="54069"/>
                    <a:pt x="15938" y="14670"/>
                    <a:pt x="3083" y="535"/>
                  </a:cubicBezTo>
                  <a:cubicBezTo>
                    <a:pt x="2761" y="181"/>
                    <a:pt x="2316" y="0"/>
                    <a:pt x="1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1912075" y="3169275"/>
              <a:ext cx="269050" cy="1351750"/>
            </a:xfrm>
            <a:custGeom>
              <a:avLst/>
              <a:gdLst/>
              <a:ahLst/>
              <a:cxnLst/>
              <a:rect l="l" t="t" r="r" b="b"/>
              <a:pathLst>
                <a:path w="10762" h="54070" extrusionOk="0">
                  <a:moveTo>
                    <a:pt x="1868" y="1"/>
                  </a:moveTo>
                  <a:cubicBezTo>
                    <a:pt x="1531" y="1"/>
                    <a:pt x="1191" y="102"/>
                    <a:pt x="898" y="309"/>
                  </a:cubicBezTo>
                  <a:cubicBezTo>
                    <a:pt x="230" y="778"/>
                    <a:pt x="0" y="1662"/>
                    <a:pt x="358" y="2397"/>
                  </a:cubicBezTo>
                  <a:cubicBezTo>
                    <a:pt x="2601" y="7010"/>
                    <a:pt x="9723" y="30016"/>
                    <a:pt x="6041" y="54069"/>
                  </a:cubicBezTo>
                  <a:lnTo>
                    <a:pt x="8931" y="54069"/>
                  </a:lnTo>
                  <a:cubicBezTo>
                    <a:pt x="10499" y="46676"/>
                    <a:pt x="10761" y="39006"/>
                    <a:pt x="9681" y="31523"/>
                  </a:cubicBezTo>
                  <a:cubicBezTo>
                    <a:pt x="8902" y="26126"/>
                    <a:pt x="7435" y="20816"/>
                    <a:pt x="7148" y="15369"/>
                  </a:cubicBezTo>
                  <a:cubicBezTo>
                    <a:pt x="7015" y="12861"/>
                    <a:pt x="7173" y="10276"/>
                    <a:pt x="7732" y="7819"/>
                  </a:cubicBezTo>
                  <a:cubicBezTo>
                    <a:pt x="6428" y="5011"/>
                    <a:pt x="4892" y="2523"/>
                    <a:pt x="3084" y="534"/>
                  </a:cubicBezTo>
                  <a:cubicBezTo>
                    <a:pt x="2763" y="181"/>
                    <a:pt x="2318"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342150" y="3157850"/>
              <a:ext cx="599375" cy="856100"/>
            </a:xfrm>
            <a:custGeom>
              <a:avLst/>
              <a:gdLst/>
              <a:ahLst/>
              <a:cxnLst/>
              <a:rect l="l" t="t" r="r" b="b"/>
              <a:pathLst>
                <a:path w="23975" h="34244" extrusionOk="0">
                  <a:moveTo>
                    <a:pt x="23974" y="0"/>
                  </a:moveTo>
                  <a:cubicBezTo>
                    <a:pt x="23974" y="1"/>
                    <a:pt x="1" y="13531"/>
                    <a:pt x="16740" y="34243"/>
                  </a:cubicBezTo>
                  <a:lnTo>
                    <a:pt x="18195" y="27125"/>
                  </a:lnTo>
                  <a:lnTo>
                    <a:pt x="15683" y="25117"/>
                  </a:lnTo>
                  <a:lnTo>
                    <a:pt x="18896" y="25170"/>
                  </a:lnTo>
                  <a:lnTo>
                    <a:pt x="20298" y="18662"/>
                  </a:lnTo>
                  <a:lnTo>
                    <a:pt x="17301" y="16662"/>
                  </a:lnTo>
                  <a:lnTo>
                    <a:pt x="20891" y="16734"/>
                  </a:lnTo>
                  <a:lnTo>
                    <a:pt x="22243" y="11308"/>
                  </a:lnTo>
                  <a:lnTo>
                    <a:pt x="19453" y="10182"/>
                  </a:lnTo>
                  <a:lnTo>
                    <a:pt x="22861" y="9641"/>
                  </a:lnTo>
                  <a:lnTo>
                    <a:pt x="239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4"/>
            <p:cNvSpPr/>
            <p:nvPr/>
          </p:nvSpPr>
          <p:spPr>
            <a:xfrm>
              <a:off x="1959675" y="3163675"/>
              <a:ext cx="657875" cy="714275"/>
            </a:xfrm>
            <a:custGeom>
              <a:avLst/>
              <a:gdLst/>
              <a:ahLst/>
              <a:cxnLst/>
              <a:rect l="l" t="t" r="r" b="b"/>
              <a:pathLst>
                <a:path w="26315" h="28571" extrusionOk="0">
                  <a:moveTo>
                    <a:pt x="1590" y="1"/>
                  </a:moveTo>
                  <a:cubicBezTo>
                    <a:pt x="1072" y="1"/>
                    <a:pt x="543" y="12"/>
                    <a:pt x="1" y="35"/>
                  </a:cubicBezTo>
                  <a:lnTo>
                    <a:pt x="8166" y="10094"/>
                  </a:lnTo>
                  <a:lnTo>
                    <a:pt x="12397" y="8181"/>
                  </a:lnTo>
                  <a:lnTo>
                    <a:pt x="9461" y="11390"/>
                  </a:lnTo>
                  <a:lnTo>
                    <a:pt x="15006" y="18999"/>
                  </a:lnTo>
                  <a:lnTo>
                    <a:pt x="19790" y="17479"/>
                  </a:lnTo>
                  <a:lnTo>
                    <a:pt x="16637" y="21068"/>
                  </a:lnTo>
                  <a:lnTo>
                    <a:pt x="23488" y="28570"/>
                  </a:lnTo>
                  <a:cubicBezTo>
                    <a:pt x="23488" y="28570"/>
                    <a:pt x="26314" y="17153"/>
                    <a:pt x="21748" y="10629"/>
                  </a:cubicBezTo>
                  <a:cubicBezTo>
                    <a:pt x="17402" y="4421"/>
                    <a:pt x="11776" y="1"/>
                    <a:pt x="1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4"/>
            <p:cNvSpPr/>
            <p:nvPr/>
          </p:nvSpPr>
          <p:spPr>
            <a:xfrm>
              <a:off x="1297425" y="3157450"/>
              <a:ext cx="644100" cy="494475"/>
            </a:xfrm>
            <a:custGeom>
              <a:avLst/>
              <a:gdLst/>
              <a:ahLst/>
              <a:cxnLst/>
              <a:rect l="l" t="t" r="r" b="b"/>
              <a:pathLst>
                <a:path w="25764" h="19779" extrusionOk="0">
                  <a:moveTo>
                    <a:pt x="25049" y="1"/>
                  </a:moveTo>
                  <a:cubicBezTo>
                    <a:pt x="21307" y="1"/>
                    <a:pt x="3979" y="1026"/>
                    <a:pt x="1" y="19779"/>
                  </a:cubicBezTo>
                  <a:cubicBezTo>
                    <a:pt x="1" y="19779"/>
                    <a:pt x="15685" y="16105"/>
                    <a:pt x="25763" y="16"/>
                  </a:cubicBezTo>
                  <a:cubicBezTo>
                    <a:pt x="25763" y="16"/>
                    <a:pt x="25508" y="1"/>
                    <a:pt x="25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4"/>
            <p:cNvSpPr/>
            <p:nvPr/>
          </p:nvSpPr>
          <p:spPr>
            <a:xfrm>
              <a:off x="1941500" y="3111000"/>
              <a:ext cx="752150" cy="394125"/>
            </a:xfrm>
            <a:custGeom>
              <a:avLst/>
              <a:gdLst/>
              <a:ahLst/>
              <a:cxnLst/>
              <a:rect l="l" t="t" r="r" b="b"/>
              <a:pathLst>
                <a:path w="30086" h="15765" extrusionOk="0">
                  <a:moveTo>
                    <a:pt x="9508" y="1"/>
                  </a:moveTo>
                  <a:cubicBezTo>
                    <a:pt x="4113" y="1"/>
                    <a:pt x="0" y="1874"/>
                    <a:pt x="0" y="1874"/>
                  </a:cubicBezTo>
                  <a:lnTo>
                    <a:pt x="30086" y="15765"/>
                  </a:lnTo>
                  <a:cubicBezTo>
                    <a:pt x="24850" y="2878"/>
                    <a:pt x="16195" y="1"/>
                    <a:pt x="9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1386075" y="2992000"/>
              <a:ext cx="555450" cy="198175"/>
            </a:xfrm>
            <a:custGeom>
              <a:avLst/>
              <a:gdLst/>
              <a:ahLst/>
              <a:cxnLst/>
              <a:rect l="l" t="t" r="r" b="b"/>
              <a:pathLst>
                <a:path w="22218" h="7927" extrusionOk="0">
                  <a:moveTo>
                    <a:pt x="12399" y="0"/>
                  </a:moveTo>
                  <a:cubicBezTo>
                    <a:pt x="5578" y="0"/>
                    <a:pt x="0" y="7927"/>
                    <a:pt x="0" y="7927"/>
                  </a:cubicBezTo>
                  <a:lnTo>
                    <a:pt x="22217" y="6634"/>
                  </a:lnTo>
                  <a:cubicBezTo>
                    <a:pt x="18964" y="1691"/>
                    <a:pt x="15549" y="0"/>
                    <a:pt x="123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1941500" y="2917525"/>
              <a:ext cx="512950" cy="240350"/>
            </a:xfrm>
            <a:custGeom>
              <a:avLst/>
              <a:gdLst/>
              <a:ahLst/>
              <a:cxnLst/>
              <a:rect l="l" t="t" r="r" b="b"/>
              <a:pathLst>
                <a:path w="20518" h="9614" extrusionOk="0">
                  <a:moveTo>
                    <a:pt x="12645" y="0"/>
                  </a:moveTo>
                  <a:cubicBezTo>
                    <a:pt x="2857" y="0"/>
                    <a:pt x="0" y="9613"/>
                    <a:pt x="0" y="9613"/>
                  </a:cubicBezTo>
                  <a:lnTo>
                    <a:pt x="20517" y="1747"/>
                  </a:lnTo>
                  <a:cubicBezTo>
                    <a:pt x="17496" y="505"/>
                    <a:pt x="14888" y="0"/>
                    <a:pt x="12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1821025" y="2961175"/>
              <a:ext cx="192025" cy="196700"/>
            </a:xfrm>
            <a:custGeom>
              <a:avLst/>
              <a:gdLst/>
              <a:ahLst/>
              <a:cxnLst/>
              <a:rect l="l" t="t" r="r" b="b"/>
              <a:pathLst>
                <a:path w="7681" h="7868" extrusionOk="0">
                  <a:moveTo>
                    <a:pt x="4241" y="1"/>
                  </a:moveTo>
                  <a:lnTo>
                    <a:pt x="4241" y="1"/>
                  </a:lnTo>
                  <a:cubicBezTo>
                    <a:pt x="1" y="3999"/>
                    <a:pt x="4819" y="7867"/>
                    <a:pt x="4819" y="7867"/>
                  </a:cubicBezTo>
                  <a:cubicBezTo>
                    <a:pt x="7680" y="2443"/>
                    <a:pt x="4241" y="1"/>
                    <a:pt x="4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899125" y="4479963"/>
              <a:ext cx="5839050" cy="1003950"/>
            </a:xfrm>
            <a:custGeom>
              <a:avLst/>
              <a:gdLst/>
              <a:ahLst/>
              <a:cxnLst/>
              <a:rect l="l" t="t" r="r" b="b"/>
              <a:pathLst>
                <a:path w="233562" h="40158" extrusionOk="0">
                  <a:moveTo>
                    <a:pt x="4523" y="0"/>
                  </a:moveTo>
                  <a:cubicBezTo>
                    <a:pt x="1728" y="0"/>
                    <a:pt x="0" y="3051"/>
                    <a:pt x="1438" y="5449"/>
                  </a:cubicBezTo>
                  <a:lnTo>
                    <a:pt x="9097" y="18229"/>
                  </a:lnTo>
                  <a:cubicBezTo>
                    <a:pt x="9779" y="19367"/>
                    <a:pt x="9779" y="20790"/>
                    <a:pt x="9097" y="21929"/>
                  </a:cubicBezTo>
                  <a:lnTo>
                    <a:pt x="1438" y="34709"/>
                  </a:lnTo>
                  <a:cubicBezTo>
                    <a:pt x="0" y="37108"/>
                    <a:pt x="1728" y="40158"/>
                    <a:pt x="4523" y="40158"/>
                  </a:cubicBezTo>
                  <a:lnTo>
                    <a:pt x="228982" y="40158"/>
                  </a:lnTo>
                  <a:cubicBezTo>
                    <a:pt x="231845" y="40158"/>
                    <a:pt x="233561" y="36977"/>
                    <a:pt x="231989" y="34582"/>
                  </a:cubicBezTo>
                  <a:lnTo>
                    <a:pt x="223758" y="22055"/>
                  </a:lnTo>
                  <a:cubicBezTo>
                    <a:pt x="222969" y="20855"/>
                    <a:pt x="222969" y="19302"/>
                    <a:pt x="223758" y="18103"/>
                  </a:cubicBezTo>
                  <a:lnTo>
                    <a:pt x="231989" y="5576"/>
                  </a:lnTo>
                  <a:cubicBezTo>
                    <a:pt x="233561" y="3182"/>
                    <a:pt x="231845" y="0"/>
                    <a:pt x="22898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2164249" y="4822778"/>
              <a:ext cx="269295" cy="323840"/>
            </a:xfrm>
            <a:custGeom>
              <a:avLst/>
              <a:gdLst/>
              <a:ahLst/>
              <a:cxnLst/>
              <a:rect l="l" t="t" r="r" b="b"/>
              <a:pathLst>
                <a:path w="7295" h="8772" extrusionOk="0">
                  <a:moveTo>
                    <a:pt x="0" y="1"/>
                  </a:moveTo>
                  <a:lnTo>
                    <a:pt x="0" y="8772"/>
                  </a:lnTo>
                  <a:lnTo>
                    <a:pt x="7295" y="8772"/>
                  </a:lnTo>
                  <a:lnTo>
                    <a:pt x="7295" y="6770"/>
                  </a:lnTo>
                  <a:lnTo>
                    <a:pt x="2603" y="6770"/>
                  </a:lnTo>
                  <a:lnTo>
                    <a:pt x="2603" y="5381"/>
                  </a:lnTo>
                  <a:lnTo>
                    <a:pt x="6744" y="5381"/>
                  </a:lnTo>
                  <a:lnTo>
                    <a:pt x="6744" y="3379"/>
                  </a:lnTo>
                  <a:lnTo>
                    <a:pt x="2603" y="3379"/>
                  </a:lnTo>
                  <a:lnTo>
                    <a:pt x="2603" y="2003"/>
                  </a:lnTo>
                  <a:lnTo>
                    <a:pt x="7169" y="2003"/>
                  </a:lnTo>
                  <a:lnTo>
                    <a:pt x="71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2479992" y="4822778"/>
              <a:ext cx="96127" cy="323840"/>
            </a:xfrm>
            <a:custGeom>
              <a:avLst/>
              <a:gdLst/>
              <a:ahLst/>
              <a:cxnLst/>
              <a:rect l="l" t="t" r="r" b="b"/>
              <a:pathLst>
                <a:path w="2604" h="8772" extrusionOk="0">
                  <a:moveTo>
                    <a:pt x="0" y="1"/>
                  </a:moveTo>
                  <a:lnTo>
                    <a:pt x="0" y="8772"/>
                  </a:lnTo>
                  <a:lnTo>
                    <a:pt x="2603" y="8772"/>
                  </a:lnTo>
                  <a:lnTo>
                    <a:pt x="2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2630610" y="4822778"/>
              <a:ext cx="315955" cy="323840"/>
            </a:xfrm>
            <a:custGeom>
              <a:avLst/>
              <a:gdLst/>
              <a:ahLst/>
              <a:cxnLst/>
              <a:rect l="l" t="t" r="r" b="b"/>
              <a:pathLst>
                <a:path w="8559" h="8772" extrusionOk="0">
                  <a:moveTo>
                    <a:pt x="3791" y="2053"/>
                  </a:moveTo>
                  <a:cubicBezTo>
                    <a:pt x="4418" y="2053"/>
                    <a:pt x="4926" y="2270"/>
                    <a:pt x="5318" y="2704"/>
                  </a:cubicBezTo>
                  <a:cubicBezTo>
                    <a:pt x="5710" y="3138"/>
                    <a:pt x="5907" y="3705"/>
                    <a:pt x="5907" y="4405"/>
                  </a:cubicBezTo>
                  <a:cubicBezTo>
                    <a:pt x="5907" y="5106"/>
                    <a:pt x="5723" y="5669"/>
                    <a:pt x="5356" y="6094"/>
                  </a:cubicBezTo>
                  <a:cubicBezTo>
                    <a:pt x="4989" y="6520"/>
                    <a:pt x="4509" y="6732"/>
                    <a:pt x="3917" y="6732"/>
                  </a:cubicBezTo>
                  <a:lnTo>
                    <a:pt x="2604" y="6732"/>
                  </a:lnTo>
                  <a:lnTo>
                    <a:pt x="2604" y="2053"/>
                  </a:lnTo>
                  <a:close/>
                  <a:moveTo>
                    <a:pt x="1" y="1"/>
                  </a:moveTo>
                  <a:lnTo>
                    <a:pt x="1" y="8772"/>
                  </a:lnTo>
                  <a:lnTo>
                    <a:pt x="3755" y="8772"/>
                  </a:lnTo>
                  <a:cubicBezTo>
                    <a:pt x="4706" y="8772"/>
                    <a:pt x="5543" y="8593"/>
                    <a:pt x="6269" y="8233"/>
                  </a:cubicBezTo>
                  <a:cubicBezTo>
                    <a:pt x="6994" y="7866"/>
                    <a:pt x="7558" y="7349"/>
                    <a:pt x="7959" y="6682"/>
                  </a:cubicBezTo>
                  <a:cubicBezTo>
                    <a:pt x="8359" y="6015"/>
                    <a:pt x="8559" y="5247"/>
                    <a:pt x="8559" y="4380"/>
                  </a:cubicBezTo>
                  <a:cubicBezTo>
                    <a:pt x="8559" y="3512"/>
                    <a:pt x="8362" y="2749"/>
                    <a:pt x="7971" y="2090"/>
                  </a:cubicBezTo>
                  <a:cubicBezTo>
                    <a:pt x="7578" y="1424"/>
                    <a:pt x="7024" y="910"/>
                    <a:pt x="6307" y="552"/>
                  </a:cubicBezTo>
                  <a:cubicBezTo>
                    <a:pt x="5598" y="185"/>
                    <a:pt x="4776" y="1"/>
                    <a:pt x="3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3121335" y="4822778"/>
              <a:ext cx="379228" cy="323840"/>
            </a:xfrm>
            <a:custGeom>
              <a:avLst/>
              <a:gdLst/>
              <a:ahLst/>
              <a:cxnLst/>
              <a:rect l="l" t="t" r="r" b="b"/>
              <a:pathLst>
                <a:path w="10273" h="8772" extrusionOk="0">
                  <a:moveTo>
                    <a:pt x="1" y="1"/>
                  </a:moveTo>
                  <a:lnTo>
                    <a:pt x="1" y="8772"/>
                  </a:lnTo>
                  <a:lnTo>
                    <a:pt x="2291" y="8772"/>
                  </a:lnTo>
                  <a:lnTo>
                    <a:pt x="2291" y="3567"/>
                  </a:lnTo>
                  <a:lnTo>
                    <a:pt x="4293" y="7909"/>
                  </a:lnTo>
                  <a:lnTo>
                    <a:pt x="5981" y="7909"/>
                  </a:lnTo>
                  <a:lnTo>
                    <a:pt x="7983" y="3567"/>
                  </a:lnTo>
                  <a:lnTo>
                    <a:pt x="7983" y="8772"/>
                  </a:lnTo>
                  <a:lnTo>
                    <a:pt x="10273" y="8772"/>
                  </a:lnTo>
                  <a:lnTo>
                    <a:pt x="10273" y="1"/>
                  </a:lnTo>
                  <a:lnTo>
                    <a:pt x="7483" y="1"/>
                  </a:lnTo>
                  <a:lnTo>
                    <a:pt x="5144" y="4868"/>
                  </a:lnTo>
                  <a:lnTo>
                    <a:pt x="27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3550189" y="4822778"/>
              <a:ext cx="299787" cy="330301"/>
            </a:xfrm>
            <a:custGeom>
              <a:avLst/>
              <a:gdLst/>
              <a:ahLst/>
              <a:cxnLst/>
              <a:rect l="l" t="t" r="r" b="b"/>
              <a:pathLst>
                <a:path w="8121" h="8947" extrusionOk="0">
                  <a:moveTo>
                    <a:pt x="1" y="1"/>
                  </a:moveTo>
                  <a:lnTo>
                    <a:pt x="1" y="5143"/>
                  </a:lnTo>
                  <a:cubicBezTo>
                    <a:pt x="1" y="5910"/>
                    <a:pt x="168" y="6582"/>
                    <a:pt x="501" y="7158"/>
                  </a:cubicBezTo>
                  <a:cubicBezTo>
                    <a:pt x="843" y="7725"/>
                    <a:pt x="1322" y="8167"/>
                    <a:pt x="1939" y="8484"/>
                  </a:cubicBezTo>
                  <a:cubicBezTo>
                    <a:pt x="2557" y="8793"/>
                    <a:pt x="3274" y="8946"/>
                    <a:pt x="4091" y="8946"/>
                  </a:cubicBezTo>
                  <a:cubicBezTo>
                    <a:pt x="4901" y="8946"/>
                    <a:pt x="5610" y="8793"/>
                    <a:pt x="6219" y="8484"/>
                  </a:cubicBezTo>
                  <a:cubicBezTo>
                    <a:pt x="6827" y="8167"/>
                    <a:pt x="7294" y="7725"/>
                    <a:pt x="7620" y="7158"/>
                  </a:cubicBezTo>
                  <a:cubicBezTo>
                    <a:pt x="7954" y="6582"/>
                    <a:pt x="8121" y="5910"/>
                    <a:pt x="8121" y="5143"/>
                  </a:cubicBezTo>
                  <a:lnTo>
                    <a:pt x="8121" y="1"/>
                  </a:lnTo>
                  <a:lnTo>
                    <a:pt x="5518" y="1"/>
                  </a:lnTo>
                  <a:lnTo>
                    <a:pt x="5518" y="5143"/>
                  </a:lnTo>
                  <a:cubicBezTo>
                    <a:pt x="5518" y="5643"/>
                    <a:pt x="5385" y="6044"/>
                    <a:pt x="5118" y="6344"/>
                  </a:cubicBezTo>
                  <a:cubicBezTo>
                    <a:pt x="4851" y="6636"/>
                    <a:pt x="4508" y="6782"/>
                    <a:pt x="4091" y="6782"/>
                  </a:cubicBezTo>
                  <a:cubicBezTo>
                    <a:pt x="3667" y="6782"/>
                    <a:pt x="3312" y="6632"/>
                    <a:pt x="3028" y="6332"/>
                  </a:cubicBezTo>
                  <a:cubicBezTo>
                    <a:pt x="2745" y="6031"/>
                    <a:pt x="2603" y="5635"/>
                    <a:pt x="2603" y="5143"/>
                  </a:cubicBezTo>
                  <a:lnTo>
                    <a:pt x="2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3898972" y="4822778"/>
              <a:ext cx="293290" cy="323840"/>
            </a:xfrm>
            <a:custGeom>
              <a:avLst/>
              <a:gdLst/>
              <a:ahLst/>
              <a:cxnLst/>
              <a:rect l="l" t="t" r="r" b="b"/>
              <a:pathLst>
                <a:path w="7945" h="8772" extrusionOk="0">
                  <a:moveTo>
                    <a:pt x="4167" y="1953"/>
                  </a:moveTo>
                  <a:cubicBezTo>
                    <a:pt x="4425" y="1953"/>
                    <a:pt x="4630" y="2020"/>
                    <a:pt x="4780" y="2153"/>
                  </a:cubicBezTo>
                  <a:cubicBezTo>
                    <a:pt x="4930" y="2278"/>
                    <a:pt x="5005" y="2454"/>
                    <a:pt x="5005" y="2678"/>
                  </a:cubicBezTo>
                  <a:cubicBezTo>
                    <a:pt x="5005" y="2912"/>
                    <a:pt x="4930" y="3100"/>
                    <a:pt x="4780" y="3241"/>
                  </a:cubicBezTo>
                  <a:cubicBezTo>
                    <a:pt x="4630" y="3376"/>
                    <a:pt x="4425" y="3441"/>
                    <a:pt x="4167" y="3441"/>
                  </a:cubicBezTo>
                  <a:lnTo>
                    <a:pt x="2590" y="3441"/>
                  </a:lnTo>
                  <a:lnTo>
                    <a:pt x="2590" y="1953"/>
                  </a:lnTo>
                  <a:close/>
                  <a:moveTo>
                    <a:pt x="4222" y="5230"/>
                  </a:moveTo>
                  <a:cubicBezTo>
                    <a:pt x="4530" y="5230"/>
                    <a:pt x="4774" y="5298"/>
                    <a:pt x="4955" y="5431"/>
                  </a:cubicBezTo>
                  <a:cubicBezTo>
                    <a:pt x="5155" y="5564"/>
                    <a:pt x="5255" y="5752"/>
                    <a:pt x="5255" y="5994"/>
                  </a:cubicBezTo>
                  <a:cubicBezTo>
                    <a:pt x="5255" y="6253"/>
                    <a:pt x="5155" y="6457"/>
                    <a:pt x="4955" y="6606"/>
                  </a:cubicBezTo>
                  <a:cubicBezTo>
                    <a:pt x="4773" y="6750"/>
                    <a:pt x="4529" y="6821"/>
                    <a:pt x="4220" y="6821"/>
                  </a:cubicBezTo>
                  <a:cubicBezTo>
                    <a:pt x="4202" y="6821"/>
                    <a:pt x="4185" y="6820"/>
                    <a:pt x="4167" y="6820"/>
                  </a:cubicBezTo>
                  <a:lnTo>
                    <a:pt x="2590" y="6820"/>
                  </a:lnTo>
                  <a:lnTo>
                    <a:pt x="2590" y="5231"/>
                  </a:lnTo>
                  <a:lnTo>
                    <a:pt x="4167" y="5231"/>
                  </a:lnTo>
                  <a:cubicBezTo>
                    <a:pt x="4185" y="5231"/>
                    <a:pt x="4204" y="5230"/>
                    <a:pt x="4222" y="5230"/>
                  </a:cubicBezTo>
                  <a:close/>
                  <a:moveTo>
                    <a:pt x="0" y="1"/>
                  </a:moveTo>
                  <a:lnTo>
                    <a:pt x="0" y="8772"/>
                  </a:lnTo>
                  <a:lnTo>
                    <a:pt x="4492" y="8772"/>
                  </a:lnTo>
                  <a:cubicBezTo>
                    <a:pt x="5185" y="8772"/>
                    <a:pt x="5789" y="8672"/>
                    <a:pt x="6306" y="8471"/>
                  </a:cubicBezTo>
                  <a:cubicBezTo>
                    <a:pt x="6832" y="8271"/>
                    <a:pt x="7237" y="7988"/>
                    <a:pt x="7519" y="7621"/>
                  </a:cubicBezTo>
                  <a:cubicBezTo>
                    <a:pt x="7803" y="7245"/>
                    <a:pt x="7945" y="6811"/>
                    <a:pt x="7945" y="6319"/>
                  </a:cubicBezTo>
                  <a:cubicBezTo>
                    <a:pt x="7945" y="5760"/>
                    <a:pt x="7783" y="5281"/>
                    <a:pt x="7457" y="4880"/>
                  </a:cubicBezTo>
                  <a:cubicBezTo>
                    <a:pt x="7140" y="4472"/>
                    <a:pt x="6715" y="4213"/>
                    <a:pt x="6181" y="4105"/>
                  </a:cubicBezTo>
                  <a:cubicBezTo>
                    <a:pt x="6639" y="3972"/>
                    <a:pt x="7002" y="3734"/>
                    <a:pt x="7269" y="3391"/>
                  </a:cubicBezTo>
                  <a:cubicBezTo>
                    <a:pt x="7536" y="3050"/>
                    <a:pt x="7669" y="2657"/>
                    <a:pt x="7669" y="2216"/>
                  </a:cubicBezTo>
                  <a:cubicBezTo>
                    <a:pt x="7669" y="1765"/>
                    <a:pt x="7532" y="1374"/>
                    <a:pt x="7257" y="1040"/>
                  </a:cubicBezTo>
                  <a:cubicBezTo>
                    <a:pt x="6982" y="705"/>
                    <a:pt x="6589" y="452"/>
                    <a:pt x="6081" y="276"/>
                  </a:cubicBezTo>
                  <a:cubicBezTo>
                    <a:pt x="5572" y="93"/>
                    <a:pt x="4980"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4200872" y="4822778"/>
              <a:ext cx="370479" cy="323840"/>
            </a:xfrm>
            <a:custGeom>
              <a:avLst/>
              <a:gdLst/>
              <a:ahLst/>
              <a:cxnLst/>
              <a:rect l="l" t="t" r="r" b="b"/>
              <a:pathLst>
                <a:path w="10036" h="8772" extrusionOk="0">
                  <a:moveTo>
                    <a:pt x="5006" y="2604"/>
                  </a:moveTo>
                  <a:lnTo>
                    <a:pt x="6057" y="5469"/>
                  </a:lnTo>
                  <a:lnTo>
                    <a:pt x="3929" y="5469"/>
                  </a:lnTo>
                  <a:lnTo>
                    <a:pt x="5006" y="2604"/>
                  </a:lnTo>
                  <a:close/>
                  <a:moveTo>
                    <a:pt x="3742" y="1"/>
                  </a:moveTo>
                  <a:lnTo>
                    <a:pt x="1" y="8772"/>
                  </a:lnTo>
                  <a:lnTo>
                    <a:pt x="2678" y="8772"/>
                  </a:lnTo>
                  <a:lnTo>
                    <a:pt x="3204" y="7370"/>
                  </a:lnTo>
                  <a:lnTo>
                    <a:pt x="6745" y="7370"/>
                  </a:lnTo>
                  <a:lnTo>
                    <a:pt x="7258" y="8772"/>
                  </a:lnTo>
                  <a:lnTo>
                    <a:pt x="10035" y="8772"/>
                  </a:lnTo>
                  <a:lnTo>
                    <a:pt x="64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4594508" y="4822778"/>
              <a:ext cx="298827" cy="323840"/>
            </a:xfrm>
            <a:custGeom>
              <a:avLst/>
              <a:gdLst/>
              <a:ahLst/>
              <a:cxnLst/>
              <a:rect l="l" t="t" r="r" b="b"/>
              <a:pathLst>
                <a:path w="8095" h="8772" extrusionOk="0">
                  <a:moveTo>
                    <a:pt x="4091" y="2003"/>
                  </a:moveTo>
                  <a:cubicBezTo>
                    <a:pt x="4483" y="2003"/>
                    <a:pt x="4783" y="2108"/>
                    <a:pt x="4992" y="2316"/>
                  </a:cubicBezTo>
                  <a:cubicBezTo>
                    <a:pt x="5209" y="2516"/>
                    <a:pt x="5317" y="2807"/>
                    <a:pt x="5317" y="3191"/>
                  </a:cubicBezTo>
                  <a:cubicBezTo>
                    <a:pt x="5317" y="3584"/>
                    <a:pt x="5209" y="3884"/>
                    <a:pt x="4992" y="4092"/>
                  </a:cubicBezTo>
                  <a:cubicBezTo>
                    <a:pt x="4783" y="4301"/>
                    <a:pt x="4483" y="4405"/>
                    <a:pt x="4091" y="4405"/>
                  </a:cubicBezTo>
                  <a:lnTo>
                    <a:pt x="2602" y="4405"/>
                  </a:lnTo>
                  <a:lnTo>
                    <a:pt x="2602" y="2003"/>
                  </a:lnTo>
                  <a:close/>
                  <a:moveTo>
                    <a:pt x="0" y="1"/>
                  </a:moveTo>
                  <a:lnTo>
                    <a:pt x="0" y="8772"/>
                  </a:lnTo>
                  <a:lnTo>
                    <a:pt x="2602" y="8772"/>
                  </a:lnTo>
                  <a:lnTo>
                    <a:pt x="2602" y="6407"/>
                  </a:lnTo>
                  <a:lnTo>
                    <a:pt x="3978" y="6407"/>
                  </a:lnTo>
                  <a:lnTo>
                    <a:pt x="5142" y="8772"/>
                  </a:lnTo>
                  <a:lnTo>
                    <a:pt x="8094" y="8772"/>
                  </a:lnTo>
                  <a:lnTo>
                    <a:pt x="6318" y="5907"/>
                  </a:lnTo>
                  <a:cubicBezTo>
                    <a:pt x="6794" y="5631"/>
                    <a:pt x="7156" y="5260"/>
                    <a:pt x="7407" y="4794"/>
                  </a:cubicBezTo>
                  <a:cubicBezTo>
                    <a:pt x="7665" y="4318"/>
                    <a:pt x="7795" y="3758"/>
                    <a:pt x="7795" y="3116"/>
                  </a:cubicBezTo>
                  <a:cubicBezTo>
                    <a:pt x="7795" y="2123"/>
                    <a:pt x="7469" y="1357"/>
                    <a:pt x="6818" y="814"/>
                  </a:cubicBezTo>
                  <a:cubicBezTo>
                    <a:pt x="6177" y="273"/>
                    <a:pt x="5267" y="1"/>
                    <a:pt x="4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4"/>
            <p:cNvSpPr/>
            <p:nvPr/>
          </p:nvSpPr>
          <p:spPr>
            <a:xfrm>
              <a:off x="4898216" y="4822778"/>
              <a:ext cx="370442" cy="323840"/>
            </a:xfrm>
            <a:custGeom>
              <a:avLst/>
              <a:gdLst/>
              <a:ahLst/>
              <a:cxnLst/>
              <a:rect l="l" t="t" r="r" b="b"/>
              <a:pathLst>
                <a:path w="10035" h="8772" extrusionOk="0">
                  <a:moveTo>
                    <a:pt x="5005" y="2604"/>
                  </a:moveTo>
                  <a:lnTo>
                    <a:pt x="6056" y="5469"/>
                  </a:lnTo>
                  <a:lnTo>
                    <a:pt x="3929" y="5469"/>
                  </a:lnTo>
                  <a:lnTo>
                    <a:pt x="5005" y="2604"/>
                  </a:lnTo>
                  <a:close/>
                  <a:moveTo>
                    <a:pt x="3741" y="1"/>
                  </a:moveTo>
                  <a:lnTo>
                    <a:pt x="0" y="8772"/>
                  </a:lnTo>
                  <a:lnTo>
                    <a:pt x="2678" y="8772"/>
                  </a:lnTo>
                  <a:lnTo>
                    <a:pt x="3203" y="7370"/>
                  </a:lnTo>
                  <a:lnTo>
                    <a:pt x="6744" y="7370"/>
                  </a:lnTo>
                  <a:lnTo>
                    <a:pt x="7257" y="8772"/>
                  </a:lnTo>
                  <a:lnTo>
                    <a:pt x="10035" y="8772"/>
                  </a:lnTo>
                  <a:lnTo>
                    <a:pt x="64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4"/>
            <p:cNvSpPr/>
            <p:nvPr/>
          </p:nvSpPr>
          <p:spPr>
            <a:xfrm>
              <a:off x="5291779" y="4822778"/>
              <a:ext cx="322859" cy="323840"/>
            </a:xfrm>
            <a:custGeom>
              <a:avLst/>
              <a:gdLst/>
              <a:ahLst/>
              <a:cxnLst/>
              <a:rect l="l" t="t" r="r" b="b"/>
              <a:pathLst>
                <a:path w="8746" h="8772" extrusionOk="0">
                  <a:moveTo>
                    <a:pt x="0" y="1"/>
                  </a:moveTo>
                  <a:lnTo>
                    <a:pt x="0" y="8772"/>
                  </a:lnTo>
                  <a:lnTo>
                    <a:pt x="2603" y="8772"/>
                  </a:lnTo>
                  <a:lnTo>
                    <a:pt x="2603" y="6620"/>
                  </a:lnTo>
                  <a:lnTo>
                    <a:pt x="3579" y="5543"/>
                  </a:lnTo>
                  <a:lnTo>
                    <a:pt x="5631" y="8772"/>
                  </a:lnTo>
                  <a:lnTo>
                    <a:pt x="8746" y="8772"/>
                  </a:lnTo>
                  <a:lnTo>
                    <a:pt x="5356" y="3555"/>
                  </a:lnTo>
                  <a:lnTo>
                    <a:pt x="8546" y="1"/>
                  </a:lnTo>
                  <a:lnTo>
                    <a:pt x="5543" y="1"/>
                  </a:lnTo>
                  <a:lnTo>
                    <a:pt x="2603" y="3517"/>
                  </a:lnTo>
                  <a:lnTo>
                    <a:pt x="26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6224700" y="4925050"/>
              <a:ext cx="92200" cy="88700"/>
            </a:xfrm>
            <a:custGeom>
              <a:avLst/>
              <a:gdLst/>
              <a:ahLst/>
              <a:cxnLst/>
              <a:rect l="l" t="t" r="r" b="b"/>
              <a:pathLst>
                <a:path w="3688" h="3548" extrusionOk="0">
                  <a:moveTo>
                    <a:pt x="1914" y="0"/>
                  </a:moveTo>
                  <a:cubicBezTo>
                    <a:pt x="1197" y="0"/>
                    <a:pt x="551" y="433"/>
                    <a:pt x="275" y="1095"/>
                  </a:cubicBezTo>
                  <a:cubicBezTo>
                    <a:pt x="1" y="1758"/>
                    <a:pt x="153" y="2520"/>
                    <a:pt x="660" y="3028"/>
                  </a:cubicBezTo>
                  <a:cubicBezTo>
                    <a:pt x="999" y="3367"/>
                    <a:pt x="1452" y="3547"/>
                    <a:pt x="1914" y="3547"/>
                  </a:cubicBezTo>
                  <a:cubicBezTo>
                    <a:pt x="2142" y="3547"/>
                    <a:pt x="2373" y="3503"/>
                    <a:pt x="2593" y="3412"/>
                  </a:cubicBezTo>
                  <a:cubicBezTo>
                    <a:pt x="3255" y="3137"/>
                    <a:pt x="3688" y="2491"/>
                    <a:pt x="3688" y="1774"/>
                  </a:cubicBezTo>
                  <a:cubicBezTo>
                    <a:pt x="3686" y="794"/>
                    <a:pt x="2893" y="0"/>
                    <a:pt x="1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1315500" y="4925050"/>
              <a:ext cx="92175" cy="88700"/>
            </a:xfrm>
            <a:custGeom>
              <a:avLst/>
              <a:gdLst/>
              <a:ahLst/>
              <a:cxnLst/>
              <a:rect l="l" t="t" r="r" b="b"/>
              <a:pathLst>
                <a:path w="3687" h="3548" extrusionOk="0">
                  <a:moveTo>
                    <a:pt x="1914" y="0"/>
                  </a:moveTo>
                  <a:cubicBezTo>
                    <a:pt x="1196" y="0"/>
                    <a:pt x="550" y="433"/>
                    <a:pt x="275" y="1095"/>
                  </a:cubicBezTo>
                  <a:cubicBezTo>
                    <a:pt x="1" y="1758"/>
                    <a:pt x="152" y="2520"/>
                    <a:pt x="659" y="3028"/>
                  </a:cubicBezTo>
                  <a:cubicBezTo>
                    <a:pt x="998" y="3367"/>
                    <a:pt x="1452" y="3547"/>
                    <a:pt x="1913" y="3547"/>
                  </a:cubicBezTo>
                  <a:cubicBezTo>
                    <a:pt x="2142" y="3547"/>
                    <a:pt x="2372" y="3503"/>
                    <a:pt x="2592" y="3412"/>
                  </a:cubicBezTo>
                  <a:cubicBezTo>
                    <a:pt x="3255" y="3137"/>
                    <a:pt x="3687" y="2491"/>
                    <a:pt x="3687" y="1774"/>
                  </a:cubicBezTo>
                  <a:cubicBezTo>
                    <a:pt x="3687" y="794"/>
                    <a:pt x="2893" y="0"/>
                    <a:pt x="1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0" name="Google Shape;3940;p74"/>
          <p:cNvGrpSpPr/>
          <p:nvPr/>
        </p:nvGrpSpPr>
        <p:grpSpPr>
          <a:xfrm>
            <a:off x="5333713" y="2256386"/>
            <a:ext cx="1922041" cy="2254410"/>
            <a:chOff x="1584825" y="238125"/>
            <a:chExt cx="4450200" cy="5219750"/>
          </a:xfrm>
        </p:grpSpPr>
        <p:sp>
          <p:nvSpPr>
            <p:cNvPr id="3941" name="Google Shape;3941;p74"/>
            <p:cNvSpPr/>
            <p:nvPr/>
          </p:nvSpPr>
          <p:spPr>
            <a:xfrm>
              <a:off x="1866850" y="680350"/>
              <a:ext cx="3632325" cy="4777450"/>
            </a:xfrm>
            <a:custGeom>
              <a:avLst/>
              <a:gdLst/>
              <a:ahLst/>
              <a:cxnLst/>
              <a:rect l="l" t="t" r="r" b="b"/>
              <a:pathLst>
                <a:path w="145293" h="191098" extrusionOk="0">
                  <a:moveTo>
                    <a:pt x="71886" y="1"/>
                  </a:moveTo>
                  <a:cubicBezTo>
                    <a:pt x="71886" y="1"/>
                    <a:pt x="35434" y="15753"/>
                    <a:pt x="24686" y="29285"/>
                  </a:cubicBezTo>
                  <a:cubicBezTo>
                    <a:pt x="14102" y="42610"/>
                    <a:pt x="20454" y="50624"/>
                    <a:pt x="20654" y="50869"/>
                  </a:cubicBezTo>
                  <a:cubicBezTo>
                    <a:pt x="20539" y="50818"/>
                    <a:pt x="18676" y="49970"/>
                    <a:pt x="16064" y="49970"/>
                  </a:cubicBezTo>
                  <a:cubicBezTo>
                    <a:pt x="12733" y="49970"/>
                    <a:pt x="8185" y="51348"/>
                    <a:pt x="4498" y="57513"/>
                  </a:cubicBezTo>
                  <a:cubicBezTo>
                    <a:pt x="1140" y="63135"/>
                    <a:pt x="0" y="78744"/>
                    <a:pt x="5" y="97399"/>
                  </a:cubicBezTo>
                  <a:cubicBezTo>
                    <a:pt x="20" y="137279"/>
                    <a:pt x="5280" y="191098"/>
                    <a:pt x="5280" y="191098"/>
                  </a:cubicBezTo>
                  <a:lnTo>
                    <a:pt x="138491" y="191098"/>
                  </a:lnTo>
                  <a:cubicBezTo>
                    <a:pt x="138491" y="191098"/>
                    <a:pt x="145293" y="121436"/>
                    <a:pt x="143442" y="81887"/>
                  </a:cubicBezTo>
                  <a:lnTo>
                    <a:pt x="143442" y="81883"/>
                  </a:lnTo>
                  <a:cubicBezTo>
                    <a:pt x="142905" y="70413"/>
                    <a:pt x="141643" y="61480"/>
                    <a:pt x="139271" y="57513"/>
                  </a:cubicBezTo>
                  <a:cubicBezTo>
                    <a:pt x="135585" y="51348"/>
                    <a:pt x="131038" y="49970"/>
                    <a:pt x="127707" y="49970"/>
                  </a:cubicBezTo>
                  <a:cubicBezTo>
                    <a:pt x="125095" y="49970"/>
                    <a:pt x="123231" y="50818"/>
                    <a:pt x="123116" y="50869"/>
                  </a:cubicBezTo>
                  <a:cubicBezTo>
                    <a:pt x="123317" y="50624"/>
                    <a:pt x="129669" y="42610"/>
                    <a:pt x="119085" y="29285"/>
                  </a:cubicBezTo>
                  <a:cubicBezTo>
                    <a:pt x="108336" y="15752"/>
                    <a:pt x="71886" y="1"/>
                    <a:pt x="7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3789975" y="2068225"/>
              <a:ext cx="935575" cy="937525"/>
            </a:xfrm>
            <a:custGeom>
              <a:avLst/>
              <a:gdLst/>
              <a:ahLst/>
              <a:cxnLst/>
              <a:rect l="l" t="t" r="r" b="b"/>
              <a:pathLst>
                <a:path w="37423" h="37501" extrusionOk="0">
                  <a:moveTo>
                    <a:pt x="24827" y="1"/>
                  </a:moveTo>
                  <a:lnTo>
                    <a:pt x="24827" y="1"/>
                  </a:lnTo>
                  <a:cubicBezTo>
                    <a:pt x="26356" y="2388"/>
                    <a:pt x="27390" y="5148"/>
                    <a:pt x="27766" y="8152"/>
                  </a:cubicBezTo>
                  <a:cubicBezTo>
                    <a:pt x="29109" y="18923"/>
                    <a:pt x="21465" y="28746"/>
                    <a:pt x="10688" y="30091"/>
                  </a:cubicBezTo>
                  <a:cubicBezTo>
                    <a:pt x="9862" y="30194"/>
                    <a:pt x="9041" y="30244"/>
                    <a:pt x="8229" y="30244"/>
                  </a:cubicBezTo>
                  <a:cubicBezTo>
                    <a:pt x="5317" y="30244"/>
                    <a:pt x="2522" y="29597"/>
                    <a:pt x="0" y="28420"/>
                  </a:cubicBezTo>
                  <a:lnTo>
                    <a:pt x="0" y="28420"/>
                  </a:lnTo>
                  <a:cubicBezTo>
                    <a:pt x="3531" y="33947"/>
                    <a:pt x="9717" y="37500"/>
                    <a:pt x="16546" y="37500"/>
                  </a:cubicBezTo>
                  <a:cubicBezTo>
                    <a:pt x="17359" y="37500"/>
                    <a:pt x="18180" y="37450"/>
                    <a:pt x="19007" y="37347"/>
                  </a:cubicBezTo>
                  <a:cubicBezTo>
                    <a:pt x="29779" y="36003"/>
                    <a:pt x="37422" y="26180"/>
                    <a:pt x="36078" y="15409"/>
                  </a:cubicBezTo>
                  <a:cubicBezTo>
                    <a:pt x="35207" y="8421"/>
                    <a:pt x="30773" y="2757"/>
                    <a:pt x="24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2117000" y="2517125"/>
              <a:ext cx="1610475" cy="572700"/>
            </a:xfrm>
            <a:custGeom>
              <a:avLst/>
              <a:gdLst/>
              <a:ahLst/>
              <a:cxnLst/>
              <a:rect l="l" t="t" r="r" b="b"/>
              <a:pathLst>
                <a:path w="64419" h="22908" extrusionOk="0">
                  <a:moveTo>
                    <a:pt x="22061" y="0"/>
                  </a:moveTo>
                  <a:cubicBezTo>
                    <a:pt x="11580" y="0"/>
                    <a:pt x="0" y="5704"/>
                    <a:pt x="0" y="5704"/>
                  </a:cubicBezTo>
                  <a:cubicBezTo>
                    <a:pt x="10027" y="19609"/>
                    <a:pt x="28021" y="22907"/>
                    <a:pt x="42123" y="22907"/>
                  </a:cubicBezTo>
                  <a:cubicBezTo>
                    <a:pt x="54857" y="22907"/>
                    <a:pt x="64418" y="20218"/>
                    <a:pt x="62079" y="20218"/>
                  </a:cubicBezTo>
                  <a:cubicBezTo>
                    <a:pt x="61874" y="20218"/>
                    <a:pt x="61579" y="20239"/>
                    <a:pt x="61186" y="20283"/>
                  </a:cubicBezTo>
                  <a:cubicBezTo>
                    <a:pt x="60933" y="20312"/>
                    <a:pt x="60674" y="20326"/>
                    <a:pt x="60410" y="20326"/>
                  </a:cubicBezTo>
                  <a:cubicBezTo>
                    <a:pt x="50398" y="20326"/>
                    <a:pt x="32709" y="129"/>
                    <a:pt x="22410" y="2"/>
                  </a:cubicBezTo>
                  <a:cubicBezTo>
                    <a:pt x="22294" y="1"/>
                    <a:pt x="22177" y="0"/>
                    <a:pt x="22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3565575" y="3517075"/>
              <a:ext cx="1610500" cy="572675"/>
            </a:xfrm>
            <a:custGeom>
              <a:avLst/>
              <a:gdLst/>
              <a:ahLst/>
              <a:cxnLst/>
              <a:rect l="l" t="t" r="r" b="b"/>
              <a:pathLst>
                <a:path w="64420" h="22907" extrusionOk="0">
                  <a:moveTo>
                    <a:pt x="22062" y="0"/>
                  </a:moveTo>
                  <a:cubicBezTo>
                    <a:pt x="11582" y="0"/>
                    <a:pt x="0" y="5703"/>
                    <a:pt x="0" y="5703"/>
                  </a:cubicBezTo>
                  <a:cubicBezTo>
                    <a:pt x="10028" y="19607"/>
                    <a:pt x="28022" y="22906"/>
                    <a:pt x="42124" y="22906"/>
                  </a:cubicBezTo>
                  <a:cubicBezTo>
                    <a:pt x="54858" y="22906"/>
                    <a:pt x="64419" y="20217"/>
                    <a:pt x="62080" y="20217"/>
                  </a:cubicBezTo>
                  <a:cubicBezTo>
                    <a:pt x="61876" y="20217"/>
                    <a:pt x="61580" y="20237"/>
                    <a:pt x="61188" y="20282"/>
                  </a:cubicBezTo>
                  <a:cubicBezTo>
                    <a:pt x="60934" y="20311"/>
                    <a:pt x="60675" y="20325"/>
                    <a:pt x="60411" y="20325"/>
                  </a:cubicBezTo>
                  <a:cubicBezTo>
                    <a:pt x="50398" y="20325"/>
                    <a:pt x="32710" y="129"/>
                    <a:pt x="22412" y="2"/>
                  </a:cubicBezTo>
                  <a:cubicBezTo>
                    <a:pt x="22295" y="1"/>
                    <a:pt x="22179" y="0"/>
                    <a:pt x="22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2506100" y="1576150"/>
              <a:ext cx="1610500" cy="354875"/>
            </a:xfrm>
            <a:custGeom>
              <a:avLst/>
              <a:gdLst/>
              <a:ahLst/>
              <a:cxnLst/>
              <a:rect l="l" t="t" r="r" b="b"/>
              <a:pathLst>
                <a:path w="64420" h="14195" extrusionOk="0">
                  <a:moveTo>
                    <a:pt x="26370" y="1"/>
                  </a:moveTo>
                  <a:cubicBezTo>
                    <a:pt x="24823" y="1"/>
                    <a:pt x="23422" y="318"/>
                    <a:pt x="22218" y="1051"/>
                  </a:cubicBezTo>
                  <a:cubicBezTo>
                    <a:pt x="15291" y="5271"/>
                    <a:pt x="7033" y="5887"/>
                    <a:pt x="2803" y="5887"/>
                  </a:cubicBezTo>
                  <a:cubicBezTo>
                    <a:pt x="1060" y="5887"/>
                    <a:pt x="1" y="5783"/>
                    <a:pt x="0" y="5783"/>
                  </a:cubicBezTo>
                  <a:lnTo>
                    <a:pt x="0" y="5783"/>
                  </a:lnTo>
                  <a:cubicBezTo>
                    <a:pt x="10028" y="12582"/>
                    <a:pt x="28021" y="14195"/>
                    <a:pt x="42124" y="14195"/>
                  </a:cubicBezTo>
                  <a:cubicBezTo>
                    <a:pt x="54858" y="14195"/>
                    <a:pt x="64420" y="12879"/>
                    <a:pt x="62079" y="12879"/>
                  </a:cubicBezTo>
                  <a:cubicBezTo>
                    <a:pt x="61874" y="12879"/>
                    <a:pt x="61579" y="12889"/>
                    <a:pt x="61187" y="12911"/>
                  </a:cubicBezTo>
                  <a:cubicBezTo>
                    <a:pt x="61038" y="12919"/>
                    <a:pt x="60886" y="12924"/>
                    <a:pt x="60733" y="12924"/>
                  </a:cubicBezTo>
                  <a:cubicBezTo>
                    <a:pt x="52086" y="12924"/>
                    <a:pt x="36247" y="1"/>
                    <a:pt x="26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4860800" y="3005025"/>
              <a:ext cx="30425" cy="23600"/>
            </a:xfrm>
            <a:custGeom>
              <a:avLst/>
              <a:gdLst/>
              <a:ahLst/>
              <a:cxnLst/>
              <a:rect l="l" t="t" r="r" b="b"/>
              <a:pathLst>
                <a:path w="1217" h="944" extrusionOk="0">
                  <a:moveTo>
                    <a:pt x="608" y="0"/>
                  </a:moveTo>
                  <a:cubicBezTo>
                    <a:pt x="2" y="0"/>
                    <a:pt x="1" y="943"/>
                    <a:pt x="608" y="943"/>
                  </a:cubicBezTo>
                  <a:cubicBezTo>
                    <a:pt x="1216" y="943"/>
                    <a:pt x="1216" y="0"/>
                    <a:pt x="608"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4897250" y="3533450"/>
              <a:ext cx="30425" cy="23600"/>
            </a:xfrm>
            <a:custGeom>
              <a:avLst/>
              <a:gdLst/>
              <a:ahLst/>
              <a:cxnLst/>
              <a:rect l="l" t="t" r="r" b="b"/>
              <a:pathLst>
                <a:path w="1217" h="944" extrusionOk="0">
                  <a:moveTo>
                    <a:pt x="608" y="0"/>
                  </a:moveTo>
                  <a:cubicBezTo>
                    <a:pt x="1" y="0"/>
                    <a:pt x="0" y="943"/>
                    <a:pt x="608" y="943"/>
                  </a:cubicBezTo>
                  <a:cubicBezTo>
                    <a:pt x="1217" y="943"/>
                    <a:pt x="1217" y="0"/>
                    <a:pt x="608"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4177500" y="2494800"/>
              <a:ext cx="30450" cy="23625"/>
            </a:xfrm>
            <a:custGeom>
              <a:avLst/>
              <a:gdLst/>
              <a:ahLst/>
              <a:cxnLst/>
              <a:rect l="l" t="t" r="r" b="b"/>
              <a:pathLst>
                <a:path w="1218" h="945" extrusionOk="0">
                  <a:moveTo>
                    <a:pt x="608" y="1"/>
                  </a:moveTo>
                  <a:cubicBezTo>
                    <a:pt x="2" y="1"/>
                    <a:pt x="1" y="945"/>
                    <a:pt x="608" y="945"/>
                  </a:cubicBezTo>
                  <a:cubicBezTo>
                    <a:pt x="1216" y="945"/>
                    <a:pt x="1217" y="1"/>
                    <a:pt x="608"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2209475" y="3323800"/>
              <a:ext cx="30675" cy="23800"/>
            </a:xfrm>
            <a:custGeom>
              <a:avLst/>
              <a:gdLst/>
              <a:ahLst/>
              <a:cxnLst/>
              <a:rect l="l" t="t" r="r" b="b"/>
              <a:pathLst>
                <a:path w="1227" h="952" extrusionOk="0">
                  <a:moveTo>
                    <a:pt x="613" y="0"/>
                  </a:moveTo>
                  <a:cubicBezTo>
                    <a:pt x="1" y="0"/>
                    <a:pt x="0" y="951"/>
                    <a:pt x="613" y="951"/>
                  </a:cubicBezTo>
                  <a:cubicBezTo>
                    <a:pt x="1225" y="951"/>
                    <a:pt x="1226" y="0"/>
                    <a:pt x="613"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2484275" y="3254050"/>
              <a:ext cx="45950" cy="35700"/>
            </a:xfrm>
            <a:custGeom>
              <a:avLst/>
              <a:gdLst/>
              <a:ahLst/>
              <a:cxnLst/>
              <a:rect l="l" t="t" r="r" b="b"/>
              <a:pathLst>
                <a:path w="1838" h="1428" extrusionOk="0">
                  <a:moveTo>
                    <a:pt x="918" y="1"/>
                  </a:moveTo>
                  <a:cubicBezTo>
                    <a:pt x="1" y="1"/>
                    <a:pt x="0" y="1427"/>
                    <a:pt x="918" y="1427"/>
                  </a:cubicBezTo>
                  <a:cubicBezTo>
                    <a:pt x="1838" y="1427"/>
                    <a:pt x="1838" y="1"/>
                    <a:pt x="918"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4"/>
            <p:cNvSpPr/>
            <p:nvPr/>
          </p:nvSpPr>
          <p:spPr>
            <a:xfrm>
              <a:off x="2110725" y="3773375"/>
              <a:ext cx="45975" cy="35700"/>
            </a:xfrm>
            <a:custGeom>
              <a:avLst/>
              <a:gdLst/>
              <a:ahLst/>
              <a:cxnLst/>
              <a:rect l="l" t="t" r="r" b="b"/>
              <a:pathLst>
                <a:path w="1839" h="1428" extrusionOk="0">
                  <a:moveTo>
                    <a:pt x="920" y="1"/>
                  </a:moveTo>
                  <a:cubicBezTo>
                    <a:pt x="1" y="1"/>
                    <a:pt x="0" y="1427"/>
                    <a:pt x="920" y="1427"/>
                  </a:cubicBezTo>
                  <a:cubicBezTo>
                    <a:pt x="1838" y="1427"/>
                    <a:pt x="1838" y="1"/>
                    <a:pt x="920"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4"/>
            <p:cNvSpPr/>
            <p:nvPr/>
          </p:nvSpPr>
          <p:spPr>
            <a:xfrm>
              <a:off x="2393150" y="2215450"/>
              <a:ext cx="46000" cy="35675"/>
            </a:xfrm>
            <a:custGeom>
              <a:avLst/>
              <a:gdLst/>
              <a:ahLst/>
              <a:cxnLst/>
              <a:rect l="l" t="t" r="r" b="b"/>
              <a:pathLst>
                <a:path w="1840" h="1427" extrusionOk="0">
                  <a:moveTo>
                    <a:pt x="919" y="1"/>
                  </a:moveTo>
                  <a:cubicBezTo>
                    <a:pt x="2" y="1"/>
                    <a:pt x="0" y="1427"/>
                    <a:pt x="919" y="1427"/>
                  </a:cubicBezTo>
                  <a:cubicBezTo>
                    <a:pt x="1838" y="1427"/>
                    <a:pt x="1839" y="1"/>
                    <a:pt x="919"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2766700" y="2233675"/>
              <a:ext cx="45975" cy="35675"/>
            </a:xfrm>
            <a:custGeom>
              <a:avLst/>
              <a:gdLst/>
              <a:ahLst/>
              <a:cxnLst/>
              <a:rect l="l" t="t" r="r" b="b"/>
              <a:pathLst>
                <a:path w="1839" h="1427" extrusionOk="0">
                  <a:moveTo>
                    <a:pt x="919" y="0"/>
                  </a:moveTo>
                  <a:cubicBezTo>
                    <a:pt x="1" y="0"/>
                    <a:pt x="0" y="1427"/>
                    <a:pt x="919" y="1427"/>
                  </a:cubicBezTo>
                  <a:cubicBezTo>
                    <a:pt x="1838" y="1427"/>
                    <a:pt x="1838" y="0"/>
                    <a:pt x="919"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3076450" y="2461450"/>
              <a:ext cx="45975" cy="35650"/>
            </a:xfrm>
            <a:custGeom>
              <a:avLst/>
              <a:gdLst/>
              <a:ahLst/>
              <a:cxnLst/>
              <a:rect l="l" t="t" r="r" b="b"/>
              <a:pathLst>
                <a:path w="1839" h="1426" extrusionOk="0">
                  <a:moveTo>
                    <a:pt x="919" y="0"/>
                  </a:moveTo>
                  <a:cubicBezTo>
                    <a:pt x="2" y="0"/>
                    <a:pt x="1" y="1426"/>
                    <a:pt x="919" y="1426"/>
                  </a:cubicBezTo>
                  <a:cubicBezTo>
                    <a:pt x="1838" y="1426"/>
                    <a:pt x="1838" y="0"/>
                    <a:pt x="919"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2794025" y="1404600"/>
              <a:ext cx="45975" cy="35675"/>
            </a:xfrm>
            <a:custGeom>
              <a:avLst/>
              <a:gdLst/>
              <a:ahLst/>
              <a:cxnLst/>
              <a:rect l="l" t="t" r="r" b="b"/>
              <a:pathLst>
                <a:path w="1839" h="1427" extrusionOk="0">
                  <a:moveTo>
                    <a:pt x="919" y="0"/>
                  </a:moveTo>
                  <a:cubicBezTo>
                    <a:pt x="1" y="0"/>
                    <a:pt x="0" y="1427"/>
                    <a:pt x="919" y="1427"/>
                  </a:cubicBezTo>
                  <a:cubicBezTo>
                    <a:pt x="1838" y="1427"/>
                    <a:pt x="1838" y="0"/>
                    <a:pt x="919"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3459075" y="967275"/>
              <a:ext cx="46000" cy="35700"/>
            </a:xfrm>
            <a:custGeom>
              <a:avLst/>
              <a:gdLst/>
              <a:ahLst/>
              <a:cxnLst/>
              <a:rect l="l" t="t" r="r" b="b"/>
              <a:pathLst>
                <a:path w="1840" h="1428" extrusionOk="0">
                  <a:moveTo>
                    <a:pt x="920" y="1"/>
                  </a:moveTo>
                  <a:cubicBezTo>
                    <a:pt x="3" y="1"/>
                    <a:pt x="1" y="1427"/>
                    <a:pt x="920" y="1427"/>
                  </a:cubicBezTo>
                  <a:cubicBezTo>
                    <a:pt x="1840" y="1427"/>
                    <a:pt x="1840" y="1"/>
                    <a:pt x="920"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4"/>
            <p:cNvSpPr/>
            <p:nvPr/>
          </p:nvSpPr>
          <p:spPr>
            <a:xfrm>
              <a:off x="4488600" y="1759925"/>
              <a:ext cx="45975" cy="35650"/>
            </a:xfrm>
            <a:custGeom>
              <a:avLst/>
              <a:gdLst/>
              <a:ahLst/>
              <a:cxnLst/>
              <a:rect l="l" t="t" r="r" b="b"/>
              <a:pathLst>
                <a:path w="1839" h="1426" extrusionOk="0">
                  <a:moveTo>
                    <a:pt x="920" y="0"/>
                  </a:moveTo>
                  <a:cubicBezTo>
                    <a:pt x="2" y="0"/>
                    <a:pt x="1" y="1426"/>
                    <a:pt x="920" y="1426"/>
                  </a:cubicBezTo>
                  <a:cubicBezTo>
                    <a:pt x="1838" y="1426"/>
                    <a:pt x="1838" y="0"/>
                    <a:pt x="920"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4"/>
            <p:cNvSpPr/>
            <p:nvPr/>
          </p:nvSpPr>
          <p:spPr>
            <a:xfrm>
              <a:off x="4989700" y="2488775"/>
              <a:ext cx="45975" cy="35675"/>
            </a:xfrm>
            <a:custGeom>
              <a:avLst/>
              <a:gdLst/>
              <a:ahLst/>
              <a:cxnLst/>
              <a:rect l="l" t="t" r="r" b="b"/>
              <a:pathLst>
                <a:path w="1839" h="1427" extrusionOk="0">
                  <a:moveTo>
                    <a:pt x="919" y="1"/>
                  </a:moveTo>
                  <a:cubicBezTo>
                    <a:pt x="2" y="1"/>
                    <a:pt x="0" y="1427"/>
                    <a:pt x="919" y="1427"/>
                  </a:cubicBezTo>
                  <a:cubicBezTo>
                    <a:pt x="1838" y="1427"/>
                    <a:pt x="1838" y="1"/>
                    <a:pt x="919"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4597900" y="3217625"/>
              <a:ext cx="46000" cy="35675"/>
            </a:xfrm>
            <a:custGeom>
              <a:avLst/>
              <a:gdLst/>
              <a:ahLst/>
              <a:cxnLst/>
              <a:rect l="l" t="t" r="r" b="b"/>
              <a:pathLst>
                <a:path w="1840" h="1427" extrusionOk="0">
                  <a:moveTo>
                    <a:pt x="920" y="1"/>
                  </a:moveTo>
                  <a:cubicBezTo>
                    <a:pt x="3" y="1"/>
                    <a:pt x="1" y="1427"/>
                    <a:pt x="920" y="1427"/>
                  </a:cubicBezTo>
                  <a:cubicBezTo>
                    <a:pt x="1840" y="1427"/>
                    <a:pt x="1840" y="1"/>
                    <a:pt x="920"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5108125" y="3290525"/>
              <a:ext cx="46000" cy="35650"/>
            </a:xfrm>
            <a:custGeom>
              <a:avLst/>
              <a:gdLst/>
              <a:ahLst/>
              <a:cxnLst/>
              <a:rect l="l" t="t" r="r" b="b"/>
              <a:pathLst>
                <a:path w="1840" h="1426" extrusionOk="0">
                  <a:moveTo>
                    <a:pt x="920" y="0"/>
                  </a:moveTo>
                  <a:cubicBezTo>
                    <a:pt x="2" y="0"/>
                    <a:pt x="0" y="1426"/>
                    <a:pt x="920" y="1426"/>
                  </a:cubicBezTo>
                  <a:cubicBezTo>
                    <a:pt x="1839" y="1426"/>
                    <a:pt x="1839" y="0"/>
                    <a:pt x="920"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4461275" y="4383825"/>
              <a:ext cx="45975" cy="35650"/>
            </a:xfrm>
            <a:custGeom>
              <a:avLst/>
              <a:gdLst/>
              <a:ahLst/>
              <a:cxnLst/>
              <a:rect l="l" t="t" r="r" b="b"/>
              <a:pathLst>
                <a:path w="1839" h="1426" extrusionOk="0">
                  <a:moveTo>
                    <a:pt x="919" y="0"/>
                  </a:moveTo>
                  <a:cubicBezTo>
                    <a:pt x="2" y="0"/>
                    <a:pt x="1" y="1425"/>
                    <a:pt x="919" y="1425"/>
                  </a:cubicBezTo>
                  <a:cubicBezTo>
                    <a:pt x="1838" y="1425"/>
                    <a:pt x="1838" y="0"/>
                    <a:pt x="919" y="0"/>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5071675" y="4247150"/>
              <a:ext cx="45975" cy="35650"/>
            </a:xfrm>
            <a:custGeom>
              <a:avLst/>
              <a:gdLst/>
              <a:ahLst/>
              <a:cxnLst/>
              <a:rect l="l" t="t" r="r" b="b"/>
              <a:pathLst>
                <a:path w="1839" h="1426" extrusionOk="0">
                  <a:moveTo>
                    <a:pt x="920" y="1"/>
                  </a:moveTo>
                  <a:cubicBezTo>
                    <a:pt x="2" y="1"/>
                    <a:pt x="1" y="1426"/>
                    <a:pt x="920" y="1426"/>
                  </a:cubicBezTo>
                  <a:cubicBezTo>
                    <a:pt x="1839" y="1426"/>
                    <a:pt x="1839" y="1"/>
                    <a:pt x="920"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2065175" y="2889650"/>
              <a:ext cx="45975" cy="35675"/>
            </a:xfrm>
            <a:custGeom>
              <a:avLst/>
              <a:gdLst/>
              <a:ahLst/>
              <a:cxnLst/>
              <a:rect l="l" t="t" r="r" b="b"/>
              <a:pathLst>
                <a:path w="1839" h="1427" extrusionOk="0">
                  <a:moveTo>
                    <a:pt x="920" y="1"/>
                  </a:moveTo>
                  <a:cubicBezTo>
                    <a:pt x="2" y="1"/>
                    <a:pt x="0" y="1427"/>
                    <a:pt x="920" y="1427"/>
                  </a:cubicBezTo>
                  <a:cubicBezTo>
                    <a:pt x="1838" y="1427"/>
                    <a:pt x="1838" y="1"/>
                    <a:pt x="920" y="1"/>
                  </a:cubicBezTo>
                  <a:close/>
                </a:path>
              </a:pathLst>
            </a:custGeom>
            <a:solidFill>
              <a:srgbClr val="FFDD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1940800" y="3661000"/>
              <a:ext cx="3346525" cy="1779000"/>
            </a:xfrm>
            <a:custGeom>
              <a:avLst/>
              <a:gdLst/>
              <a:ahLst/>
              <a:cxnLst/>
              <a:rect l="l" t="t" r="r" b="b"/>
              <a:pathLst>
                <a:path w="133861" h="71160" extrusionOk="0">
                  <a:moveTo>
                    <a:pt x="21873" y="0"/>
                  </a:moveTo>
                  <a:lnTo>
                    <a:pt x="21048" y="11655"/>
                  </a:lnTo>
                  <a:cubicBezTo>
                    <a:pt x="4014" y="12512"/>
                    <a:pt x="9493" y="34022"/>
                    <a:pt x="9493" y="34022"/>
                  </a:cubicBezTo>
                  <a:lnTo>
                    <a:pt x="1" y="34022"/>
                  </a:lnTo>
                  <a:lnTo>
                    <a:pt x="2975" y="71159"/>
                  </a:lnTo>
                  <a:lnTo>
                    <a:pt x="133860" y="71043"/>
                  </a:lnTo>
                  <a:lnTo>
                    <a:pt x="133860" y="42916"/>
                  </a:lnTo>
                  <a:lnTo>
                    <a:pt x="120943" y="42916"/>
                  </a:lnTo>
                  <a:cubicBezTo>
                    <a:pt x="120943" y="42916"/>
                    <a:pt x="122079" y="32094"/>
                    <a:pt x="114924" y="31528"/>
                  </a:cubicBezTo>
                  <a:lnTo>
                    <a:pt x="114572" y="26540"/>
                  </a:lnTo>
                  <a:lnTo>
                    <a:pt x="114096" y="26540"/>
                  </a:lnTo>
                  <a:lnTo>
                    <a:pt x="113743" y="31528"/>
                  </a:lnTo>
                  <a:cubicBezTo>
                    <a:pt x="106573" y="32094"/>
                    <a:pt x="107425" y="42916"/>
                    <a:pt x="107425" y="42916"/>
                  </a:cubicBezTo>
                  <a:lnTo>
                    <a:pt x="84781" y="42916"/>
                  </a:lnTo>
                  <a:lnTo>
                    <a:pt x="84781" y="31802"/>
                  </a:lnTo>
                  <a:lnTo>
                    <a:pt x="35027" y="31802"/>
                  </a:lnTo>
                  <a:cubicBezTo>
                    <a:pt x="35027" y="31802"/>
                    <a:pt x="40218" y="12424"/>
                    <a:pt x="23172" y="11652"/>
                  </a:cubicBezTo>
                  <a:lnTo>
                    <a:pt x="223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1866975" y="2727550"/>
              <a:ext cx="3632200" cy="2730250"/>
            </a:xfrm>
            <a:custGeom>
              <a:avLst/>
              <a:gdLst/>
              <a:ahLst/>
              <a:cxnLst/>
              <a:rect l="l" t="t" r="r" b="b"/>
              <a:pathLst>
                <a:path w="145288" h="109210" extrusionOk="0">
                  <a:moveTo>
                    <a:pt x="143438" y="0"/>
                  </a:moveTo>
                  <a:lnTo>
                    <a:pt x="143438" y="0"/>
                  </a:lnTo>
                  <a:cubicBezTo>
                    <a:pt x="142380" y="16007"/>
                    <a:pt x="137938" y="55785"/>
                    <a:pt x="119907" y="59445"/>
                  </a:cubicBezTo>
                  <a:cubicBezTo>
                    <a:pt x="97282" y="64035"/>
                    <a:pt x="81816" y="92282"/>
                    <a:pt x="53404" y="95564"/>
                  </a:cubicBezTo>
                  <a:cubicBezTo>
                    <a:pt x="52571" y="95660"/>
                    <a:pt x="51763" y="95707"/>
                    <a:pt x="50980" y="95707"/>
                  </a:cubicBezTo>
                  <a:cubicBezTo>
                    <a:pt x="25033" y="95707"/>
                    <a:pt x="25698" y="44375"/>
                    <a:pt x="21277" y="28197"/>
                  </a:cubicBezTo>
                  <a:cubicBezTo>
                    <a:pt x="18395" y="17652"/>
                    <a:pt x="7564" y="15598"/>
                    <a:pt x="0" y="15511"/>
                  </a:cubicBezTo>
                  <a:lnTo>
                    <a:pt x="0" y="15511"/>
                  </a:lnTo>
                  <a:cubicBezTo>
                    <a:pt x="15" y="55391"/>
                    <a:pt x="5275" y="109210"/>
                    <a:pt x="5275" y="109210"/>
                  </a:cubicBezTo>
                  <a:lnTo>
                    <a:pt x="138486" y="109210"/>
                  </a:lnTo>
                  <a:cubicBezTo>
                    <a:pt x="138486" y="109210"/>
                    <a:pt x="145288" y="39548"/>
                    <a:pt x="1434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3486275" y="680325"/>
              <a:ext cx="2126000" cy="4777550"/>
            </a:xfrm>
            <a:custGeom>
              <a:avLst/>
              <a:gdLst/>
              <a:ahLst/>
              <a:cxnLst/>
              <a:rect l="l" t="t" r="r" b="b"/>
              <a:pathLst>
                <a:path w="85040" h="191102" extrusionOk="0">
                  <a:moveTo>
                    <a:pt x="7109" y="1"/>
                  </a:moveTo>
                  <a:cubicBezTo>
                    <a:pt x="7109" y="1"/>
                    <a:pt x="4293" y="1217"/>
                    <a:pt x="0" y="3263"/>
                  </a:cubicBezTo>
                  <a:cubicBezTo>
                    <a:pt x="0" y="3263"/>
                    <a:pt x="62442" y="34876"/>
                    <a:pt x="49660" y="58353"/>
                  </a:cubicBezTo>
                  <a:cubicBezTo>
                    <a:pt x="49660" y="58353"/>
                    <a:pt x="51748" y="57718"/>
                    <a:pt x="54605" y="57718"/>
                  </a:cubicBezTo>
                  <a:cubicBezTo>
                    <a:pt x="60131" y="57718"/>
                    <a:pt x="68535" y="60090"/>
                    <a:pt x="70287" y="74003"/>
                  </a:cubicBezTo>
                  <a:cubicBezTo>
                    <a:pt x="72624" y="92552"/>
                    <a:pt x="70221" y="131694"/>
                    <a:pt x="63484" y="191101"/>
                  </a:cubicBezTo>
                  <a:lnTo>
                    <a:pt x="73713" y="191101"/>
                  </a:lnTo>
                  <a:cubicBezTo>
                    <a:pt x="73713" y="191101"/>
                    <a:pt x="85039" y="75155"/>
                    <a:pt x="74497" y="57517"/>
                  </a:cubicBezTo>
                  <a:cubicBezTo>
                    <a:pt x="70811" y="51350"/>
                    <a:pt x="66264" y="49971"/>
                    <a:pt x="62934" y="49971"/>
                  </a:cubicBezTo>
                  <a:cubicBezTo>
                    <a:pt x="60321" y="49971"/>
                    <a:pt x="58456" y="50820"/>
                    <a:pt x="58341" y="50872"/>
                  </a:cubicBezTo>
                  <a:cubicBezTo>
                    <a:pt x="58541" y="50625"/>
                    <a:pt x="64891" y="42611"/>
                    <a:pt x="54306" y="29289"/>
                  </a:cubicBezTo>
                  <a:cubicBezTo>
                    <a:pt x="43559" y="15752"/>
                    <a:pt x="7109" y="1"/>
                    <a:pt x="7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1715725" y="680300"/>
              <a:ext cx="3896550" cy="4777575"/>
            </a:xfrm>
            <a:custGeom>
              <a:avLst/>
              <a:gdLst/>
              <a:ahLst/>
              <a:cxnLst/>
              <a:rect l="l" t="t" r="r" b="b"/>
              <a:pathLst>
                <a:path w="155862" h="191103" fill="none" extrusionOk="0">
                  <a:moveTo>
                    <a:pt x="144535" y="191102"/>
                  </a:moveTo>
                  <a:lnTo>
                    <a:pt x="11326" y="191102"/>
                  </a:lnTo>
                  <a:cubicBezTo>
                    <a:pt x="11326" y="191102"/>
                    <a:pt x="0" y="75156"/>
                    <a:pt x="10542" y="57518"/>
                  </a:cubicBezTo>
                  <a:cubicBezTo>
                    <a:pt x="17121" y="46514"/>
                    <a:pt x="26436" y="50753"/>
                    <a:pt x="26698" y="50873"/>
                  </a:cubicBezTo>
                  <a:cubicBezTo>
                    <a:pt x="26497" y="50626"/>
                    <a:pt x="20148" y="42612"/>
                    <a:pt x="30732" y="29290"/>
                  </a:cubicBezTo>
                  <a:cubicBezTo>
                    <a:pt x="41479" y="15753"/>
                    <a:pt x="77931" y="0"/>
                    <a:pt x="77931" y="0"/>
                  </a:cubicBezTo>
                  <a:cubicBezTo>
                    <a:pt x="77931" y="0"/>
                    <a:pt x="114381" y="15753"/>
                    <a:pt x="125128" y="29290"/>
                  </a:cubicBezTo>
                  <a:cubicBezTo>
                    <a:pt x="135713" y="42612"/>
                    <a:pt x="129363" y="50626"/>
                    <a:pt x="129163" y="50872"/>
                  </a:cubicBezTo>
                  <a:cubicBezTo>
                    <a:pt x="129425" y="50753"/>
                    <a:pt x="138741" y="46514"/>
                    <a:pt x="145319" y="57517"/>
                  </a:cubicBezTo>
                  <a:cubicBezTo>
                    <a:pt x="155861" y="75156"/>
                    <a:pt x="144535" y="191102"/>
                    <a:pt x="144535" y="191102"/>
                  </a:cubicBezTo>
                  <a:close/>
                </a:path>
              </a:pathLst>
            </a:custGeom>
            <a:noFill/>
            <a:ln w="356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2959225" y="4796100"/>
              <a:ext cx="1297025" cy="640975"/>
            </a:xfrm>
            <a:custGeom>
              <a:avLst/>
              <a:gdLst/>
              <a:ahLst/>
              <a:cxnLst/>
              <a:rect l="l" t="t" r="r" b="b"/>
              <a:pathLst>
                <a:path w="51881" h="25639" extrusionOk="0">
                  <a:moveTo>
                    <a:pt x="48899" y="1"/>
                  </a:moveTo>
                  <a:lnTo>
                    <a:pt x="1384" y="3793"/>
                  </a:lnTo>
                  <a:cubicBezTo>
                    <a:pt x="1384" y="3793"/>
                    <a:pt x="0" y="18414"/>
                    <a:pt x="1364" y="25639"/>
                  </a:cubicBezTo>
                  <a:lnTo>
                    <a:pt x="51114" y="25639"/>
                  </a:lnTo>
                  <a:cubicBezTo>
                    <a:pt x="51438" y="19459"/>
                    <a:pt x="51880" y="4549"/>
                    <a:pt x="48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3377225" y="2412875"/>
              <a:ext cx="396550" cy="291750"/>
            </a:xfrm>
            <a:custGeom>
              <a:avLst/>
              <a:gdLst/>
              <a:ahLst/>
              <a:cxnLst/>
              <a:rect l="l" t="t" r="r" b="b"/>
              <a:pathLst>
                <a:path w="15862" h="11670" extrusionOk="0">
                  <a:moveTo>
                    <a:pt x="1503" y="1"/>
                  </a:moveTo>
                  <a:cubicBezTo>
                    <a:pt x="1503" y="1"/>
                    <a:pt x="2857" y="5968"/>
                    <a:pt x="1" y="9874"/>
                  </a:cubicBezTo>
                  <a:cubicBezTo>
                    <a:pt x="1" y="9874"/>
                    <a:pt x="3300" y="11670"/>
                    <a:pt x="7757" y="11670"/>
                  </a:cubicBezTo>
                  <a:cubicBezTo>
                    <a:pt x="12214" y="11670"/>
                    <a:pt x="15861" y="9233"/>
                    <a:pt x="15861" y="9233"/>
                  </a:cubicBezTo>
                  <a:cubicBezTo>
                    <a:pt x="15861" y="9233"/>
                    <a:pt x="13531" y="4211"/>
                    <a:pt x="14545" y="1774"/>
                  </a:cubicBezTo>
                  <a:lnTo>
                    <a:pt x="15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3157150" y="1476575"/>
              <a:ext cx="881650" cy="211800"/>
            </a:xfrm>
            <a:custGeom>
              <a:avLst/>
              <a:gdLst/>
              <a:ahLst/>
              <a:cxnLst/>
              <a:rect l="l" t="t" r="r" b="b"/>
              <a:pathLst>
                <a:path w="35266" h="8472" extrusionOk="0">
                  <a:moveTo>
                    <a:pt x="15609" y="1"/>
                  </a:moveTo>
                  <a:cubicBezTo>
                    <a:pt x="10089" y="1"/>
                    <a:pt x="4399" y="1231"/>
                    <a:pt x="0" y="5034"/>
                  </a:cubicBezTo>
                  <a:cubicBezTo>
                    <a:pt x="0" y="5034"/>
                    <a:pt x="4991" y="8472"/>
                    <a:pt x="16821" y="8472"/>
                  </a:cubicBezTo>
                  <a:cubicBezTo>
                    <a:pt x="17753" y="8472"/>
                    <a:pt x="18727" y="8451"/>
                    <a:pt x="19744" y="8405"/>
                  </a:cubicBezTo>
                  <a:cubicBezTo>
                    <a:pt x="33679" y="7775"/>
                    <a:pt x="35266" y="4129"/>
                    <a:pt x="35266" y="4129"/>
                  </a:cubicBezTo>
                  <a:cubicBezTo>
                    <a:pt x="35266" y="4129"/>
                    <a:pt x="25722" y="1"/>
                    <a:pt x="15609" y="1"/>
                  </a:cubicBezTo>
                  <a:close/>
                </a:path>
              </a:pathLst>
            </a:custGeom>
            <a:solidFill>
              <a:srgbClr val="853A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3147850" y="1344200"/>
              <a:ext cx="925675" cy="1151850"/>
            </a:xfrm>
            <a:custGeom>
              <a:avLst/>
              <a:gdLst/>
              <a:ahLst/>
              <a:cxnLst/>
              <a:rect l="l" t="t" r="r" b="b"/>
              <a:pathLst>
                <a:path w="37027" h="46074" extrusionOk="0">
                  <a:moveTo>
                    <a:pt x="18513" y="1"/>
                  </a:moveTo>
                  <a:cubicBezTo>
                    <a:pt x="13604" y="1"/>
                    <a:pt x="8895" y="2428"/>
                    <a:pt x="5423" y="6748"/>
                  </a:cubicBezTo>
                  <a:cubicBezTo>
                    <a:pt x="1951" y="11069"/>
                    <a:pt x="0" y="16927"/>
                    <a:pt x="0" y="23038"/>
                  </a:cubicBezTo>
                  <a:cubicBezTo>
                    <a:pt x="0" y="29147"/>
                    <a:pt x="1951" y="35007"/>
                    <a:pt x="5423" y="39327"/>
                  </a:cubicBezTo>
                  <a:cubicBezTo>
                    <a:pt x="8895" y="43647"/>
                    <a:pt x="13604" y="46074"/>
                    <a:pt x="18513" y="46074"/>
                  </a:cubicBezTo>
                  <a:cubicBezTo>
                    <a:pt x="23423" y="46074"/>
                    <a:pt x="28132" y="43647"/>
                    <a:pt x="31604" y="39327"/>
                  </a:cubicBezTo>
                  <a:cubicBezTo>
                    <a:pt x="35076" y="35007"/>
                    <a:pt x="37027" y="29147"/>
                    <a:pt x="37027" y="23038"/>
                  </a:cubicBezTo>
                  <a:cubicBezTo>
                    <a:pt x="37027" y="16927"/>
                    <a:pt x="35076" y="11069"/>
                    <a:pt x="31604" y="6748"/>
                  </a:cubicBezTo>
                  <a:cubicBezTo>
                    <a:pt x="28132" y="2428"/>
                    <a:pt x="23423" y="1"/>
                    <a:pt x="18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3147850" y="1782850"/>
              <a:ext cx="925675" cy="713200"/>
            </a:xfrm>
            <a:custGeom>
              <a:avLst/>
              <a:gdLst/>
              <a:ahLst/>
              <a:cxnLst/>
              <a:rect l="l" t="t" r="r" b="b"/>
              <a:pathLst>
                <a:path w="37027" h="28528" extrusionOk="0">
                  <a:moveTo>
                    <a:pt x="36493" y="1"/>
                  </a:moveTo>
                  <a:lnTo>
                    <a:pt x="34425" y="286"/>
                  </a:lnTo>
                  <a:cubicBezTo>
                    <a:pt x="34425" y="286"/>
                    <a:pt x="34029" y="10842"/>
                    <a:pt x="30150" y="11881"/>
                  </a:cubicBezTo>
                  <a:cubicBezTo>
                    <a:pt x="29606" y="12027"/>
                    <a:pt x="29112" y="12089"/>
                    <a:pt x="28651" y="12089"/>
                  </a:cubicBezTo>
                  <a:cubicBezTo>
                    <a:pt x="25818" y="12089"/>
                    <a:pt x="24193" y="9732"/>
                    <a:pt x="19701" y="9732"/>
                  </a:cubicBezTo>
                  <a:cubicBezTo>
                    <a:pt x="14639" y="9732"/>
                    <a:pt x="13516" y="11888"/>
                    <a:pt x="7907" y="11888"/>
                  </a:cubicBezTo>
                  <a:cubicBezTo>
                    <a:pt x="7728" y="11888"/>
                    <a:pt x="7544" y="11886"/>
                    <a:pt x="7355" y="11881"/>
                  </a:cubicBezTo>
                  <a:cubicBezTo>
                    <a:pt x="1261" y="11733"/>
                    <a:pt x="2367" y="2373"/>
                    <a:pt x="2367" y="2373"/>
                  </a:cubicBezTo>
                  <a:cubicBezTo>
                    <a:pt x="1991" y="2314"/>
                    <a:pt x="1639" y="2286"/>
                    <a:pt x="1310" y="2286"/>
                  </a:cubicBezTo>
                  <a:cubicBezTo>
                    <a:pt x="895" y="2286"/>
                    <a:pt x="517" y="2331"/>
                    <a:pt x="171" y="2414"/>
                  </a:cubicBezTo>
                  <a:cubicBezTo>
                    <a:pt x="59" y="3437"/>
                    <a:pt x="3" y="4463"/>
                    <a:pt x="0" y="5492"/>
                  </a:cubicBezTo>
                  <a:cubicBezTo>
                    <a:pt x="0" y="18214"/>
                    <a:pt x="8290" y="28528"/>
                    <a:pt x="18514" y="28528"/>
                  </a:cubicBezTo>
                  <a:cubicBezTo>
                    <a:pt x="28738" y="28528"/>
                    <a:pt x="37027" y="18214"/>
                    <a:pt x="37027" y="5492"/>
                  </a:cubicBezTo>
                  <a:cubicBezTo>
                    <a:pt x="37027" y="3649"/>
                    <a:pt x="36848" y="1810"/>
                    <a:pt x="364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3150325" y="1344200"/>
              <a:ext cx="918325" cy="516425"/>
            </a:xfrm>
            <a:custGeom>
              <a:avLst/>
              <a:gdLst/>
              <a:ahLst/>
              <a:cxnLst/>
              <a:rect l="l" t="t" r="r" b="b"/>
              <a:pathLst>
                <a:path w="36733" h="20657" extrusionOk="0">
                  <a:moveTo>
                    <a:pt x="18415" y="1"/>
                  </a:moveTo>
                  <a:cubicBezTo>
                    <a:pt x="8836" y="1"/>
                    <a:pt x="957" y="9053"/>
                    <a:pt x="0" y="20657"/>
                  </a:cubicBezTo>
                  <a:lnTo>
                    <a:pt x="2267" y="19918"/>
                  </a:lnTo>
                  <a:lnTo>
                    <a:pt x="4365" y="11436"/>
                  </a:lnTo>
                  <a:cubicBezTo>
                    <a:pt x="4365" y="11436"/>
                    <a:pt x="5380" y="12645"/>
                    <a:pt x="7858" y="12645"/>
                  </a:cubicBezTo>
                  <a:cubicBezTo>
                    <a:pt x="8056" y="12645"/>
                    <a:pt x="8263" y="12637"/>
                    <a:pt x="8480" y="12620"/>
                  </a:cubicBezTo>
                  <a:cubicBezTo>
                    <a:pt x="11411" y="12394"/>
                    <a:pt x="12651" y="9802"/>
                    <a:pt x="12651" y="9802"/>
                  </a:cubicBezTo>
                  <a:cubicBezTo>
                    <a:pt x="12651" y="9802"/>
                    <a:pt x="12832" y="12339"/>
                    <a:pt x="15222" y="12394"/>
                  </a:cubicBezTo>
                  <a:cubicBezTo>
                    <a:pt x="15242" y="12395"/>
                    <a:pt x="15263" y="12395"/>
                    <a:pt x="15283" y="12395"/>
                  </a:cubicBezTo>
                  <a:cubicBezTo>
                    <a:pt x="17638" y="12395"/>
                    <a:pt x="19246" y="9182"/>
                    <a:pt x="19246" y="9182"/>
                  </a:cubicBezTo>
                  <a:cubicBezTo>
                    <a:pt x="19246" y="9182"/>
                    <a:pt x="19471" y="12282"/>
                    <a:pt x="22908" y="12507"/>
                  </a:cubicBezTo>
                  <a:cubicBezTo>
                    <a:pt x="22999" y="12513"/>
                    <a:pt x="23090" y="12516"/>
                    <a:pt x="23181" y="12516"/>
                  </a:cubicBezTo>
                  <a:cubicBezTo>
                    <a:pt x="26529" y="12516"/>
                    <a:pt x="29842" y="8562"/>
                    <a:pt x="29842" y="8562"/>
                  </a:cubicBezTo>
                  <a:cubicBezTo>
                    <a:pt x="29842" y="8562"/>
                    <a:pt x="34187" y="12389"/>
                    <a:pt x="34326" y="17832"/>
                  </a:cubicBezTo>
                  <a:cubicBezTo>
                    <a:pt x="34370" y="19584"/>
                    <a:pt x="34867" y="20178"/>
                    <a:pt x="35522" y="20178"/>
                  </a:cubicBezTo>
                  <a:cubicBezTo>
                    <a:pt x="35893" y="20178"/>
                    <a:pt x="36315" y="19987"/>
                    <a:pt x="36733" y="19708"/>
                  </a:cubicBezTo>
                  <a:cubicBezTo>
                    <a:pt x="35435" y="8563"/>
                    <a:pt x="27730" y="1"/>
                    <a:pt x="18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3064975" y="1179000"/>
              <a:ext cx="1053125" cy="423450"/>
            </a:xfrm>
            <a:custGeom>
              <a:avLst/>
              <a:gdLst/>
              <a:ahLst/>
              <a:cxnLst/>
              <a:rect l="l" t="t" r="r" b="b"/>
              <a:pathLst>
                <a:path w="42125" h="16938" extrusionOk="0">
                  <a:moveTo>
                    <a:pt x="22477" y="1"/>
                  </a:moveTo>
                  <a:cubicBezTo>
                    <a:pt x="21784" y="1"/>
                    <a:pt x="21071" y="15"/>
                    <a:pt x="20340" y="45"/>
                  </a:cubicBezTo>
                  <a:cubicBezTo>
                    <a:pt x="5518" y="655"/>
                    <a:pt x="1" y="6880"/>
                    <a:pt x="1" y="6880"/>
                  </a:cubicBezTo>
                  <a:lnTo>
                    <a:pt x="3687" y="16937"/>
                  </a:lnTo>
                  <a:cubicBezTo>
                    <a:pt x="3687" y="16937"/>
                    <a:pt x="13950" y="14075"/>
                    <a:pt x="25091" y="14075"/>
                  </a:cubicBezTo>
                  <a:cubicBezTo>
                    <a:pt x="29790" y="14075"/>
                    <a:pt x="34645" y="14584"/>
                    <a:pt x="38953" y="16032"/>
                  </a:cubicBezTo>
                  <a:lnTo>
                    <a:pt x="42125" y="5296"/>
                  </a:lnTo>
                  <a:cubicBezTo>
                    <a:pt x="42125" y="5296"/>
                    <a:pt x="35831" y="1"/>
                    <a:pt x="22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2586925" y="2561100"/>
              <a:ext cx="1986450" cy="2456525"/>
            </a:xfrm>
            <a:custGeom>
              <a:avLst/>
              <a:gdLst/>
              <a:ahLst/>
              <a:cxnLst/>
              <a:rect l="l" t="t" r="r" b="b"/>
              <a:pathLst>
                <a:path w="79458" h="98261" extrusionOk="0">
                  <a:moveTo>
                    <a:pt x="45333" y="1"/>
                  </a:moveTo>
                  <a:cubicBezTo>
                    <a:pt x="44051" y="1"/>
                    <a:pt x="42673" y="773"/>
                    <a:pt x="41937" y="1032"/>
                  </a:cubicBezTo>
                  <a:cubicBezTo>
                    <a:pt x="40540" y="1527"/>
                    <a:pt x="39541" y="2638"/>
                    <a:pt x="39541" y="2638"/>
                  </a:cubicBezTo>
                  <a:cubicBezTo>
                    <a:pt x="39322" y="1436"/>
                    <a:pt x="34807" y="685"/>
                    <a:pt x="32754" y="585"/>
                  </a:cubicBezTo>
                  <a:cubicBezTo>
                    <a:pt x="32725" y="584"/>
                    <a:pt x="32697" y="583"/>
                    <a:pt x="32669" y="583"/>
                  </a:cubicBezTo>
                  <a:cubicBezTo>
                    <a:pt x="30706" y="583"/>
                    <a:pt x="30877" y="3998"/>
                    <a:pt x="30877" y="3998"/>
                  </a:cubicBezTo>
                  <a:cubicBezTo>
                    <a:pt x="28467" y="4315"/>
                    <a:pt x="20548" y="6412"/>
                    <a:pt x="13233" y="20319"/>
                  </a:cubicBezTo>
                  <a:cubicBezTo>
                    <a:pt x="4478" y="36965"/>
                    <a:pt x="1" y="44024"/>
                    <a:pt x="3014" y="51552"/>
                  </a:cubicBezTo>
                  <a:cubicBezTo>
                    <a:pt x="5729" y="58330"/>
                    <a:pt x="15068" y="60788"/>
                    <a:pt x="15068" y="60788"/>
                  </a:cubicBezTo>
                  <a:lnTo>
                    <a:pt x="12419" y="93815"/>
                  </a:lnTo>
                  <a:cubicBezTo>
                    <a:pt x="12419" y="93815"/>
                    <a:pt x="20805" y="98261"/>
                    <a:pt x="35279" y="98261"/>
                  </a:cubicBezTo>
                  <a:cubicBezTo>
                    <a:pt x="37712" y="98261"/>
                    <a:pt x="40317" y="98135"/>
                    <a:pt x="43083" y="97842"/>
                  </a:cubicBezTo>
                  <a:cubicBezTo>
                    <a:pt x="62303" y="95808"/>
                    <a:pt x="68615" y="91530"/>
                    <a:pt x="68615" y="91530"/>
                  </a:cubicBezTo>
                  <a:lnTo>
                    <a:pt x="65764" y="61395"/>
                  </a:lnTo>
                  <a:cubicBezTo>
                    <a:pt x="65764" y="61395"/>
                    <a:pt x="79362" y="56557"/>
                    <a:pt x="79405" y="45516"/>
                  </a:cubicBezTo>
                  <a:cubicBezTo>
                    <a:pt x="79457" y="33072"/>
                    <a:pt x="65028" y="10771"/>
                    <a:pt x="57504" y="6831"/>
                  </a:cubicBezTo>
                  <a:cubicBezTo>
                    <a:pt x="52441" y="4178"/>
                    <a:pt x="49375" y="3518"/>
                    <a:pt x="48126" y="3356"/>
                  </a:cubicBezTo>
                  <a:cubicBezTo>
                    <a:pt x="47732" y="728"/>
                    <a:pt x="46577" y="1"/>
                    <a:pt x="45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4"/>
            <p:cNvSpPr/>
            <p:nvPr/>
          </p:nvSpPr>
          <p:spPr>
            <a:xfrm>
              <a:off x="3514900" y="2591975"/>
              <a:ext cx="245875" cy="2422875"/>
            </a:xfrm>
            <a:custGeom>
              <a:avLst/>
              <a:gdLst/>
              <a:ahLst/>
              <a:cxnLst/>
              <a:rect l="l" t="t" r="r" b="b"/>
              <a:pathLst>
                <a:path w="9835" h="96915" extrusionOk="0">
                  <a:moveTo>
                    <a:pt x="4330" y="0"/>
                  </a:moveTo>
                  <a:cubicBezTo>
                    <a:pt x="3194" y="544"/>
                    <a:pt x="2422" y="1403"/>
                    <a:pt x="2422" y="1403"/>
                  </a:cubicBezTo>
                  <a:cubicBezTo>
                    <a:pt x="2332" y="904"/>
                    <a:pt x="1498" y="485"/>
                    <a:pt x="411" y="156"/>
                  </a:cubicBezTo>
                  <a:cubicBezTo>
                    <a:pt x="141" y="591"/>
                    <a:pt x="1" y="1112"/>
                    <a:pt x="61" y="1660"/>
                  </a:cubicBezTo>
                  <a:cubicBezTo>
                    <a:pt x="111" y="2123"/>
                    <a:pt x="5076" y="48456"/>
                    <a:pt x="1457" y="96430"/>
                  </a:cubicBezTo>
                  <a:cubicBezTo>
                    <a:pt x="1446" y="96592"/>
                    <a:pt x="1450" y="96754"/>
                    <a:pt x="1470" y="96914"/>
                  </a:cubicBezTo>
                  <a:cubicBezTo>
                    <a:pt x="2938" y="96864"/>
                    <a:pt x="4435" y="96769"/>
                    <a:pt x="5963" y="96607"/>
                  </a:cubicBezTo>
                  <a:cubicBezTo>
                    <a:pt x="6048" y="96598"/>
                    <a:pt x="6129" y="96588"/>
                    <a:pt x="6212" y="96579"/>
                  </a:cubicBezTo>
                  <a:cubicBezTo>
                    <a:pt x="9834" y="48247"/>
                    <a:pt x="4837" y="1610"/>
                    <a:pt x="4786" y="1144"/>
                  </a:cubicBezTo>
                  <a:cubicBezTo>
                    <a:pt x="4739" y="712"/>
                    <a:pt x="4572" y="326"/>
                    <a:pt x="4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4"/>
            <p:cNvSpPr/>
            <p:nvPr/>
          </p:nvSpPr>
          <p:spPr>
            <a:xfrm>
              <a:off x="2985675" y="2659500"/>
              <a:ext cx="605875" cy="1286650"/>
            </a:xfrm>
            <a:custGeom>
              <a:avLst/>
              <a:gdLst/>
              <a:ahLst/>
              <a:cxnLst/>
              <a:rect l="l" t="t" r="r" b="b"/>
              <a:pathLst>
                <a:path w="24235" h="51466" extrusionOk="0">
                  <a:moveTo>
                    <a:pt x="13795" y="0"/>
                  </a:moveTo>
                  <a:cubicBezTo>
                    <a:pt x="11203" y="0"/>
                    <a:pt x="4699" y="814"/>
                    <a:pt x="1" y="8338"/>
                  </a:cubicBezTo>
                  <a:cubicBezTo>
                    <a:pt x="1" y="8338"/>
                    <a:pt x="2022" y="43071"/>
                    <a:pt x="2762" y="45756"/>
                  </a:cubicBezTo>
                  <a:cubicBezTo>
                    <a:pt x="3412" y="48114"/>
                    <a:pt x="14270" y="51465"/>
                    <a:pt x="19194" y="51465"/>
                  </a:cubicBezTo>
                  <a:cubicBezTo>
                    <a:pt x="19877" y="51465"/>
                    <a:pt x="20446" y="51401"/>
                    <a:pt x="20857" y="51260"/>
                  </a:cubicBezTo>
                  <a:cubicBezTo>
                    <a:pt x="24235" y="50107"/>
                    <a:pt x="14927" y="62"/>
                    <a:pt x="14927" y="62"/>
                  </a:cubicBezTo>
                  <a:cubicBezTo>
                    <a:pt x="14927" y="62"/>
                    <a:pt x="14509" y="0"/>
                    <a:pt x="137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3497600" y="3616600"/>
              <a:ext cx="178975" cy="482750"/>
            </a:xfrm>
            <a:custGeom>
              <a:avLst/>
              <a:gdLst/>
              <a:ahLst/>
              <a:cxnLst/>
              <a:rect l="l" t="t" r="r" b="b"/>
              <a:pathLst>
                <a:path w="7159" h="19310" extrusionOk="0">
                  <a:moveTo>
                    <a:pt x="5614" y="0"/>
                  </a:moveTo>
                  <a:cubicBezTo>
                    <a:pt x="4071" y="0"/>
                    <a:pt x="3206" y="8044"/>
                    <a:pt x="2774" y="9219"/>
                  </a:cubicBezTo>
                  <a:cubicBezTo>
                    <a:pt x="2342" y="10393"/>
                    <a:pt x="380" y="12976"/>
                    <a:pt x="380" y="12976"/>
                  </a:cubicBezTo>
                  <a:lnTo>
                    <a:pt x="1" y="19309"/>
                  </a:lnTo>
                  <a:cubicBezTo>
                    <a:pt x="1" y="19309"/>
                    <a:pt x="5614" y="17702"/>
                    <a:pt x="6142" y="16526"/>
                  </a:cubicBezTo>
                  <a:cubicBezTo>
                    <a:pt x="6671" y="15351"/>
                    <a:pt x="7158" y="0"/>
                    <a:pt x="5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3618025" y="3616600"/>
              <a:ext cx="163650" cy="462575"/>
            </a:xfrm>
            <a:custGeom>
              <a:avLst/>
              <a:gdLst/>
              <a:ahLst/>
              <a:cxnLst/>
              <a:rect l="l" t="t" r="r" b="b"/>
              <a:pathLst>
                <a:path w="6546" h="18503" extrusionOk="0">
                  <a:moveTo>
                    <a:pt x="1544" y="0"/>
                  </a:moveTo>
                  <a:cubicBezTo>
                    <a:pt x="1" y="0"/>
                    <a:pt x="487" y="15351"/>
                    <a:pt x="1016" y="16526"/>
                  </a:cubicBezTo>
                  <a:cubicBezTo>
                    <a:pt x="1544" y="17702"/>
                    <a:pt x="6267" y="18502"/>
                    <a:pt x="6267" y="18502"/>
                  </a:cubicBezTo>
                  <a:lnTo>
                    <a:pt x="6545" y="12664"/>
                  </a:lnTo>
                  <a:cubicBezTo>
                    <a:pt x="6545" y="12664"/>
                    <a:pt x="4816" y="10393"/>
                    <a:pt x="4384" y="9219"/>
                  </a:cubicBezTo>
                  <a:cubicBezTo>
                    <a:pt x="3952" y="8044"/>
                    <a:pt x="3087" y="0"/>
                    <a:pt x="1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2897375" y="3685025"/>
              <a:ext cx="619975" cy="528600"/>
            </a:xfrm>
            <a:custGeom>
              <a:avLst/>
              <a:gdLst/>
              <a:ahLst/>
              <a:cxnLst/>
              <a:rect l="l" t="t" r="r" b="b"/>
              <a:pathLst>
                <a:path w="24799" h="21144" extrusionOk="0">
                  <a:moveTo>
                    <a:pt x="1" y="0"/>
                  </a:moveTo>
                  <a:lnTo>
                    <a:pt x="2278" y="16189"/>
                  </a:lnTo>
                  <a:cubicBezTo>
                    <a:pt x="7270" y="18707"/>
                    <a:pt x="22884" y="21144"/>
                    <a:pt x="22884" y="21144"/>
                  </a:cubicBezTo>
                  <a:cubicBezTo>
                    <a:pt x="24798" y="16098"/>
                    <a:pt x="24316" y="9408"/>
                    <a:pt x="24316" y="9408"/>
                  </a:cubicBezTo>
                  <a:cubicBezTo>
                    <a:pt x="15784" y="5346"/>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4"/>
            <p:cNvSpPr/>
            <p:nvPr/>
          </p:nvSpPr>
          <p:spPr>
            <a:xfrm>
              <a:off x="1617425" y="1979600"/>
              <a:ext cx="669400" cy="332575"/>
            </a:xfrm>
            <a:custGeom>
              <a:avLst/>
              <a:gdLst/>
              <a:ahLst/>
              <a:cxnLst/>
              <a:rect l="l" t="t" r="r" b="b"/>
              <a:pathLst>
                <a:path w="26776" h="13303" extrusionOk="0">
                  <a:moveTo>
                    <a:pt x="13562" y="1"/>
                  </a:moveTo>
                  <a:lnTo>
                    <a:pt x="0" y="13302"/>
                  </a:lnTo>
                  <a:lnTo>
                    <a:pt x="26775" y="13302"/>
                  </a:lnTo>
                  <a:lnTo>
                    <a:pt x="135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4"/>
            <p:cNvSpPr/>
            <p:nvPr/>
          </p:nvSpPr>
          <p:spPr>
            <a:xfrm>
              <a:off x="1871800" y="1903300"/>
              <a:ext cx="172475" cy="172500"/>
            </a:xfrm>
            <a:custGeom>
              <a:avLst/>
              <a:gdLst/>
              <a:ahLst/>
              <a:cxnLst/>
              <a:rect l="l" t="t" r="r" b="b"/>
              <a:pathLst>
                <a:path w="6899" h="6900" extrusionOk="0">
                  <a:moveTo>
                    <a:pt x="3449" y="1"/>
                  </a:moveTo>
                  <a:cubicBezTo>
                    <a:pt x="1545" y="1"/>
                    <a:pt x="0" y="1545"/>
                    <a:pt x="0" y="3451"/>
                  </a:cubicBezTo>
                  <a:cubicBezTo>
                    <a:pt x="0" y="5355"/>
                    <a:pt x="1545" y="6899"/>
                    <a:pt x="3449" y="6899"/>
                  </a:cubicBezTo>
                  <a:cubicBezTo>
                    <a:pt x="5354" y="6899"/>
                    <a:pt x="6899" y="5355"/>
                    <a:pt x="6899" y="3451"/>
                  </a:cubicBezTo>
                  <a:cubicBezTo>
                    <a:pt x="6899" y="1545"/>
                    <a:pt x="5354" y="1"/>
                    <a:pt x="3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1617425" y="3152800"/>
              <a:ext cx="669400" cy="332550"/>
            </a:xfrm>
            <a:custGeom>
              <a:avLst/>
              <a:gdLst/>
              <a:ahLst/>
              <a:cxnLst/>
              <a:rect l="l" t="t" r="r" b="b"/>
              <a:pathLst>
                <a:path w="26776" h="13302" extrusionOk="0">
                  <a:moveTo>
                    <a:pt x="0" y="0"/>
                  </a:moveTo>
                  <a:lnTo>
                    <a:pt x="13840" y="13301"/>
                  </a:lnTo>
                  <a:lnTo>
                    <a:pt x="267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1584825" y="3083250"/>
              <a:ext cx="734600" cy="69575"/>
            </a:xfrm>
            <a:custGeom>
              <a:avLst/>
              <a:gdLst/>
              <a:ahLst/>
              <a:cxnLst/>
              <a:rect l="l" t="t" r="r" b="b"/>
              <a:pathLst>
                <a:path w="29384" h="2783" extrusionOk="0">
                  <a:moveTo>
                    <a:pt x="1391" y="0"/>
                  </a:moveTo>
                  <a:cubicBezTo>
                    <a:pt x="623" y="0"/>
                    <a:pt x="0" y="623"/>
                    <a:pt x="0" y="1391"/>
                  </a:cubicBezTo>
                  <a:cubicBezTo>
                    <a:pt x="0" y="2160"/>
                    <a:pt x="623" y="2782"/>
                    <a:pt x="1391" y="2782"/>
                  </a:cubicBezTo>
                  <a:lnTo>
                    <a:pt x="27992" y="2782"/>
                  </a:lnTo>
                  <a:cubicBezTo>
                    <a:pt x="28761" y="2782"/>
                    <a:pt x="29383" y="2160"/>
                    <a:pt x="29383" y="1391"/>
                  </a:cubicBezTo>
                  <a:cubicBezTo>
                    <a:pt x="29383" y="623"/>
                    <a:pt x="28761" y="0"/>
                    <a:pt x="2799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1617400" y="2362125"/>
              <a:ext cx="669375" cy="721100"/>
            </a:xfrm>
            <a:custGeom>
              <a:avLst/>
              <a:gdLst/>
              <a:ahLst/>
              <a:cxnLst/>
              <a:rect l="l" t="t" r="r" b="b"/>
              <a:pathLst>
                <a:path w="26775" h="28844" extrusionOk="0">
                  <a:moveTo>
                    <a:pt x="5980" y="5815"/>
                  </a:moveTo>
                  <a:cubicBezTo>
                    <a:pt x="6922" y="5815"/>
                    <a:pt x="7686" y="6579"/>
                    <a:pt x="7686" y="7521"/>
                  </a:cubicBezTo>
                  <a:lnTo>
                    <a:pt x="7686" y="22905"/>
                  </a:lnTo>
                  <a:cubicBezTo>
                    <a:pt x="7686" y="23847"/>
                    <a:pt x="6922" y="24610"/>
                    <a:pt x="5980" y="24610"/>
                  </a:cubicBezTo>
                  <a:cubicBezTo>
                    <a:pt x="5038" y="24610"/>
                    <a:pt x="4274" y="23847"/>
                    <a:pt x="4274" y="22905"/>
                  </a:cubicBezTo>
                  <a:lnTo>
                    <a:pt x="4274" y="7521"/>
                  </a:lnTo>
                  <a:cubicBezTo>
                    <a:pt x="4274" y="6579"/>
                    <a:pt x="5038" y="5815"/>
                    <a:pt x="5980" y="5815"/>
                  </a:cubicBezTo>
                  <a:close/>
                  <a:moveTo>
                    <a:pt x="13390" y="5815"/>
                  </a:moveTo>
                  <a:cubicBezTo>
                    <a:pt x="14332" y="5815"/>
                    <a:pt x="15096" y="6579"/>
                    <a:pt x="15096" y="7521"/>
                  </a:cubicBezTo>
                  <a:lnTo>
                    <a:pt x="15096" y="22905"/>
                  </a:lnTo>
                  <a:cubicBezTo>
                    <a:pt x="15096" y="23847"/>
                    <a:pt x="14332" y="24610"/>
                    <a:pt x="13390" y="24610"/>
                  </a:cubicBezTo>
                  <a:cubicBezTo>
                    <a:pt x="12448" y="24610"/>
                    <a:pt x="11684" y="23847"/>
                    <a:pt x="11684" y="22905"/>
                  </a:cubicBezTo>
                  <a:lnTo>
                    <a:pt x="11684" y="7521"/>
                  </a:lnTo>
                  <a:cubicBezTo>
                    <a:pt x="11684" y="6579"/>
                    <a:pt x="12448" y="5815"/>
                    <a:pt x="13390" y="5815"/>
                  </a:cubicBezTo>
                  <a:close/>
                  <a:moveTo>
                    <a:pt x="20796" y="5815"/>
                  </a:moveTo>
                  <a:cubicBezTo>
                    <a:pt x="21738" y="5815"/>
                    <a:pt x="22501" y="6579"/>
                    <a:pt x="22501" y="7521"/>
                  </a:cubicBezTo>
                  <a:lnTo>
                    <a:pt x="22501" y="22905"/>
                  </a:lnTo>
                  <a:cubicBezTo>
                    <a:pt x="22501" y="23847"/>
                    <a:pt x="21738" y="24610"/>
                    <a:pt x="20796" y="24610"/>
                  </a:cubicBezTo>
                  <a:cubicBezTo>
                    <a:pt x="19853" y="24610"/>
                    <a:pt x="19090" y="23847"/>
                    <a:pt x="19090" y="22905"/>
                  </a:cubicBezTo>
                  <a:lnTo>
                    <a:pt x="19090" y="7521"/>
                  </a:lnTo>
                  <a:cubicBezTo>
                    <a:pt x="19090" y="6579"/>
                    <a:pt x="19853" y="5815"/>
                    <a:pt x="20796" y="5815"/>
                  </a:cubicBezTo>
                  <a:close/>
                  <a:moveTo>
                    <a:pt x="0" y="1"/>
                  </a:moveTo>
                  <a:lnTo>
                    <a:pt x="0" y="28843"/>
                  </a:lnTo>
                  <a:lnTo>
                    <a:pt x="26775" y="28843"/>
                  </a:lnTo>
                  <a:lnTo>
                    <a:pt x="267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1584825" y="2312150"/>
              <a:ext cx="734600" cy="69575"/>
            </a:xfrm>
            <a:custGeom>
              <a:avLst/>
              <a:gdLst/>
              <a:ahLst/>
              <a:cxnLst/>
              <a:rect l="l" t="t" r="r" b="b"/>
              <a:pathLst>
                <a:path w="29384" h="2783" extrusionOk="0">
                  <a:moveTo>
                    <a:pt x="1391" y="0"/>
                  </a:moveTo>
                  <a:cubicBezTo>
                    <a:pt x="623" y="0"/>
                    <a:pt x="0" y="623"/>
                    <a:pt x="0" y="1391"/>
                  </a:cubicBezTo>
                  <a:cubicBezTo>
                    <a:pt x="0" y="2158"/>
                    <a:pt x="623" y="2781"/>
                    <a:pt x="1391" y="2782"/>
                  </a:cubicBezTo>
                  <a:lnTo>
                    <a:pt x="27992" y="2782"/>
                  </a:lnTo>
                  <a:cubicBezTo>
                    <a:pt x="28761" y="2782"/>
                    <a:pt x="29383" y="2158"/>
                    <a:pt x="29383" y="1391"/>
                  </a:cubicBezTo>
                  <a:cubicBezTo>
                    <a:pt x="29383" y="623"/>
                    <a:pt x="28761" y="0"/>
                    <a:pt x="2799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1952100" y="238125"/>
              <a:ext cx="25" cy="1909150"/>
            </a:xfrm>
            <a:custGeom>
              <a:avLst/>
              <a:gdLst/>
              <a:ahLst/>
              <a:cxnLst/>
              <a:rect l="l" t="t" r="r" b="b"/>
              <a:pathLst>
                <a:path w="1" h="76366" fill="none" extrusionOk="0">
                  <a:moveTo>
                    <a:pt x="0" y="76365"/>
                  </a:moveTo>
                  <a:lnTo>
                    <a:pt x="0" y="0"/>
                  </a:lnTo>
                </a:path>
              </a:pathLst>
            </a:custGeom>
            <a:solidFill>
              <a:schemeClr val="accent4"/>
            </a:solidFill>
            <a:ln w="31375" cap="flat" cmpd="sng">
              <a:solidFill>
                <a:schemeClr val="accent4"/>
              </a:solidFill>
              <a:prstDash val="solid"/>
              <a:miter lim="10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5333025" y="3231975"/>
              <a:ext cx="669400" cy="332550"/>
            </a:xfrm>
            <a:custGeom>
              <a:avLst/>
              <a:gdLst/>
              <a:ahLst/>
              <a:cxnLst/>
              <a:rect l="l" t="t" r="r" b="b"/>
              <a:pathLst>
                <a:path w="26776" h="13302" extrusionOk="0">
                  <a:moveTo>
                    <a:pt x="13562" y="1"/>
                  </a:moveTo>
                  <a:lnTo>
                    <a:pt x="1" y="13301"/>
                  </a:lnTo>
                  <a:lnTo>
                    <a:pt x="26775" y="13301"/>
                  </a:lnTo>
                  <a:lnTo>
                    <a:pt x="13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5587400" y="3155675"/>
              <a:ext cx="172475" cy="172500"/>
            </a:xfrm>
            <a:custGeom>
              <a:avLst/>
              <a:gdLst/>
              <a:ahLst/>
              <a:cxnLst/>
              <a:rect l="l" t="t" r="r" b="b"/>
              <a:pathLst>
                <a:path w="6899" h="6900" extrusionOk="0">
                  <a:moveTo>
                    <a:pt x="3450" y="1"/>
                  </a:moveTo>
                  <a:cubicBezTo>
                    <a:pt x="1545" y="1"/>
                    <a:pt x="1" y="1545"/>
                    <a:pt x="1" y="3449"/>
                  </a:cubicBezTo>
                  <a:cubicBezTo>
                    <a:pt x="1" y="5355"/>
                    <a:pt x="1545" y="6899"/>
                    <a:pt x="3450" y="6899"/>
                  </a:cubicBezTo>
                  <a:cubicBezTo>
                    <a:pt x="5355" y="6899"/>
                    <a:pt x="6899" y="5355"/>
                    <a:pt x="6899" y="3451"/>
                  </a:cubicBezTo>
                  <a:cubicBezTo>
                    <a:pt x="6899" y="1545"/>
                    <a:pt x="5355" y="1"/>
                    <a:pt x="3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5333025" y="4405175"/>
              <a:ext cx="669400" cy="332525"/>
            </a:xfrm>
            <a:custGeom>
              <a:avLst/>
              <a:gdLst/>
              <a:ahLst/>
              <a:cxnLst/>
              <a:rect l="l" t="t" r="r" b="b"/>
              <a:pathLst>
                <a:path w="26776" h="13301" extrusionOk="0">
                  <a:moveTo>
                    <a:pt x="1" y="0"/>
                  </a:moveTo>
                  <a:lnTo>
                    <a:pt x="13841" y="13300"/>
                  </a:lnTo>
                  <a:lnTo>
                    <a:pt x="26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5300450" y="4335625"/>
              <a:ext cx="734575" cy="69575"/>
            </a:xfrm>
            <a:custGeom>
              <a:avLst/>
              <a:gdLst/>
              <a:ahLst/>
              <a:cxnLst/>
              <a:rect l="l" t="t" r="r" b="b"/>
              <a:pathLst>
                <a:path w="29383" h="2783" extrusionOk="0">
                  <a:moveTo>
                    <a:pt x="1391" y="0"/>
                  </a:moveTo>
                  <a:cubicBezTo>
                    <a:pt x="623" y="0"/>
                    <a:pt x="0" y="623"/>
                    <a:pt x="0" y="1391"/>
                  </a:cubicBezTo>
                  <a:cubicBezTo>
                    <a:pt x="0" y="2160"/>
                    <a:pt x="623" y="2782"/>
                    <a:pt x="1391" y="2782"/>
                  </a:cubicBezTo>
                  <a:lnTo>
                    <a:pt x="27992" y="2782"/>
                  </a:lnTo>
                  <a:cubicBezTo>
                    <a:pt x="28760" y="2782"/>
                    <a:pt x="29383" y="2160"/>
                    <a:pt x="29383" y="1391"/>
                  </a:cubicBezTo>
                  <a:cubicBezTo>
                    <a:pt x="29383" y="623"/>
                    <a:pt x="28760" y="0"/>
                    <a:pt x="2799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5333000" y="3614500"/>
              <a:ext cx="669400" cy="721100"/>
            </a:xfrm>
            <a:custGeom>
              <a:avLst/>
              <a:gdLst/>
              <a:ahLst/>
              <a:cxnLst/>
              <a:rect l="l" t="t" r="r" b="b"/>
              <a:pathLst>
                <a:path w="26776" h="28844" extrusionOk="0">
                  <a:moveTo>
                    <a:pt x="5980" y="5815"/>
                  </a:moveTo>
                  <a:cubicBezTo>
                    <a:pt x="6922" y="5815"/>
                    <a:pt x="7686" y="6579"/>
                    <a:pt x="7686" y="7521"/>
                  </a:cubicBezTo>
                  <a:lnTo>
                    <a:pt x="7686" y="22905"/>
                  </a:lnTo>
                  <a:cubicBezTo>
                    <a:pt x="7685" y="23847"/>
                    <a:pt x="6922" y="24610"/>
                    <a:pt x="5980" y="24610"/>
                  </a:cubicBezTo>
                  <a:cubicBezTo>
                    <a:pt x="5038" y="24610"/>
                    <a:pt x="4274" y="23846"/>
                    <a:pt x="4274" y="22904"/>
                  </a:cubicBezTo>
                  <a:lnTo>
                    <a:pt x="4274" y="7521"/>
                  </a:lnTo>
                  <a:cubicBezTo>
                    <a:pt x="4274" y="6579"/>
                    <a:pt x="5038" y="5815"/>
                    <a:pt x="5980" y="5815"/>
                  </a:cubicBezTo>
                  <a:close/>
                  <a:moveTo>
                    <a:pt x="13391" y="5815"/>
                  </a:moveTo>
                  <a:cubicBezTo>
                    <a:pt x="14333" y="5815"/>
                    <a:pt x="15097" y="6579"/>
                    <a:pt x="15097" y="7521"/>
                  </a:cubicBezTo>
                  <a:lnTo>
                    <a:pt x="15097" y="22905"/>
                  </a:lnTo>
                  <a:cubicBezTo>
                    <a:pt x="15097" y="23847"/>
                    <a:pt x="14333" y="24610"/>
                    <a:pt x="13391" y="24610"/>
                  </a:cubicBezTo>
                  <a:cubicBezTo>
                    <a:pt x="12449" y="24610"/>
                    <a:pt x="11685" y="23846"/>
                    <a:pt x="11686" y="22904"/>
                  </a:cubicBezTo>
                  <a:lnTo>
                    <a:pt x="11686" y="7521"/>
                  </a:lnTo>
                  <a:cubicBezTo>
                    <a:pt x="11685" y="6579"/>
                    <a:pt x="12449" y="5815"/>
                    <a:pt x="13391" y="5815"/>
                  </a:cubicBezTo>
                  <a:close/>
                  <a:moveTo>
                    <a:pt x="20797" y="5815"/>
                  </a:moveTo>
                  <a:cubicBezTo>
                    <a:pt x="21739" y="5815"/>
                    <a:pt x="22503" y="6579"/>
                    <a:pt x="22503" y="7521"/>
                  </a:cubicBezTo>
                  <a:lnTo>
                    <a:pt x="22503" y="22905"/>
                  </a:lnTo>
                  <a:cubicBezTo>
                    <a:pt x="22502" y="23847"/>
                    <a:pt x="21739" y="24610"/>
                    <a:pt x="20797" y="24610"/>
                  </a:cubicBezTo>
                  <a:cubicBezTo>
                    <a:pt x="19855" y="24610"/>
                    <a:pt x="19091" y="23846"/>
                    <a:pt x="19091" y="22904"/>
                  </a:cubicBezTo>
                  <a:lnTo>
                    <a:pt x="19091" y="7521"/>
                  </a:lnTo>
                  <a:cubicBezTo>
                    <a:pt x="19091" y="6579"/>
                    <a:pt x="19855" y="5815"/>
                    <a:pt x="20797" y="5815"/>
                  </a:cubicBezTo>
                  <a:close/>
                  <a:moveTo>
                    <a:pt x="0" y="1"/>
                  </a:moveTo>
                  <a:lnTo>
                    <a:pt x="0" y="28843"/>
                  </a:lnTo>
                  <a:lnTo>
                    <a:pt x="26775" y="28843"/>
                  </a:lnTo>
                  <a:lnTo>
                    <a:pt x="26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4"/>
            <p:cNvSpPr/>
            <p:nvPr/>
          </p:nvSpPr>
          <p:spPr>
            <a:xfrm>
              <a:off x="5300450" y="3564500"/>
              <a:ext cx="734575" cy="69575"/>
            </a:xfrm>
            <a:custGeom>
              <a:avLst/>
              <a:gdLst/>
              <a:ahLst/>
              <a:cxnLst/>
              <a:rect l="l" t="t" r="r" b="b"/>
              <a:pathLst>
                <a:path w="29383" h="2783" extrusionOk="0">
                  <a:moveTo>
                    <a:pt x="1391" y="0"/>
                  </a:moveTo>
                  <a:cubicBezTo>
                    <a:pt x="623" y="0"/>
                    <a:pt x="0" y="623"/>
                    <a:pt x="0" y="1391"/>
                  </a:cubicBezTo>
                  <a:cubicBezTo>
                    <a:pt x="0" y="2159"/>
                    <a:pt x="623" y="2782"/>
                    <a:pt x="1391" y="2782"/>
                  </a:cubicBezTo>
                  <a:lnTo>
                    <a:pt x="27992" y="2782"/>
                  </a:lnTo>
                  <a:cubicBezTo>
                    <a:pt x="28760" y="2782"/>
                    <a:pt x="29383" y="2159"/>
                    <a:pt x="29383" y="1391"/>
                  </a:cubicBezTo>
                  <a:cubicBezTo>
                    <a:pt x="29383" y="623"/>
                    <a:pt x="28760" y="0"/>
                    <a:pt x="2799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4"/>
            <p:cNvSpPr/>
            <p:nvPr/>
          </p:nvSpPr>
          <p:spPr>
            <a:xfrm>
              <a:off x="5667700" y="238125"/>
              <a:ext cx="25" cy="3161500"/>
            </a:xfrm>
            <a:custGeom>
              <a:avLst/>
              <a:gdLst/>
              <a:ahLst/>
              <a:cxnLst/>
              <a:rect l="l" t="t" r="r" b="b"/>
              <a:pathLst>
                <a:path w="1" h="126460" fill="none" extrusionOk="0">
                  <a:moveTo>
                    <a:pt x="0" y="126459"/>
                  </a:moveTo>
                  <a:lnTo>
                    <a:pt x="0" y="0"/>
                  </a:lnTo>
                </a:path>
              </a:pathLst>
            </a:custGeom>
            <a:noFill/>
            <a:ln w="31375" cap="flat" cmpd="sng">
              <a:solidFill>
                <a:schemeClr val="accent1"/>
              </a:solidFill>
              <a:prstDash val="solid"/>
              <a:miter lim="107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5" name="Google Shape;3995;p74"/>
          <p:cNvGrpSpPr/>
          <p:nvPr/>
        </p:nvGrpSpPr>
        <p:grpSpPr>
          <a:xfrm>
            <a:off x="927147" y="3065101"/>
            <a:ext cx="1557128" cy="1450871"/>
            <a:chOff x="984125" y="238125"/>
            <a:chExt cx="5621400" cy="5237800"/>
          </a:xfrm>
        </p:grpSpPr>
        <p:sp>
          <p:nvSpPr>
            <p:cNvPr id="3996" name="Google Shape;3996;p74"/>
            <p:cNvSpPr/>
            <p:nvPr/>
          </p:nvSpPr>
          <p:spPr>
            <a:xfrm>
              <a:off x="1014150" y="2250575"/>
              <a:ext cx="1941775" cy="3133425"/>
            </a:xfrm>
            <a:custGeom>
              <a:avLst/>
              <a:gdLst/>
              <a:ahLst/>
              <a:cxnLst/>
              <a:rect l="l" t="t" r="r" b="b"/>
              <a:pathLst>
                <a:path w="77671" h="125337" extrusionOk="0">
                  <a:moveTo>
                    <a:pt x="62425" y="0"/>
                  </a:moveTo>
                  <a:lnTo>
                    <a:pt x="24536" y="76077"/>
                  </a:lnTo>
                  <a:lnTo>
                    <a:pt x="1" y="125337"/>
                  </a:lnTo>
                  <a:lnTo>
                    <a:pt x="19014" y="125337"/>
                  </a:lnTo>
                  <a:lnTo>
                    <a:pt x="30018" y="103250"/>
                  </a:lnTo>
                  <a:lnTo>
                    <a:pt x="77671" y="7569"/>
                  </a:lnTo>
                  <a:lnTo>
                    <a:pt x="624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1627525" y="2250575"/>
              <a:ext cx="1328400" cy="2581275"/>
            </a:xfrm>
            <a:custGeom>
              <a:avLst/>
              <a:gdLst/>
              <a:ahLst/>
              <a:cxnLst/>
              <a:rect l="l" t="t" r="r" b="b"/>
              <a:pathLst>
                <a:path w="53136" h="103251" extrusionOk="0">
                  <a:moveTo>
                    <a:pt x="37890" y="0"/>
                  </a:moveTo>
                  <a:lnTo>
                    <a:pt x="1" y="76077"/>
                  </a:lnTo>
                  <a:cubicBezTo>
                    <a:pt x="1641" y="75251"/>
                    <a:pt x="3182" y="74609"/>
                    <a:pt x="4009" y="74609"/>
                  </a:cubicBezTo>
                  <a:cubicBezTo>
                    <a:pt x="6302" y="74609"/>
                    <a:pt x="2099" y="83405"/>
                    <a:pt x="2672" y="83594"/>
                  </a:cubicBezTo>
                  <a:cubicBezTo>
                    <a:pt x="2686" y="83599"/>
                    <a:pt x="2702" y="83601"/>
                    <a:pt x="2719" y="83601"/>
                  </a:cubicBezTo>
                  <a:cubicBezTo>
                    <a:pt x="3234" y="83601"/>
                    <a:pt x="5066" y="81522"/>
                    <a:pt x="6570" y="81522"/>
                  </a:cubicBezTo>
                  <a:cubicBezTo>
                    <a:pt x="7040" y="81522"/>
                    <a:pt x="7477" y="81725"/>
                    <a:pt x="7833" y="82258"/>
                  </a:cubicBezTo>
                  <a:cubicBezTo>
                    <a:pt x="8538" y="83319"/>
                    <a:pt x="7162" y="93066"/>
                    <a:pt x="5483" y="103250"/>
                  </a:cubicBezTo>
                  <a:lnTo>
                    <a:pt x="53136" y="7569"/>
                  </a:lnTo>
                  <a:lnTo>
                    <a:pt x="378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2552600" y="2132425"/>
              <a:ext cx="425525" cy="425500"/>
            </a:xfrm>
            <a:custGeom>
              <a:avLst/>
              <a:gdLst/>
              <a:ahLst/>
              <a:cxnLst/>
              <a:rect l="l" t="t" r="r" b="b"/>
              <a:pathLst>
                <a:path w="17021" h="17020" extrusionOk="0">
                  <a:moveTo>
                    <a:pt x="8511" y="1"/>
                  </a:moveTo>
                  <a:cubicBezTo>
                    <a:pt x="6254" y="1"/>
                    <a:pt x="4089" y="897"/>
                    <a:pt x="2494" y="2492"/>
                  </a:cubicBezTo>
                  <a:cubicBezTo>
                    <a:pt x="897" y="4089"/>
                    <a:pt x="1" y="6253"/>
                    <a:pt x="1" y="8509"/>
                  </a:cubicBezTo>
                  <a:cubicBezTo>
                    <a:pt x="1" y="10767"/>
                    <a:pt x="897" y="12931"/>
                    <a:pt x="2494" y="14526"/>
                  </a:cubicBezTo>
                  <a:cubicBezTo>
                    <a:pt x="4089" y="16123"/>
                    <a:pt x="6254" y="17019"/>
                    <a:pt x="8511" y="17019"/>
                  </a:cubicBezTo>
                  <a:cubicBezTo>
                    <a:pt x="10767" y="17019"/>
                    <a:pt x="12932" y="16123"/>
                    <a:pt x="14528" y="14526"/>
                  </a:cubicBezTo>
                  <a:cubicBezTo>
                    <a:pt x="16124" y="12931"/>
                    <a:pt x="17020" y="10767"/>
                    <a:pt x="17020" y="8509"/>
                  </a:cubicBezTo>
                  <a:cubicBezTo>
                    <a:pt x="17020" y="6253"/>
                    <a:pt x="16124" y="4089"/>
                    <a:pt x="14528" y="2492"/>
                  </a:cubicBezTo>
                  <a:cubicBezTo>
                    <a:pt x="12932" y="897"/>
                    <a:pt x="10767" y="1"/>
                    <a:pt x="8511" y="1"/>
                  </a:cubicBezTo>
                  <a:close/>
                </a:path>
              </a:pathLst>
            </a:custGeom>
            <a:solidFill>
              <a:srgbClr val="3D1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2748625" y="2250575"/>
              <a:ext cx="1941950" cy="3133425"/>
            </a:xfrm>
            <a:custGeom>
              <a:avLst/>
              <a:gdLst/>
              <a:ahLst/>
              <a:cxnLst/>
              <a:rect l="l" t="t" r="r" b="b"/>
              <a:pathLst>
                <a:path w="77678" h="125337" extrusionOk="0">
                  <a:moveTo>
                    <a:pt x="62430" y="0"/>
                  </a:moveTo>
                  <a:lnTo>
                    <a:pt x="23423" y="78313"/>
                  </a:lnTo>
                  <a:lnTo>
                    <a:pt x="1" y="125337"/>
                  </a:lnTo>
                  <a:lnTo>
                    <a:pt x="19014" y="125337"/>
                  </a:lnTo>
                  <a:lnTo>
                    <a:pt x="29433" y="104420"/>
                  </a:lnTo>
                  <a:lnTo>
                    <a:pt x="77677" y="7569"/>
                  </a:lnTo>
                  <a:lnTo>
                    <a:pt x="6243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3334225" y="2250575"/>
              <a:ext cx="1356350" cy="2610525"/>
            </a:xfrm>
            <a:custGeom>
              <a:avLst/>
              <a:gdLst/>
              <a:ahLst/>
              <a:cxnLst/>
              <a:rect l="l" t="t" r="r" b="b"/>
              <a:pathLst>
                <a:path w="54254" h="104421" extrusionOk="0">
                  <a:moveTo>
                    <a:pt x="39008" y="0"/>
                  </a:moveTo>
                  <a:lnTo>
                    <a:pt x="1" y="78313"/>
                  </a:lnTo>
                  <a:cubicBezTo>
                    <a:pt x="652" y="78173"/>
                    <a:pt x="1354" y="78091"/>
                    <a:pt x="2101" y="78091"/>
                  </a:cubicBezTo>
                  <a:cubicBezTo>
                    <a:pt x="2668" y="78091"/>
                    <a:pt x="3260" y="78138"/>
                    <a:pt x="3876" y="78245"/>
                  </a:cubicBezTo>
                  <a:cubicBezTo>
                    <a:pt x="9421" y="79197"/>
                    <a:pt x="2925" y="92195"/>
                    <a:pt x="4260" y="93532"/>
                  </a:cubicBezTo>
                  <a:cubicBezTo>
                    <a:pt x="4376" y="93648"/>
                    <a:pt x="4510" y="93701"/>
                    <a:pt x="4657" y="93701"/>
                  </a:cubicBezTo>
                  <a:cubicBezTo>
                    <a:pt x="6141" y="93701"/>
                    <a:pt x="9051" y="88338"/>
                    <a:pt x="10059" y="88338"/>
                  </a:cubicBezTo>
                  <a:cubicBezTo>
                    <a:pt x="10105" y="88338"/>
                    <a:pt x="10146" y="88348"/>
                    <a:pt x="10183" y="88371"/>
                  </a:cubicBezTo>
                  <a:cubicBezTo>
                    <a:pt x="10602" y="88617"/>
                    <a:pt x="8525" y="96019"/>
                    <a:pt x="6009" y="104420"/>
                  </a:cubicBezTo>
                  <a:lnTo>
                    <a:pt x="54253" y="7569"/>
                  </a:lnTo>
                  <a:lnTo>
                    <a:pt x="390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4"/>
            <p:cNvSpPr/>
            <p:nvPr/>
          </p:nvSpPr>
          <p:spPr>
            <a:xfrm>
              <a:off x="4287225" y="2132425"/>
              <a:ext cx="425475" cy="425500"/>
            </a:xfrm>
            <a:custGeom>
              <a:avLst/>
              <a:gdLst/>
              <a:ahLst/>
              <a:cxnLst/>
              <a:rect l="l" t="t" r="r" b="b"/>
              <a:pathLst>
                <a:path w="17019" h="17020" extrusionOk="0">
                  <a:moveTo>
                    <a:pt x="8510" y="1"/>
                  </a:moveTo>
                  <a:cubicBezTo>
                    <a:pt x="6252" y="1"/>
                    <a:pt x="4088" y="897"/>
                    <a:pt x="2492" y="2492"/>
                  </a:cubicBezTo>
                  <a:cubicBezTo>
                    <a:pt x="896" y="4089"/>
                    <a:pt x="0" y="6253"/>
                    <a:pt x="0" y="8509"/>
                  </a:cubicBezTo>
                  <a:cubicBezTo>
                    <a:pt x="0" y="10767"/>
                    <a:pt x="896" y="12931"/>
                    <a:pt x="2492" y="14526"/>
                  </a:cubicBezTo>
                  <a:cubicBezTo>
                    <a:pt x="4088" y="16123"/>
                    <a:pt x="6252" y="17019"/>
                    <a:pt x="8510" y="17019"/>
                  </a:cubicBezTo>
                  <a:cubicBezTo>
                    <a:pt x="10766" y="17019"/>
                    <a:pt x="12930" y="16123"/>
                    <a:pt x="14527" y="14526"/>
                  </a:cubicBezTo>
                  <a:cubicBezTo>
                    <a:pt x="16122" y="12931"/>
                    <a:pt x="17018" y="10767"/>
                    <a:pt x="17018" y="8509"/>
                  </a:cubicBezTo>
                  <a:cubicBezTo>
                    <a:pt x="17018" y="6253"/>
                    <a:pt x="16122" y="4089"/>
                    <a:pt x="14527" y="2492"/>
                  </a:cubicBezTo>
                  <a:cubicBezTo>
                    <a:pt x="12930" y="897"/>
                    <a:pt x="10766" y="1"/>
                    <a:pt x="8510" y="1"/>
                  </a:cubicBezTo>
                  <a:close/>
                </a:path>
              </a:pathLst>
            </a:custGeom>
            <a:solidFill>
              <a:srgbClr val="3D1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4"/>
            <p:cNvSpPr/>
            <p:nvPr/>
          </p:nvSpPr>
          <p:spPr>
            <a:xfrm>
              <a:off x="1060475" y="238125"/>
              <a:ext cx="3568650" cy="3303050"/>
            </a:xfrm>
            <a:custGeom>
              <a:avLst/>
              <a:gdLst/>
              <a:ahLst/>
              <a:cxnLst/>
              <a:rect l="l" t="t" r="r" b="b"/>
              <a:pathLst>
                <a:path w="142746" h="132122" extrusionOk="0">
                  <a:moveTo>
                    <a:pt x="76512" y="0"/>
                  </a:moveTo>
                  <a:cubicBezTo>
                    <a:pt x="36792" y="0"/>
                    <a:pt x="8685" y="16983"/>
                    <a:pt x="8685" y="16983"/>
                  </a:cubicBezTo>
                  <a:lnTo>
                    <a:pt x="8685" y="17031"/>
                  </a:lnTo>
                  <a:cubicBezTo>
                    <a:pt x="7266" y="17348"/>
                    <a:pt x="5930" y="19432"/>
                    <a:pt x="4750" y="22894"/>
                  </a:cubicBezTo>
                  <a:cubicBezTo>
                    <a:pt x="3151" y="27602"/>
                    <a:pt x="1833" y="34849"/>
                    <a:pt x="1000" y="43646"/>
                  </a:cubicBezTo>
                  <a:cubicBezTo>
                    <a:pt x="815" y="45569"/>
                    <a:pt x="653" y="47569"/>
                    <a:pt x="522" y="49630"/>
                  </a:cubicBezTo>
                  <a:cubicBezTo>
                    <a:pt x="216" y="54241"/>
                    <a:pt x="36" y="59171"/>
                    <a:pt x="6" y="64304"/>
                  </a:cubicBezTo>
                  <a:cubicBezTo>
                    <a:pt x="0" y="64890"/>
                    <a:pt x="0" y="65472"/>
                    <a:pt x="0" y="66059"/>
                  </a:cubicBezTo>
                  <a:cubicBezTo>
                    <a:pt x="0" y="92471"/>
                    <a:pt x="3857" y="114009"/>
                    <a:pt x="8685" y="115092"/>
                  </a:cubicBezTo>
                  <a:lnTo>
                    <a:pt x="8685" y="115140"/>
                  </a:lnTo>
                  <a:cubicBezTo>
                    <a:pt x="8685" y="115140"/>
                    <a:pt x="36799" y="132121"/>
                    <a:pt x="76522" y="132121"/>
                  </a:cubicBezTo>
                  <a:cubicBezTo>
                    <a:pt x="84104" y="132121"/>
                    <a:pt x="92108" y="131503"/>
                    <a:pt x="100421" y="130029"/>
                  </a:cubicBezTo>
                  <a:cubicBezTo>
                    <a:pt x="103093" y="129558"/>
                    <a:pt x="105799" y="128993"/>
                    <a:pt x="108536" y="128334"/>
                  </a:cubicBezTo>
                  <a:cubicBezTo>
                    <a:pt x="112016" y="127496"/>
                    <a:pt x="115537" y="126508"/>
                    <a:pt x="119100" y="125340"/>
                  </a:cubicBezTo>
                  <a:cubicBezTo>
                    <a:pt x="122281" y="124297"/>
                    <a:pt x="125491" y="123123"/>
                    <a:pt x="128719" y="121793"/>
                  </a:cubicBezTo>
                  <a:cubicBezTo>
                    <a:pt x="131360" y="120703"/>
                    <a:pt x="134019" y="119524"/>
                    <a:pt x="136697" y="118230"/>
                  </a:cubicBezTo>
                  <a:cubicBezTo>
                    <a:pt x="138705" y="117260"/>
                    <a:pt x="140721" y="116230"/>
                    <a:pt x="142745" y="115140"/>
                  </a:cubicBezTo>
                  <a:lnTo>
                    <a:pt x="142745" y="16983"/>
                  </a:lnTo>
                  <a:cubicBezTo>
                    <a:pt x="140720" y="15893"/>
                    <a:pt x="138704" y="14863"/>
                    <a:pt x="136697" y="13893"/>
                  </a:cubicBezTo>
                  <a:cubicBezTo>
                    <a:pt x="134019" y="12599"/>
                    <a:pt x="131360" y="11419"/>
                    <a:pt x="128719" y="10330"/>
                  </a:cubicBezTo>
                  <a:cubicBezTo>
                    <a:pt x="121863" y="7515"/>
                    <a:pt x="115112" y="5371"/>
                    <a:pt x="108530" y="3789"/>
                  </a:cubicBezTo>
                  <a:cubicBezTo>
                    <a:pt x="97295" y="1081"/>
                    <a:pt x="86534" y="0"/>
                    <a:pt x="76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1275825" y="1149500"/>
              <a:ext cx="2164100" cy="165550"/>
            </a:xfrm>
            <a:custGeom>
              <a:avLst/>
              <a:gdLst/>
              <a:ahLst/>
              <a:cxnLst/>
              <a:rect l="l" t="t" r="r" b="b"/>
              <a:pathLst>
                <a:path w="86564" h="6622" extrusionOk="0">
                  <a:moveTo>
                    <a:pt x="57641" y="1"/>
                  </a:moveTo>
                  <a:cubicBezTo>
                    <a:pt x="24890" y="1"/>
                    <a:pt x="556" y="5431"/>
                    <a:pt x="527" y="5437"/>
                  </a:cubicBezTo>
                  <a:cubicBezTo>
                    <a:pt x="205" y="5510"/>
                    <a:pt x="1" y="5830"/>
                    <a:pt x="73" y="6153"/>
                  </a:cubicBezTo>
                  <a:cubicBezTo>
                    <a:pt x="136" y="6431"/>
                    <a:pt x="383" y="6621"/>
                    <a:pt x="657" y="6621"/>
                  </a:cubicBezTo>
                  <a:cubicBezTo>
                    <a:pt x="701" y="6621"/>
                    <a:pt x="745" y="6616"/>
                    <a:pt x="789" y="6606"/>
                  </a:cubicBezTo>
                  <a:cubicBezTo>
                    <a:pt x="789" y="6606"/>
                    <a:pt x="880" y="6586"/>
                    <a:pt x="1064" y="6546"/>
                  </a:cubicBezTo>
                  <a:cubicBezTo>
                    <a:pt x="3825" y="5956"/>
                    <a:pt x="27054" y="1198"/>
                    <a:pt x="57629" y="1198"/>
                  </a:cubicBezTo>
                  <a:cubicBezTo>
                    <a:pt x="57633" y="1198"/>
                    <a:pt x="57637" y="1198"/>
                    <a:pt x="57641" y="1198"/>
                  </a:cubicBezTo>
                  <a:cubicBezTo>
                    <a:pt x="66537" y="1198"/>
                    <a:pt x="76055" y="1601"/>
                    <a:pt x="85871" y="2625"/>
                  </a:cubicBezTo>
                  <a:cubicBezTo>
                    <a:pt x="85892" y="2627"/>
                    <a:pt x="85914" y="2628"/>
                    <a:pt x="85935" y="2628"/>
                  </a:cubicBezTo>
                  <a:cubicBezTo>
                    <a:pt x="86237" y="2628"/>
                    <a:pt x="86497" y="2399"/>
                    <a:pt x="86528" y="2092"/>
                  </a:cubicBezTo>
                  <a:cubicBezTo>
                    <a:pt x="86563" y="1763"/>
                    <a:pt x="86325" y="1468"/>
                    <a:pt x="85996" y="1433"/>
                  </a:cubicBezTo>
                  <a:cubicBezTo>
                    <a:pt x="76132" y="404"/>
                    <a:pt x="66574" y="1"/>
                    <a:pt x="576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1275900" y="2464150"/>
              <a:ext cx="2164000" cy="165525"/>
            </a:xfrm>
            <a:custGeom>
              <a:avLst/>
              <a:gdLst/>
              <a:ahLst/>
              <a:cxnLst/>
              <a:rect l="l" t="t" r="r" b="b"/>
              <a:pathLst>
                <a:path w="86560" h="6621" extrusionOk="0">
                  <a:moveTo>
                    <a:pt x="656" y="1"/>
                  </a:moveTo>
                  <a:cubicBezTo>
                    <a:pt x="381" y="1"/>
                    <a:pt x="135" y="190"/>
                    <a:pt x="72" y="468"/>
                  </a:cubicBezTo>
                  <a:cubicBezTo>
                    <a:pt x="0" y="791"/>
                    <a:pt x="202" y="1110"/>
                    <a:pt x="523" y="1184"/>
                  </a:cubicBezTo>
                  <a:lnTo>
                    <a:pt x="524" y="1184"/>
                  </a:lnTo>
                  <a:cubicBezTo>
                    <a:pt x="552" y="1190"/>
                    <a:pt x="24886" y="6620"/>
                    <a:pt x="57638" y="6620"/>
                  </a:cubicBezTo>
                  <a:cubicBezTo>
                    <a:pt x="66571" y="6620"/>
                    <a:pt x="76129" y="6217"/>
                    <a:pt x="85992" y="5188"/>
                  </a:cubicBezTo>
                  <a:cubicBezTo>
                    <a:pt x="86320" y="5153"/>
                    <a:pt x="86559" y="4859"/>
                    <a:pt x="86525" y="4529"/>
                  </a:cubicBezTo>
                  <a:cubicBezTo>
                    <a:pt x="86494" y="4222"/>
                    <a:pt x="86234" y="3993"/>
                    <a:pt x="85932" y="3993"/>
                  </a:cubicBezTo>
                  <a:cubicBezTo>
                    <a:pt x="85911" y="3993"/>
                    <a:pt x="85889" y="3994"/>
                    <a:pt x="85868" y="3996"/>
                  </a:cubicBezTo>
                  <a:cubicBezTo>
                    <a:pt x="76052" y="5020"/>
                    <a:pt x="66534" y="5423"/>
                    <a:pt x="57638" y="5423"/>
                  </a:cubicBezTo>
                  <a:cubicBezTo>
                    <a:pt x="41328" y="5423"/>
                    <a:pt x="27107" y="4069"/>
                    <a:pt x="16969" y="2716"/>
                  </a:cubicBezTo>
                  <a:cubicBezTo>
                    <a:pt x="11898" y="2040"/>
                    <a:pt x="7849" y="1364"/>
                    <a:pt x="5069" y="857"/>
                  </a:cubicBezTo>
                  <a:cubicBezTo>
                    <a:pt x="3678" y="603"/>
                    <a:pt x="2606" y="392"/>
                    <a:pt x="1881" y="245"/>
                  </a:cubicBezTo>
                  <a:cubicBezTo>
                    <a:pt x="1518" y="171"/>
                    <a:pt x="1244" y="113"/>
                    <a:pt x="1059" y="75"/>
                  </a:cubicBezTo>
                  <a:cubicBezTo>
                    <a:pt x="876" y="35"/>
                    <a:pt x="784" y="15"/>
                    <a:pt x="784" y="15"/>
                  </a:cubicBezTo>
                  <a:cubicBezTo>
                    <a:pt x="741" y="5"/>
                    <a:pt x="698" y="1"/>
                    <a:pt x="6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3237850" y="2386425"/>
              <a:ext cx="800175" cy="1102450"/>
            </a:xfrm>
            <a:custGeom>
              <a:avLst/>
              <a:gdLst/>
              <a:ahLst/>
              <a:cxnLst/>
              <a:rect l="l" t="t" r="r" b="b"/>
              <a:pathLst>
                <a:path w="32007" h="44098" extrusionOk="0">
                  <a:moveTo>
                    <a:pt x="5900" y="0"/>
                  </a:moveTo>
                  <a:cubicBezTo>
                    <a:pt x="2529" y="0"/>
                    <a:pt x="0" y="1065"/>
                    <a:pt x="0" y="1065"/>
                  </a:cubicBezTo>
                  <a:lnTo>
                    <a:pt x="13326" y="44097"/>
                  </a:lnTo>
                  <a:cubicBezTo>
                    <a:pt x="15998" y="43626"/>
                    <a:pt x="18704" y="43061"/>
                    <a:pt x="21441" y="42402"/>
                  </a:cubicBezTo>
                  <a:cubicBezTo>
                    <a:pt x="24921" y="41564"/>
                    <a:pt x="28444" y="40576"/>
                    <a:pt x="32006" y="39408"/>
                  </a:cubicBezTo>
                  <a:cubicBezTo>
                    <a:pt x="10335" y="32805"/>
                    <a:pt x="10384" y="10991"/>
                    <a:pt x="11063" y="3566"/>
                  </a:cubicBezTo>
                  <a:cubicBezTo>
                    <a:pt x="11209" y="1968"/>
                    <a:pt x="10111" y="510"/>
                    <a:pt x="8534" y="228"/>
                  </a:cubicBezTo>
                  <a:cubicBezTo>
                    <a:pt x="7621" y="66"/>
                    <a:pt x="6735" y="0"/>
                    <a:pt x="5900"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1474800" y="2357600"/>
              <a:ext cx="914875" cy="1135150"/>
            </a:xfrm>
            <a:custGeom>
              <a:avLst/>
              <a:gdLst/>
              <a:ahLst/>
              <a:cxnLst/>
              <a:rect l="l" t="t" r="r" b="b"/>
              <a:pathLst>
                <a:path w="36595" h="45406" extrusionOk="0">
                  <a:moveTo>
                    <a:pt x="3930" y="0"/>
                  </a:moveTo>
                  <a:cubicBezTo>
                    <a:pt x="1325" y="0"/>
                    <a:pt x="0" y="570"/>
                    <a:pt x="0" y="570"/>
                  </a:cubicBezTo>
                  <a:lnTo>
                    <a:pt x="7643" y="37566"/>
                  </a:lnTo>
                  <a:cubicBezTo>
                    <a:pt x="15111" y="40428"/>
                    <a:pt x="24981" y="43489"/>
                    <a:pt x="36595" y="45405"/>
                  </a:cubicBezTo>
                  <a:cubicBezTo>
                    <a:pt x="12777" y="33925"/>
                    <a:pt x="9817" y="10359"/>
                    <a:pt x="9473" y="3338"/>
                  </a:cubicBezTo>
                  <a:cubicBezTo>
                    <a:pt x="9406" y="1994"/>
                    <a:pt x="8660" y="506"/>
                    <a:pt x="7332" y="290"/>
                  </a:cubicBezTo>
                  <a:cubicBezTo>
                    <a:pt x="6026" y="78"/>
                    <a:pt x="4891" y="0"/>
                    <a:pt x="3930"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4392100" y="662700"/>
              <a:ext cx="453550" cy="2453925"/>
            </a:xfrm>
            <a:custGeom>
              <a:avLst/>
              <a:gdLst/>
              <a:ahLst/>
              <a:cxnLst/>
              <a:rect l="l" t="t" r="r" b="b"/>
              <a:pathLst>
                <a:path w="18142" h="98157" extrusionOk="0">
                  <a:moveTo>
                    <a:pt x="9068" y="0"/>
                  </a:moveTo>
                  <a:cubicBezTo>
                    <a:pt x="4061" y="0"/>
                    <a:pt x="1" y="21974"/>
                    <a:pt x="1" y="49076"/>
                  </a:cubicBezTo>
                  <a:cubicBezTo>
                    <a:pt x="1" y="76183"/>
                    <a:pt x="4061" y="98157"/>
                    <a:pt x="9068" y="98157"/>
                  </a:cubicBezTo>
                  <a:cubicBezTo>
                    <a:pt x="11643" y="98157"/>
                    <a:pt x="13967" y="92359"/>
                    <a:pt x="15614" y="83040"/>
                  </a:cubicBezTo>
                  <a:cubicBezTo>
                    <a:pt x="15991" y="80926"/>
                    <a:pt x="16332" y="78626"/>
                    <a:pt x="16632" y="76164"/>
                  </a:cubicBezTo>
                  <a:cubicBezTo>
                    <a:pt x="16925" y="73793"/>
                    <a:pt x="17178" y="71271"/>
                    <a:pt x="17393" y="68630"/>
                  </a:cubicBezTo>
                  <a:cubicBezTo>
                    <a:pt x="17540" y="66772"/>
                    <a:pt x="17669" y="64857"/>
                    <a:pt x="17776" y="62887"/>
                  </a:cubicBezTo>
                  <a:cubicBezTo>
                    <a:pt x="18016" y="58502"/>
                    <a:pt x="18141" y="53873"/>
                    <a:pt x="18141" y="49075"/>
                  </a:cubicBezTo>
                  <a:cubicBezTo>
                    <a:pt x="18141" y="21975"/>
                    <a:pt x="14081" y="0"/>
                    <a:pt x="9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4583750" y="2096150"/>
              <a:ext cx="263075" cy="642575"/>
            </a:xfrm>
            <a:custGeom>
              <a:avLst/>
              <a:gdLst/>
              <a:ahLst/>
              <a:cxnLst/>
              <a:rect l="l" t="t" r="r" b="b"/>
              <a:pathLst>
                <a:path w="10523" h="25703" extrusionOk="0">
                  <a:moveTo>
                    <a:pt x="4734" y="0"/>
                  </a:moveTo>
                  <a:cubicBezTo>
                    <a:pt x="4507" y="0"/>
                    <a:pt x="4281" y="23"/>
                    <a:pt x="4055" y="68"/>
                  </a:cubicBezTo>
                  <a:cubicBezTo>
                    <a:pt x="3635" y="150"/>
                    <a:pt x="3232" y="309"/>
                    <a:pt x="2870" y="535"/>
                  </a:cubicBezTo>
                  <a:cubicBezTo>
                    <a:pt x="977" y="1727"/>
                    <a:pt x="0" y="4722"/>
                    <a:pt x="629" y="7914"/>
                  </a:cubicBezTo>
                  <a:cubicBezTo>
                    <a:pt x="1276" y="11160"/>
                    <a:pt x="3366" y="13568"/>
                    <a:pt x="5606" y="13891"/>
                  </a:cubicBezTo>
                  <a:lnTo>
                    <a:pt x="7948" y="25702"/>
                  </a:lnTo>
                  <a:cubicBezTo>
                    <a:pt x="8325" y="23588"/>
                    <a:pt x="8666" y="21288"/>
                    <a:pt x="8966" y="18826"/>
                  </a:cubicBezTo>
                  <a:lnTo>
                    <a:pt x="7900" y="13442"/>
                  </a:lnTo>
                  <a:cubicBezTo>
                    <a:pt x="8673" y="12987"/>
                    <a:pt x="9295" y="12238"/>
                    <a:pt x="9727" y="11292"/>
                  </a:cubicBezTo>
                  <a:cubicBezTo>
                    <a:pt x="9874" y="10974"/>
                    <a:pt x="9995" y="10647"/>
                    <a:pt x="10092" y="10310"/>
                  </a:cubicBezTo>
                  <a:cubicBezTo>
                    <a:pt x="10458" y="9046"/>
                    <a:pt x="10523" y="7555"/>
                    <a:pt x="10218" y="6021"/>
                  </a:cubicBezTo>
                  <a:cubicBezTo>
                    <a:pt x="10188" y="5860"/>
                    <a:pt x="10152" y="5705"/>
                    <a:pt x="10110" y="5549"/>
                  </a:cubicBezTo>
                  <a:cubicBezTo>
                    <a:pt x="9308" y="2302"/>
                    <a:pt x="7045" y="0"/>
                    <a:pt x="4734"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4"/>
            <p:cNvSpPr/>
            <p:nvPr/>
          </p:nvSpPr>
          <p:spPr>
            <a:xfrm>
              <a:off x="1036375" y="2250575"/>
              <a:ext cx="1941775" cy="3133425"/>
            </a:xfrm>
            <a:custGeom>
              <a:avLst/>
              <a:gdLst/>
              <a:ahLst/>
              <a:cxnLst/>
              <a:rect l="l" t="t" r="r" b="b"/>
              <a:pathLst>
                <a:path w="77671" h="125337" extrusionOk="0">
                  <a:moveTo>
                    <a:pt x="15241" y="0"/>
                  </a:moveTo>
                  <a:lnTo>
                    <a:pt x="5573" y="4800"/>
                  </a:lnTo>
                  <a:lnTo>
                    <a:pt x="0" y="7569"/>
                  </a:lnTo>
                  <a:lnTo>
                    <a:pt x="58657" y="125337"/>
                  </a:lnTo>
                  <a:lnTo>
                    <a:pt x="77671" y="125337"/>
                  </a:lnTo>
                  <a:lnTo>
                    <a:pt x="71071" y="112086"/>
                  </a:lnTo>
                  <a:lnTo>
                    <a:pt x="152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4"/>
            <p:cNvSpPr/>
            <p:nvPr/>
          </p:nvSpPr>
          <p:spPr>
            <a:xfrm>
              <a:off x="1036375" y="2370550"/>
              <a:ext cx="1941775" cy="3013450"/>
            </a:xfrm>
            <a:custGeom>
              <a:avLst/>
              <a:gdLst/>
              <a:ahLst/>
              <a:cxnLst/>
              <a:rect l="l" t="t" r="r" b="b"/>
              <a:pathLst>
                <a:path w="77671" h="120538" extrusionOk="0">
                  <a:moveTo>
                    <a:pt x="5573" y="1"/>
                  </a:moveTo>
                  <a:lnTo>
                    <a:pt x="0" y="2770"/>
                  </a:lnTo>
                  <a:lnTo>
                    <a:pt x="58657" y="120538"/>
                  </a:lnTo>
                  <a:lnTo>
                    <a:pt x="77671" y="120538"/>
                  </a:lnTo>
                  <a:lnTo>
                    <a:pt x="71071" y="107287"/>
                  </a:lnTo>
                  <a:cubicBezTo>
                    <a:pt x="66736" y="104231"/>
                    <a:pt x="62333" y="100555"/>
                    <a:pt x="59907" y="96857"/>
                  </a:cubicBezTo>
                  <a:cubicBezTo>
                    <a:pt x="54212" y="88172"/>
                    <a:pt x="33952" y="46823"/>
                    <a:pt x="32975" y="46823"/>
                  </a:cubicBezTo>
                  <a:cubicBezTo>
                    <a:pt x="32969" y="46823"/>
                    <a:pt x="32963" y="46825"/>
                    <a:pt x="32958" y="46829"/>
                  </a:cubicBezTo>
                  <a:cubicBezTo>
                    <a:pt x="32335" y="47328"/>
                    <a:pt x="34749" y="57157"/>
                    <a:pt x="33877" y="57157"/>
                  </a:cubicBezTo>
                  <a:cubicBezTo>
                    <a:pt x="33746" y="57157"/>
                    <a:pt x="33543" y="56937"/>
                    <a:pt x="33244" y="56434"/>
                  </a:cubicBezTo>
                  <a:cubicBezTo>
                    <a:pt x="31541" y="53555"/>
                    <a:pt x="14306" y="18034"/>
                    <a:pt x="5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984125" y="2132375"/>
              <a:ext cx="485575" cy="425600"/>
            </a:xfrm>
            <a:custGeom>
              <a:avLst/>
              <a:gdLst/>
              <a:ahLst/>
              <a:cxnLst/>
              <a:rect l="l" t="t" r="r" b="b"/>
              <a:pathLst>
                <a:path w="19423" h="17024" extrusionOk="0">
                  <a:moveTo>
                    <a:pt x="9704" y="1"/>
                  </a:moveTo>
                  <a:cubicBezTo>
                    <a:pt x="8433" y="1"/>
                    <a:pt x="7142" y="287"/>
                    <a:pt x="5926" y="890"/>
                  </a:cubicBezTo>
                  <a:cubicBezTo>
                    <a:pt x="1717" y="2981"/>
                    <a:pt x="0" y="8086"/>
                    <a:pt x="2090" y="12297"/>
                  </a:cubicBezTo>
                  <a:cubicBezTo>
                    <a:pt x="3576" y="15291"/>
                    <a:pt x="6587" y="17024"/>
                    <a:pt x="9716" y="17024"/>
                  </a:cubicBezTo>
                  <a:cubicBezTo>
                    <a:pt x="10988" y="17024"/>
                    <a:pt x="12279" y="16737"/>
                    <a:pt x="13495" y="16133"/>
                  </a:cubicBezTo>
                  <a:cubicBezTo>
                    <a:pt x="17705" y="14043"/>
                    <a:pt x="19422" y="8936"/>
                    <a:pt x="17332" y="4727"/>
                  </a:cubicBezTo>
                  <a:cubicBezTo>
                    <a:pt x="15846" y="1734"/>
                    <a:pt x="12834" y="1"/>
                    <a:pt x="9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2771000" y="2250575"/>
              <a:ext cx="1941800" cy="3133425"/>
            </a:xfrm>
            <a:custGeom>
              <a:avLst/>
              <a:gdLst/>
              <a:ahLst/>
              <a:cxnLst/>
              <a:rect l="l" t="t" r="r" b="b"/>
              <a:pathLst>
                <a:path w="77672" h="125337" extrusionOk="0">
                  <a:moveTo>
                    <a:pt x="15241" y="0"/>
                  </a:moveTo>
                  <a:lnTo>
                    <a:pt x="9799" y="2701"/>
                  </a:lnTo>
                  <a:lnTo>
                    <a:pt x="1" y="7569"/>
                  </a:lnTo>
                  <a:lnTo>
                    <a:pt x="58658" y="125337"/>
                  </a:lnTo>
                  <a:lnTo>
                    <a:pt x="77671" y="125337"/>
                  </a:lnTo>
                  <a:lnTo>
                    <a:pt x="152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2771000" y="2318075"/>
              <a:ext cx="1754725" cy="3065925"/>
            </a:xfrm>
            <a:custGeom>
              <a:avLst/>
              <a:gdLst/>
              <a:ahLst/>
              <a:cxnLst/>
              <a:rect l="l" t="t" r="r" b="b"/>
              <a:pathLst>
                <a:path w="70189" h="122637" extrusionOk="0">
                  <a:moveTo>
                    <a:pt x="9799" y="1"/>
                  </a:moveTo>
                  <a:lnTo>
                    <a:pt x="1" y="4869"/>
                  </a:lnTo>
                  <a:lnTo>
                    <a:pt x="58658" y="122637"/>
                  </a:lnTo>
                  <a:lnTo>
                    <a:pt x="70189" y="122637"/>
                  </a:lnTo>
                  <a:cubicBezTo>
                    <a:pt x="63331" y="109236"/>
                    <a:pt x="52786" y="88784"/>
                    <a:pt x="51444" y="87059"/>
                  </a:cubicBezTo>
                  <a:cubicBezTo>
                    <a:pt x="50943" y="86413"/>
                    <a:pt x="50531" y="86172"/>
                    <a:pt x="50195" y="86172"/>
                  </a:cubicBezTo>
                  <a:cubicBezTo>
                    <a:pt x="49187" y="86172"/>
                    <a:pt x="48864" y="88349"/>
                    <a:pt x="48864" y="88349"/>
                  </a:cubicBezTo>
                  <a:cubicBezTo>
                    <a:pt x="48864" y="88349"/>
                    <a:pt x="37110" y="62976"/>
                    <a:pt x="35102" y="58389"/>
                  </a:cubicBezTo>
                  <a:cubicBezTo>
                    <a:pt x="34656" y="57367"/>
                    <a:pt x="34735" y="56986"/>
                    <a:pt x="35126" y="56986"/>
                  </a:cubicBezTo>
                  <a:cubicBezTo>
                    <a:pt x="36285" y="56986"/>
                    <a:pt x="40178" y="60328"/>
                    <a:pt x="41269" y="60328"/>
                  </a:cubicBezTo>
                  <a:cubicBezTo>
                    <a:pt x="41465" y="60328"/>
                    <a:pt x="41570" y="60220"/>
                    <a:pt x="41553" y="59965"/>
                  </a:cubicBezTo>
                  <a:cubicBezTo>
                    <a:pt x="41411" y="57815"/>
                    <a:pt x="22202" y="26566"/>
                    <a:pt x="17042" y="16819"/>
                  </a:cubicBezTo>
                  <a:cubicBezTo>
                    <a:pt x="14495" y="12007"/>
                    <a:pt x="11847" y="5454"/>
                    <a:pt x="97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2718700" y="2132375"/>
              <a:ext cx="485575" cy="425600"/>
            </a:xfrm>
            <a:custGeom>
              <a:avLst/>
              <a:gdLst/>
              <a:ahLst/>
              <a:cxnLst/>
              <a:rect l="l" t="t" r="r" b="b"/>
              <a:pathLst>
                <a:path w="19423" h="17024" extrusionOk="0">
                  <a:moveTo>
                    <a:pt x="9704" y="1"/>
                  </a:moveTo>
                  <a:cubicBezTo>
                    <a:pt x="8433" y="1"/>
                    <a:pt x="7142" y="287"/>
                    <a:pt x="5926" y="890"/>
                  </a:cubicBezTo>
                  <a:cubicBezTo>
                    <a:pt x="1718" y="2981"/>
                    <a:pt x="0" y="8086"/>
                    <a:pt x="2090" y="12297"/>
                  </a:cubicBezTo>
                  <a:cubicBezTo>
                    <a:pt x="3576" y="15291"/>
                    <a:pt x="6587" y="17024"/>
                    <a:pt x="9716" y="17024"/>
                  </a:cubicBezTo>
                  <a:cubicBezTo>
                    <a:pt x="10988" y="17024"/>
                    <a:pt x="12279" y="16737"/>
                    <a:pt x="13495" y="16133"/>
                  </a:cubicBezTo>
                  <a:cubicBezTo>
                    <a:pt x="17705" y="14043"/>
                    <a:pt x="19422" y="8936"/>
                    <a:pt x="17332" y="4727"/>
                  </a:cubicBezTo>
                  <a:cubicBezTo>
                    <a:pt x="15846" y="1734"/>
                    <a:pt x="12834" y="1"/>
                    <a:pt x="97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4735975" y="2193625"/>
              <a:ext cx="492875" cy="1042125"/>
            </a:xfrm>
            <a:custGeom>
              <a:avLst/>
              <a:gdLst/>
              <a:ahLst/>
              <a:cxnLst/>
              <a:rect l="l" t="t" r="r" b="b"/>
              <a:pathLst>
                <a:path w="19715" h="41685" extrusionOk="0">
                  <a:moveTo>
                    <a:pt x="2054" y="1"/>
                  </a:moveTo>
                  <a:lnTo>
                    <a:pt x="1" y="892"/>
                  </a:lnTo>
                  <a:lnTo>
                    <a:pt x="17415" y="41010"/>
                  </a:lnTo>
                  <a:cubicBezTo>
                    <a:pt x="17599" y="41432"/>
                    <a:pt x="18011" y="41684"/>
                    <a:pt x="18444" y="41684"/>
                  </a:cubicBezTo>
                  <a:cubicBezTo>
                    <a:pt x="18592" y="41684"/>
                    <a:pt x="18743" y="41654"/>
                    <a:pt x="18888" y="41592"/>
                  </a:cubicBezTo>
                  <a:cubicBezTo>
                    <a:pt x="19454" y="41346"/>
                    <a:pt x="19714" y="40687"/>
                    <a:pt x="19468" y="40119"/>
                  </a:cubicBezTo>
                  <a:lnTo>
                    <a:pt x="20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4611700" y="2016575"/>
              <a:ext cx="266550" cy="322750"/>
            </a:xfrm>
            <a:custGeom>
              <a:avLst/>
              <a:gdLst/>
              <a:ahLst/>
              <a:cxnLst/>
              <a:rect l="l" t="t" r="r" b="b"/>
              <a:pathLst>
                <a:path w="10662" h="12910" extrusionOk="0">
                  <a:moveTo>
                    <a:pt x="4207" y="0"/>
                  </a:moveTo>
                  <a:cubicBezTo>
                    <a:pt x="3739" y="0"/>
                    <a:pt x="3282" y="90"/>
                    <a:pt x="2850" y="278"/>
                  </a:cubicBezTo>
                  <a:cubicBezTo>
                    <a:pt x="2473" y="441"/>
                    <a:pt x="2129" y="672"/>
                    <a:pt x="1835" y="961"/>
                  </a:cubicBezTo>
                  <a:cubicBezTo>
                    <a:pt x="305" y="2457"/>
                    <a:pt x="0" y="5455"/>
                    <a:pt x="1239" y="8316"/>
                  </a:cubicBezTo>
                  <a:cubicBezTo>
                    <a:pt x="2454" y="11108"/>
                    <a:pt x="4764" y="12910"/>
                    <a:pt x="6860" y="12910"/>
                  </a:cubicBezTo>
                  <a:cubicBezTo>
                    <a:pt x="7326" y="12910"/>
                    <a:pt x="7781" y="12821"/>
                    <a:pt x="8211" y="12634"/>
                  </a:cubicBezTo>
                  <a:cubicBezTo>
                    <a:pt x="9627" y="12021"/>
                    <a:pt x="10459" y="10489"/>
                    <a:pt x="10580" y="8632"/>
                  </a:cubicBezTo>
                  <a:cubicBezTo>
                    <a:pt x="10661" y="7376"/>
                    <a:pt x="10419" y="5971"/>
                    <a:pt x="9822" y="4595"/>
                  </a:cubicBezTo>
                  <a:cubicBezTo>
                    <a:pt x="8613" y="1801"/>
                    <a:pt x="6303" y="0"/>
                    <a:pt x="4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4"/>
            <p:cNvSpPr/>
            <p:nvPr/>
          </p:nvSpPr>
          <p:spPr>
            <a:xfrm>
              <a:off x="4611700" y="2040575"/>
              <a:ext cx="264525" cy="298750"/>
            </a:xfrm>
            <a:custGeom>
              <a:avLst/>
              <a:gdLst/>
              <a:ahLst/>
              <a:cxnLst/>
              <a:rect l="l" t="t" r="r" b="b"/>
              <a:pathLst>
                <a:path w="10581" h="11950" extrusionOk="0">
                  <a:moveTo>
                    <a:pt x="1835" y="1"/>
                  </a:moveTo>
                  <a:cubicBezTo>
                    <a:pt x="305" y="1497"/>
                    <a:pt x="0" y="4495"/>
                    <a:pt x="1239" y="7356"/>
                  </a:cubicBezTo>
                  <a:cubicBezTo>
                    <a:pt x="2454" y="10148"/>
                    <a:pt x="4764" y="11950"/>
                    <a:pt x="6860" y="11950"/>
                  </a:cubicBezTo>
                  <a:cubicBezTo>
                    <a:pt x="7326" y="11950"/>
                    <a:pt x="7781" y="11861"/>
                    <a:pt x="8211" y="11674"/>
                  </a:cubicBezTo>
                  <a:cubicBezTo>
                    <a:pt x="9627" y="11061"/>
                    <a:pt x="10459" y="9529"/>
                    <a:pt x="10580" y="7672"/>
                  </a:cubicBezTo>
                  <a:lnTo>
                    <a:pt x="10580" y="7672"/>
                  </a:lnTo>
                  <a:cubicBezTo>
                    <a:pt x="10260" y="7727"/>
                    <a:pt x="9939" y="7753"/>
                    <a:pt x="9620" y="7753"/>
                  </a:cubicBezTo>
                  <a:cubicBezTo>
                    <a:pt x="5617" y="7753"/>
                    <a:pt x="1798" y="3610"/>
                    <a:pt x="18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4"/>
            <p:cNvSpPr/>
            <p:nvPr/>
          </p:nvSpPr>
          <p:spPr>
            <a:xfrm>
              <a:off x="5128775" y="1644025"/>
              <a:ext cx="857625" cy="1417725"/>
            </a:xfrm>
            <a:custGeom>
              <a:avLst/>
              <a:gdLst/>
              <a:ahLst/>
              <a:cxnLst/>
              <a:rect l="l" t="t" r="r" b="b"/>
              <a:pathLst>
                <a:path w="34305" h="56709" extrusionOk="0">
                  <a:moveTo>
                    <a:pt x="28385" y="0"/>
                  </a:moveTo>
                  <a:cubicBezTo>
                    <a:pt x="27873" y="0"/>
                    <a:pt x="27317" y="105"/>
                    <a:pt x="26713" y="325"/>
                  </a:cubicBezTo>
                  <a:cubicBezTo>
                    <a:pt x="14431" y="4783"/>
                    <a:pt x="17219" y="31719"/>
                    <a:pt x="17219" y="31719"/>
                  </a:cubicBezTo>
                  <a:lnTo>
                    <a:pt x="5699" y="36480"/>
                  </a:lnTo>
                  <a:lnTo>
                    <a:pt x="1110" y="38377"/>
                  </a:lnTo>
                  <a:cubicBezTo>
                    <a:pt x="1" y="46035"/>
                    <a:pt x="6923" y="56709"/>
                    <a:pt x="6923" y="56709"/>
                  </a:cubicBezTo>
                  <a:cubicBezTo>
                    <a:pt x="6923" y="56709"/>
                    <a:pt x="9002" y="55905"/>
                    <a:pt x="11923" y="54735"/>
                  </a:cubicBezTo>
                  <a:cubicBezTo>
                    <a:pt x="18378" y="52152"/>
                    <a:pt x="28959" y="47788"/>
                    <a:pt x="30418" y="46381"/>
                  </a:cubicBezTo>
                  <a:cubicBezTo>
                    <a:pt x="32537" y="44344"/>
                    <a:pt x="34305" y="36664"/>
                    <a:pt x="34266" y="23629"/>
                  </a:cubicBezTo>
                  <a:cubicBezTo>
                    <a:pt x="34229" y="11628"/>
                    <a:pt x="33775" y="0"/>
                    <a:pt x="28385" y="0"/>
                  </a:cubicBezTo>
                  <a:close/>
                </a:path>
              </a:pathLst>
            </a:custGeom>
            <a:solidFill>
              <a:srgbClr val="C76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4"/>
            <p:cNvSpPr/>
            <p:nvPr/>
          </p:nvSpPr>
          <p:spPr>
            <a:xfrm>
              <a:off x="5128775" y="2556025"/>
              <a:ext cx="332900" cy="505725"/>
            </a:xfrm>
            <a:custGeom>
              <a:avLst/>
              <a:gdLst/>
              <a:ahLst/>
              <a:cxnLst/>
              <a:rect l="l" t="t" r="r" b="b"/>
              <a:pathLst>
                <a:path w="13316" h="20229" extrusionOk="0">
                  <a:moveTo>
                    <a:pt x="5699" y="0"/>
                  </a:moveTo>
                  <a:lnTo>
                    <a:pt x="1110" y="1897"/>
                  </a:lnTo>
                  <a:cubicBezTo>
                    <a:pt x="1" y="9555"/>
                    <a:pt x="6923" y="20229"/>
                    <a:pt x="6923" y="20229"/>
                  </a:cubicBezTo>
                  <a:cubicBezTo>
                    <a:pt x="6923" y="20229"/>
                    <a:pt x="9002" y="19425"/>
                    <a:pt x="11923" y="18255"/>
                  </a:cubicBezTo>
                  <a:cubicBezTo>
                    <a:pt x="13316" y="8307"/>
                    <a:pt x="8727" y="2608"/>
                    <a:pt x="56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4"/>
            <p:cNvSpPr/>
            <p:nvPr/>
          </p:nvSpPr>
          <p:spPr>
            <a:xfrm>
              <a:off x="5233125" y="1644050"/>
              <a:ext cx="753300" cy="1417725"/>
            </a:xfrm>
            <a:custGeom>
              <a:avLst/>
              <a:gdLst/>
              <a:ahLst/>
              <a:cxnLst/>
              <a:rect l="l" t="t" r="r" b="b"/>
              <a:pathLst>
                <a:path w="30132" h="56709" extrusionOk="0">
                  <a:moveTo>
                    <a:pt x="24213" y="0"/>
                  </a:moveTo>
                  <a:cubicBezTo>
                    <a:pt x="23701" y="0"/>
                    <a:pt x="23145" y="105"/>
                    <a:pt x="22540" y="325"/>
                  </a:cubicBezTo>
                  <a:cubicBezTo>
                    <a:pt x="10257" y="4782"/>
                    <a:pt x="13046" y="31718"/>
                    <a:pt x="13046" y="31718"/>
                  </a:cubicBezTo>
                  <a:cubicBezTo>
                    <a:pt x="12531" y="31932"/>
                    <a:pt x="12230" y="32472"/>
                    <a:pt x="12319" y="33024"/>
                  </a:cubicBezTo>
                  <a:cubicBezTo>
                    <a:pt x="13155" y="38252"/>
                    <a:pt x="14128" y="41977"/>
                    <a:pt x="14128" y="41977"/>
                  </a:cubicBezTo>
                  <a:lnTo>
                    <a:pt x="2287" y="46389"/>
                  </a:lnTo>
                  <a:cubicBezTo>
                    <a:pt x="974" y="48222"/>
                    <a:pt x="288" y="50008"/>
                    <a:pt x="1" y="51670"/>
                  </a:cubicBezTo>
                  <a:cubicBezTo>
                    <a:pt x="1407" y="54639"/>
                    <a:pt x="2750" y="56709"/>
                    <a:pt x="2750" y="56709"/>
                  </a:cubicBezTo>
                  <a:cubicBezTo>
                    <a:pt x="2750" y="56709"/>
                    <a:pt x="4826" y="55905"/>
                    <a:pt x="7751" y="54735"/>
                  </a:cubicBezTo>
                  <a:cubicBezTo>
                    <a:pt x="14205" y="52151"/>
                    <a:pt x="24785" y="47787"/>
                    <a:pt x="26244" y="46380"/>
                  </a:cubicBezTo>
                  <a:cubicBezTo>
                    <a:pt x="28364" y="44344"/>
                    <a:pt x="30132" y="36664"/>
                    <a:pt x="30092" y="23628"/>
                  </a:cubicBezTo>
                  <a:cubicBezTo>
                    <a:pt x="30055" y="11627"/>
                    <a:pt x="29601" y="0"/>
                    <a:pt x="242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4"/>
            <p:cNvSpPr/>
            <p:nvPr/>
          </p:nvSpPr>
          <p:spPr>
            <a:xfrm>
              <a:off x="5145700" y="2603425"/>
              <a:ext cx="176125" cy="458325"/>
            </a:xfrm>
            <a:custGeom>
              <a:avLst/>
              <a:gdLst/>
              <a:ahLst/>
              <a:cxnLst/>
              <a:rect l="l" t="t" r="r" b="b"/>
              <a:pathLst>
                <a:path w="7045" h="18333" extrusionOk="0">
                  <a:moveTo>
                    <a:pt x="434" y="1"/>
                  </a:moveTo>
                  <a:lnTo>
                    <a:pt x="434" y="1"/>
                  </a:lnTo>
                  <a:cubicBezTo>
                    <a:pt x="0" y="3022"/>
                    <a:pt x="810" y="6519"/>
                    <a:pt x="1955" y="9639"/>
                  </a:cubicBezTo>
                  <a:cubicBezTo>
                    <a:pt x="3712" y="14425"/>
                    <a:pt x="6247" y="18333"/>
                    <a:pt x="6247" y="18333"/>
                  </a:cubicBezTo>
                  <a:cubicBezTo>
                    <a:pt x="7045" y="14168"/>
                    <a:pt x="6657" y="10737"/>
                    <a:pt x="5782" y="8013"/>
                  </a:cubicBezTo>
                  <a:cubicBezTo>
                    <a:pt x="4104" y="2768"/>
                    <a:pt x="646" y="157"/>
                    <a:pt x="445" y="4"/>
                  </a:cubicBezTo>
                  <a:cubicBezTo>
                    <a:pt x="443" y="2"/>
                    <a:pt x="441" y="2"/>
                    <a:pt x="439" y="2"/>
                  </a:cubicBezTo>
                  <a:cubicBezTo>
                    <a:pt x="438" y="2"/>
                    <a:pt x="436" y="2"/>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4"/>
            <p:cNvSpPr/>
            <p:nvPr/>
          </p:nvSpPr>
          <p:spPr>
            <a:xfrm>
              <a:off x="4840725" y="2570800"/>
              <a:ext cx="449600" cy="331500"/>
            </a:xfrm>
            <a:custGeom>
              <a:avLst/>
              <a:gdLst/>
              <a:ahLst/>
              <a:cxnLst/>
              <a:rect l="l" t="t" r="r" b="b"/>
              <a:pathLst>
                <a:path w="17984" h="13260" extrusionOk="0">
                  <a:moveTo>
                    <a:pt x="4372" y="0"/>
                  </a:moveTo>
                  <a:lnTo>
                    <a:pt x="5363" y="2374"/>
                  </a:lnTo>
                  <a:cubicBezTo>
                    <a:pt x="5363" y="2374"/>
                    <a:pt x="1333" y="3332"/>
                    <a:pt x="650" y="3933"/>
                  </a:cubicBezTo>
                  <a:cubicBezTo>
                    <a:pt x="0" y="4498"/>
                    <a:pt x="549" y="7107"/>
                    <a:pt x="2007" y="7107"/>
                  </a:cubicBezTo>
                  <a:cubicBezTo>
                    <a:pt x="2105" y="7107"/>
                    <a:pt x="2207" y="7095"/>
                    <a:pt x="2313" y="7070"/>
                  </a:cubicBezTo>
                  <a:cubicBezTo>
                    <a:pt x="2313" y="7070"/>
                    <a:pt x="4159" y="11812"/>
                    <a:pt x="5656" y="13068"/>
                  </a:cubicBezTo>
                  <a:cubicBezTo>
                    <a:pt x="5815" y="13200"/>
                    <a:pt x="6086" y="13259"/>
                    <a:pt x="6444" y="13259"/>
                  </a:cubicBezTo>
                  <a:cubicBezTo>
                    <a:pt x="7221" y="13259"/>
                    <a:pt x="8405" y="12980"/>
                    <a:pt x="9732" y="12563"/>
                  </a:cubicBezTo>
                  <a:cubicBezTo>
                    <a:pt x="11149" y="12122"/>
                    <a:pt x="12725" y="11521"/>
                    <a:pt x="14153" y="10940"/>
                  </a:cubicBezTo>
                  <a:cubicBezTo>
                    <a:pt x="15776" y="10299"/>
                    <a:pt x="17203" y="9662"/>
                    <a:pt x="17983" y="9318"/>
                  </a:cubicBezTo>
                  <a:cubicBezTo>
                    <a:pt x="16471" y="4600"/>
                    <a:pt x="13523" y="2013"/>
                    <a:pt x="12800" y="1428"/>
                  </a:cubicBezTo>
                  <a:cubicBezTo>
                    <a:pt x="12720" y="1366"/>
                    <a:pt x="12668" y="1326"/>
                    <a:pt x="12645" y="1308"/>
                  </a:cubicBezTo>
                  <a:cubicBezTo>
                    <a:pt x="12640" y="1308"/>
                    <a:pt x="12634" y="1308"/>
                    <a:pt x="12634" y="1302"/>
                  </a:cubicBezTo>
                  <a:lnTo>
                    <a:pt x="43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4"/>
            <p:cNvSpPr/>
            <p:nvPr/>
          </p:nvSpPr>
          <p:spPr>
            <a:xfrm>
              <a:off x="4913600" y="2606500"/>
              <a:ext cx="376725" cy="285975"/>
            </a:xfrm>
            <a:custGeom>
              <a:avLst/>
              <a:gdLst/>
              <a:ahLst/>
              <a:cxnLst/>
              <a:rect l="l" t="t" r="r" b="b"/>
              <a:pathLst>
                <a:path w="15069" h="11439" extrusionOk="0">
                  <a:moveTo>
                    <a:pt x="9885" y="0"/>
                  </a:moveTo>
                  <a:cubicBezTo>
                    <a:pt x="7964" y="230"/>
                    <a:pt x="5459" y="654"/>
                    <a:pt x="3980" y="1090"/>
                  </a:cubicBezTo>
                  <a:cubicBezTo>
                    <a:pt x="3980" y="1090"/>
                    <a:pt x="4057" y="1080"/>
                    <a:pt x="4177" y="1080"/>
                  </a:cubicBezTo>
                  <a:cubicBezTo>
                    <a:pt x="4506" y="1080"/>
                    <a:pt x="5157" y="1157"/>
                    <a:pt x="5447" y="1732"/>
                  </a:cubicBezTo>
                  <a:cubicBezTo>
                    <a:pt x="5842" y="2523"/>
                    <a:pt x="3940" y="3923"/>
                    <a:pt x="2116" y="4564"/>
                  </a:cubicBezTo>
                  <a:cubicBezTo>
                    <a:pt x="287" y="5207"/>
                    <a:pt x="0" y="5424"/>
                    <a:pt x="0" y="5533"/>
                  </a:cubicBezTo>
                  <a:cubicBezTo>
                    <a:pt x="0" y="5539"/>
                    <a:pt x="13" y="5542"/>
                    <a:pt x="36" y="5542"/>
                  </a:cubicBezTo>
                  <a:cubicBezTo>
                    <a:pt x="422" y="5542"/>
                    <a:pt x="3808" y="4802"/>
                    <a:pt x="4682" y="4802"/>
                  </a:cubicBezTo>
                  <a:cubicBezTo>
                    <a:pt x="4751" y="4802"/>
                    <a:pt x="4805" y="4807"/>
                    <a:pt x="4840" y="4817"/>
                  </a:cubicBezTo>
                  <a:cubicBezTo>
                    <a:pt x="5339" y="4959"/>
                    <a:pt x="5481" y="6142"/>
                    <a:pt x="5339" y="6320"/>
                  </a:cubicBezTo>
                  <a:cubicBezTo>
                    <a:pt x="5195" y="6502"/>
                    <a:pt x="2471" y="7650"/>
                    <a:pt x="2471" y="7650"/>
                  </a:cubicBezTo>
                  <a:cubicBezTo>
                    <a:pt x="2471" y="7650"/>
                    <a:pt x="5276" y="7212"/>
                    <a:pt x="5569" y="7212"/>
                  </a:cubicBezTo>
                  <a:cubicBezTo>
                    <a:pt x="5580" y="7212"/>
                    <a:pt x="5587" y="7212"/>
                    <a:pt x="5591" y="7213"/>
                  </a:cubicBezTo>
                  <a:cubicBezTo>
                    <a:pt x="5700" y="7253"/>
                    <a:pt x="6130" y="8005"/>
                    <a:pt x="5911" y="8400"/>
                  </a:cubicBezTo>
                  <a:cubicBezTo>
                    <a:pt x="5700" y="8796"/>
                    <a:pt x="3727" y="9295"/>
                    <a:pt x="3692" y="9507"/>
                  </a:cubicBezTo>
                  <a:cubicBezTo>
                    <a:pt x="3684" y="9550"/>
                    <a:pt x="3766" y="9567"/>
                    <a:pt x="3903" y="9567"/>
                  </a:cubicBezTo>
                  <a:cubicBezTo>
                    <a:pt x="4347" y="9567"/>
                    <a:pt x="5372" y="9397"/>
                    <a:pt x="5868" y="9397"/>
                  </a:cubicBezTo>
                  <a:cubicBezTo>
                    <a:pt x="5999" y="9397"/>
                    <a:pt x="6093" y="9409"/>
                    <a:pt x="6130" y="9439"/>
                  </a:cubicBezTo>
                  <a:cubicBezTo>
                    <a:pt x="6342" y="9616"/>
                    <a:pt x="6520" y="10333"/>
                    <a:pt x="6485" y="10551"/>
                  </a:cubicBezTo>
                  <a:cubicBezTo>
                    <a:pt x="6451" y="10751"/>
                    <a:pt x="5000" y="11359"/>
                    <a:pt x="4816" y="11439"/>
                  </a:cubicBezTo>
                  <a:cubicBezTo>
                    <a:pt x="4955" y="11423"/>
                    <a:pt x="5757" y="11301"/>
                    <a:pt x="6817" y="11135"/>
                  </a:cubicBezTo>
                  <a:cubicBezTo>
                    <a:pt x="8234" y="10694"/>
                    <a:pt x="9810" y="10093"/>
                    <a:pt x="11238" y="9512"/>
                  </a:cubicBezTo>
                  <a:cubicBezTo>
                    <a:pt x="12861" y="8871"/>
                    <a:pt x="14288" y="8234"/>
                    <a:pt x="15068" y="7890"/>
                  </a:cubicBezTo>
                  <a:cubicBezTo>
                    <a:pt x="13556" y="3172"/>
                    <a:pt x="10608" y="585"/>
                    <a:pt x="9885" y="0"/>
                  </a:cubicBezTo>
                  <a:close/>
                </a:path>
              </a:pathLst>
            </a:custGeom>
            <a:solidFill>
              <a:srgbClr val="F162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4"/>
            <p:cNvSpPr/>
            <p:nvPr/>
          </p:nvSpPr>
          <p:spPr>
            <a:xfrm>
              <a:off x="5869825" y="5056475"/>
              <a:ext cx="619450" cy="407300"/>
            </a:xfrm>
            <a:custGeom>
              <a:avLst/>
              <a:gdLst/>
              <a:ahLst/>
              <a:cxnLst/>
              <a:rect l="l" t="t" r="r" b="b"/>
              <a:pathLst>
                <a:path w="24778" h="16292" extrusionOk="0">
                  <a:moveTo>
                    <a:pt x="20379" y="0"/>
                  </a:moveTo>
                  <a:lnTo>
                    <a:pt x="10495" y="3351"/>
                  </a:lnTo>
                  <a:cubicBezTo>
                    <a:pt x="10495" y="3351"/>
                    <a:pt x="9824" y="6701"/>
                    <a:pt x="8652" y="7706"/>
                  </a:cubicBezTo>
                  <a:cubicBezTo>
                    <a:pt x="7479" y="8711"/>
                    <a:pt x="1782" y="11559"/>
                    <a:pt x="777" y="12732"/>
                  </a:cubicBezTo>
                  <a:cubicBezTo>
                    <a:pt x="433" y="13134"/>
                    <a:pt x="246" y="13773"/>
                    <a:pt x="148" y="14439"/>
                  </a:cubicBezTo>
                  <a:cubicBezTo>
                    <a:pt x="0" y="15458"/>
                    <a:pt x="743" y="16292"/>
                    <a:pt x="1762" y="16292"/>
                  </a:cubicBezTo>
                  <a:cubicBezTo>
                    <a:pt x="1782" y="16292"/>
                    <a:pt x="1802" y="16292"/>
                    <a:pt x="1822" y="16291"/>
                  </a:cubicBezTo>
                  <a:cubicBezTo>
                    <a:pt x="9712" y="16032"/>
                    <a:pt x="20532" y="13487"/>
                    <a:pt x="23876" y="12658"/>
                  </a:cubicBezTo>
                  <a:cubicBezTo>
                    <a:pt x="24442" y="12519"/>
                    <a:pt x="24777" y="11933"/>
                    <a:pt x="24609" y="11374"/>
                  </a:cubicBezTo>
                  <a:cubicBezTo>
                    <a:pt x="23252" y="6895"/>
                    <a:pt x="20379" y="0"/>
                    <a:pt x="20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4"/>
            <p:cNvSpPr/>
            <p:nvPr/>
          </p:nvSpPr>
          <p:spPr>
            <a:xfrm>
              <a:off x="5531725" y="3058600"/>
              <a:ext cx="922975" cy="2148625"/>
            </a:xfrm>
            <a:custGeom>
              <a:avLst/>
              <a:gdLst/>
              <a:ahLst/>
              <a:cxnLst/>
              <a:rect l="l" t="t" r="r" b="b"/>
              <a:pathLst>
                <a:path w="36919" h="85945" extrusionOk="0">
                  <a:moveTo>
                    <a:pt x="34070" y="1"/>
                  </a:moveTo>
                  <a:lnTo>
                    <a:pt x="7088" y="1836"/>
                  </a:lnTo>
                  <a:cubicBezTo>
                    <a:pt x="7088" y="1836"/>
                    <a:pt x="1" y="34390"/>
                    <a:pt x="1233" y="44565"/>
                  </a:cubicBezTo>
                  <a:cubicBezTo>
                    <a:pt x="2467" y="54740"/>
                    <a:pt x="19829" y="85945"/>
                    <a:pt x="19829" y="85945"/>
                  </a:cubicBezTo>
                  <a:cubicBezTo>
                    <a:pt x="19829" y="85945"/>
                    <a:pt x="28709" y="85777"/>
                    <a:pt x="36919" y="78909"/>
                  </a:cubicBezTo>
                  <a:cubicBezTo>
                    <a:pt x="36919" y="78909"/>
                    <a:pt x="23466" y="47606"/>
                    <a:pt x="22461" y="43586"/>
                  </a:cubicBezTo>
                  <a:cubicBezTo>
                    <a:pt x="21456" y="39565"/>
                    <a:pt x="34070" y="1"/>
                    <a:pt x="34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4"/>
            <p:cNvSpPr/>
            <p:nvPr/>
          </p:nvSpPr>
          <p:spPr>
            <a:xfrm>
              <a:off x="5780825" y="4284025"/>
              <a:ext cx="673875" cy="923225"/>
            </a:xfrm>
            <a:custGeom>
              <a:avLst/>
              <a:gdLst/>
              <a:ahLst/>
              <a:cxnLst/>
              <a:rect l="l" t="t" r="r" b="b"/>
              <a:pathLst>
                <a:path w="26955" h="36929" extrusionOk="0">
                  <a:moveTo>
                    <a:pt x="14471" y="1"/>
                  </a:moveTo>
                  <a:lnTo>
                    <a:pt x="0" y="5110"/>
                  </a:lnTo>
                  <a:cubicBezTo>
                    <a:pt x="0" y="5110"/>
                    <a:pt x="966" y="16430"/>
                    <a:pt x="4235" y="26378"/>
                  </a:cubicBezTo>
                  <a:cubicBezTo>
                    <a:pt x="7386" y="32472"/>
                    <a:pt x="9867" y="36929"/>
                    <a:pt x="9867" y="36929"/>
                  </a:cubicBezTo>
                  <a:cubicBezTo>
                    <a:pt x="9867" y="36929"/>
                    <a:pt x="18745" y="36761"/>
                    <a:pt x="26955" y="29893"/>
                  </a:cubicBezTo>
                  <a:cubicBezTo>
                    <a:pt x="26955" y="29893"/>
                    <a:pt x="18466" y="10138"/>
                    <a:pt x="14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4"/>
            <p:cNvSpPr/>
            <p:nvPr/>
          </p:nvSpPr>
          <p:spPr>
            <a:xfrm>
              <a:off x="5539175" y="5147475"/>
              <a:ext cx="628875" cy="328450"/>
            </a:xfrm>
            <a:custGeom>
              <a:avLst/>
              <a:gdLst/>
              <a:ahLst/>
              <a:cxnLst/>
              <a:rect l="l" t="t" r="r" b="b"/>
              <a:pathLst>
                <a:path w="25155" h="13138" extrusionOk="0">
                  <a:moveTo>
                    <a:pt x="23293" y="1"/>
                  </a:moveTo>
                  <a:lnTo>
                    <a:pt x="12933" y="1258"/>
                  </a:lnTo>
                  <a:cubicBezTo>
                    <a:pt x="12933" y="1258"/>
                    <a:pt x="11592" y="4401"/>
                    <a:pt x="10238" y="5145"/>
                  </a:cubicBezTo>
                  <a:cubicBezTo>
                    <a:pt x="8884" y="5889"/>
                    <a:pt x="2726" y="7510"/>
                    <a:pt x="1502" y="8453"/>
                  </a:cubicBezTo>
                  <a:cubicBezTo>
                    <a:pt x="735" y="9042"/>
                    <a:pt x="323" y="10508"/>
                    <a:pt x="120" y="11525"/>
                  </a:cubicBezTo>
                  <a:cubicBezTo>
                    <a:pt x="0" y="12125"/>
                    <a:pt x="425" y="12705"/>
                    <a:pt x="1034" y="12775"/>
                  </a:cubicBezTo>
                  <a:cubicBezTo>
                    <a:pt x="3587" y="13064"/>
                    <a:pt x="9518" y="13137"/>
                    <a:pt x="14864" y="13137"/>
                  </a:cubicBezTo>
                  <a:cubicBezTo>
                    <a:pt x="18775" y="13137"/>
                    <a:pt x="22372" y="13098"/>
                    <a:pt x="24103" y="13076"/>
                  </a:cubicBezTo>
                  <a:cubicBezTo>
                    <a:pt x="24694" y="13071"/>
                    <a:pt x="25154" y="12562"/>
                    <a:pt x="25103" y="11973"/>
                  </a:cubicBezTo>
                  <a:cubicBezTo>
                    <a:pt x="24688" y="7309"/>
                    <a:pt x="23293" y="1"/>
                    <a:pt x="23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4"/>
            <p:cNvSpPr/>
            <p:nvPr/>
          </p:nvSpPr>
          <p:spPr>
            <a:xfrm>
              <a:off x="5722075" y="2991525"/>
              <a:ext cx="875000" cy="2272825"/>
            </a:xfrm>
            <a:custGeom>
              <a:avLst/>
              <a:gdLst/>
              <a:ahLst/>
              <a:cxnLst/>
              <a:rect l="l" t="t" r="r" b="b"/>
              <a:pathLst>
                <a:path w="35000" h="90913" extrusionOk="0">
                  <a:moveTo>
                    <a:pt x="34999" y="1"/>
                  </a:moveTo>
                  <a:lnTo>
                    <a:pt x="8016" y="1841"/>
                  </a:lnTo>
                  <a:cubicBezTo>
                    <a:pt x="8016" y="1841"/>
                    <a:pt x="1073" y="36359"/>
                    <a:pt x="321" y="46576"/>
                  </a:cubicBezTo>
                  <a:cubicBezTo>
                    <a:pt x="138" y="49030"/>
                    <a:pt x="63" y="52426"/>
                    <a:pt x="46" y="56239"/>
                  </a:cubicBezTo>
                  <a:cubicBezTo>
                    <a:pt x="0" y="70092"/>
                    <a:pt x="825" y="89467"/>
                    <a:pt x="825" y="89467"/>
                  </a:cubicBezTo>
                  <a:cubicBezTo>
                    <a:pt x="825" y="89467"/>
                    <a:pt x="4261" y="90913"/>
                    <a:pt x="8927" y="90913"/>
                  </a:cubicBezTo>
                  <a:cubicBezTo>
                    <a:pt x="12040" y="90913"/>
                    <a:pt x="15701" y="90269"/>
                    <a:pt x="19255" y="88124"/>
                  </a:cubicBezTo>
                  <a:cubicBezTo>
                    <a:pt x="19255" y="88124"/>
                    <a:pt x="21479" y="54592"/>
                    <a:pt x="22603" y="46743"/>
                  </a:cubicBezTo>
                  <a:cubicBezTo>
                    <a:pt x="23084" y="43411"/>
                    <a:pt x="30980" y="14593"/>
                    <a:pt x="33910" y="3940"/>
                  </a:cubicBezTo>
                  <a:cubicBezTo>
                    <a:pt x="34587" y="1491"/>
                    <a:pt x="34999" y="1"/>
                    <a:pt x="34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4"/>
            <p:cNvSpPr/>
            <p:nvPr/>
          </p:nvSpPr>
          <p:spPr>
            <a:xfrm>
              <a:off x="5722075" y="3090025"/>
              <a:ext cx="847775" cy="2174350"/>
            </a:xfrm>
            <a:custGeom>
              <a:avLst/>
              <a:gdLst/>
              <a:ahLst/>
              <a:cxnLst/>
              <a:rect l="l" t="t" r="r" b="b"/>
              <a:pathLst>
                <a:path w="33911" h="86974" extrusionOk="0">
                  <a:moveTo>
                    <a:pt x="33910" y="0"/>
                  </a:moveTo>
                  <a:cubicBezTo>
                    <a:pt x="31680" y="4467"/>
                    <a:pt x="27276" y="12827"/>
                    <a:pt x="24282" y="15613"/>
                  </a:cubicBezTo>
                  <a:cubicBezTo>
                    <a:pt x="20125" y="19484"/>
                    <a:pt x="17546" y="35538"/>
                    <a:pt x="15968" y="39982"/>
                  </a:cubicBezTo>
                  <a:cubicBezTo>
                    <a:pt x="14392" y="44427"/>
                    <a:pt x="6938" y="47867"/>
                    <a:pt x="7081" y="48727"/>
                  </a:cubicBezTo>
                  <a:cubicBezTo>
                    <a:pt x="7115" y="48932"/>
                    <a:pt x="7483" y="48999"/>
                    <a:pt x="8038" y="48999"/>
                  </a:cubicBezTo>
                  <a:cubicBezTo>
                    <a:pt x="9071" y="48999"/>
                    <a:pt x="10754" y="48768"/>
                    <a:pt x="12154" y="48768"/>
                  </a:cubicBezTo>
                  <a:cubicBezTo>
                    <a:pt x="13164" y="48768"/>
                    <a:pt x="14026" y="48888"/>
                    <a:pt x="14392" y="49300"/>
                  </a:cubicBezTo>
                  <a:cubicBezTo>
                    <a:pt x="15188" y="50198"/>
                    <a:pt x="11419" y="53169"/>
                    <a:pt x="5579" y="53169"/>
                  </a:cubicBezTo>
                  <a:cubicBezTo>
                    <a:pt x="3888" y="53169"/>
                    <a:pt x="2023" y="52920"/>
                    <a:pt x="45" y="52299"/>
                  </a:cubicBezTo>
                  <a:lnTo>
                    <a:pt x="45" y="52299"/>
                  </a:lnTo>
                  <a:cubicBezTo>
                    <a:pt x="0" y="66152"/>
                    <a:pt x="825" y="85527"/>
                    <a:pt x="825" y="85527"/>
                  </a:cubicBezTo>
                  <a:cubicBezTo>
                    <a:pt x="825" y="85527"/>
                    <a:pt x="4261" y="86973"/>
                    <a:pt x="8929" y="86973"/>
                  </a:cubicBezTo>
                  <a:cubicBezTo>
                    <a:pt x="12041" y="86973"/>
                    <a:pt x="15701" y="86330"/>
                    <a:pt x="19254" y="84185"/>
                  </a:cubicBezTo>
                  <a:cubicBezTo>
                    <a:pt x="19254" y="84185"/>
                    <a:pt x="21479" y="50654"/>
                    <a:pt x="22603" y="42804"/>
                  </a:cubicBezTo>
                  <a:cubicBezTo>
                    <a:pt x="23084" y="39472"/>
                    <a:pt x="30980" y="10654"/>
                    <a:pt x="33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4"/>
            <p:cNvSpPr/>
            <p:nvPr/>
          </p:nvSpPr>
          <p:spPr>
            <a:xfrm>
              <a:off x="6052975" y="3270975"/>
              <a:ext cx="263125" cy="1905125"/>
            </a:xfrm>
            <a:custGeom>
              <a:avLst/>
              <a:gdLst/>
              <a:ahLst/>
              <a:cxnLst/>
              <a:rect l="l" t="t" r="r" b="b"/>
              <a:pathLst>
                <a:path w="10525" h="76205" fill="none" extrusionOk="0">
                  <a:moveTo>
                    <a:pt x="10524" y="0"/>
                  </a:moveTo>
                  <a:cubicBezTo>
                    <a:pt x="10524" y="0"/>
                    <a:pt x="3085" y="29757"/>
                    <a:pt x="1997" y="37921"/>
                  </a:cubicBezTo>
                  <a:cubicBezTo>
                    <a:pt x="1060" y="44956"/>
                    <a:pt x="1" y="76205"/>
                    <a:pt x="1" y="76205"/>
                  </a:cubicBezTo>
                </a:path>
              </a:pathLst>
            </a:custGeom>
            <a:noFill/>
            <a:ln w="143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4"/>
            <p:cNvSpPr/>
            <p:nvPr/>
          </p:nvSpPr>
          <p:spPr>
            <a:xfrm>
              <a:off x="5589175" y="1537525"/>
              <a:ext cx="1016350" cy="1655475"/>
            </a:xfrm>
            <a:custGeom>
              <a:avLst/>
              <a:gdLst/>
              <a:ahLst/>
              <a:cxnLst/>
              <a:rect l="l" t="t" r="r" b="b"/>
              <a:pathLst>
                <a:path w="40654" h="66219" extrusionOk="0">
                  <a:moveTo>
                    <a:pt x="17557" y="1"/>
                  </a:moveTo>
                  <a:cubicBezTo>
                    <a:pt x="16645" y="1"/>
                    <a:pt x="15706" y="72"/>
                    <a:pt x="14742" y="219"/>
                  </a:cubicBezTo>
                  <a:cubicBezTo>
                    <a:pt x="11566" y="700"/>
                    <a:pt x="8717" y="2335"/>
                    <a:pt x="6411" y="4761"/>
                  </a:cubicBezTo>
                  <a:cubicBezTo>
                    <a:pt x="6085" y="5093"/>
                    <a:pt x="5775" y="5442"/>
                    <a:pt x="5476" y="5810"/>
                  </a:cubicBezTo>
                  <a:cubicBezTo>
                    <a:pt x="2013" y="10035"/>
                    <a:pt x="1" y="16160"/>
                    <a:pt x="304" y="22748"/>
                  </a:cubicBezTo>
                  <a:cubicBezTo>
                    <a:pt x="477" y="26601"/>
                    <a:pt x="976" y="31194"/>
                    <a:pt x="1515" y="36073"/>
                  </a:cubicBezTo>
                  <a:cubicBezTo>
                    <a:pt x="2552" y="45472"/>
                    <a:pt x="3745" y="55936"/>
                    <a:pt x="3068" y="64233"/>
                  </a:cubicBezTo>
                  <a:cubicBezTo>
                    <a:pt x="3068" y="64233"/>
                    <a:pt x="6930" y="66219"/>
                    <a:pt x="14355" y="66219"/>
                  </a:cubicBezTo>
                  <a:cubicBezTo>
                    <a:pt x="16903" y="66219"/>
                    <a:pt x="19870" y="65985"/>
                    <a:pt x="23246" y="65357"/>
                  </a:cubicBezTo>
                  <a:cubicBezTo>
                    <a:pt x="36456" y="62896"/>
                    <a:pt x="40654" y="57983"/>
                    <a:pt x="40654" y="57983"/>
                  </a:cubicBezTo>
                  <a:cubicBezTo>
                    <a:pt x="40654" y="57983"/>
                    <a:pt x="40499" y="56933"/>
                    <a:pt x="40246" y="55161"/>
                  </a:cubicBezTo>
                  <a:cubicBezTo>
                    <a:pt x="40173" y="54657"/>
                    <a:pt x="40093" y="54094"/>
                    <a:pt x="40006" y="53475"/>
                  </a:cubicBezTo>
                  <a:cubicBezTo>
                    <a:pt x="38814" y="45161"/>
                    <a:pt x="36354" y="27512"/>
                    <a:pt x="35740" y="19370"/>
                  </a:cubicBezTo>
                  <a:cubicBezTo>
                    <a:pt x="35115" y="11154"/>
                    <a:pt x="30315" y="3349"/>
                    <a:pt x="22793" y="838"/>
                  </a:cubicBezTo>
                  <a:cubicBezTo>
                    <a:pt x="21169" y="296"/>
                    <a:pt x="19418" y="1"/>
                    <a:pt x="17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4"/>
            <p:cNvSpPr/>
            <p:nvPr/>
          </p:nvSpPr>
          <p:spPr>
            <a:xfrm>
              <a:off x="5627025" y="1856925"/>
              <a:ext cx="978500" cy="1336075"/>
            </a:xfrm>
            <a:custGeom>
              <a:avLst/>
              <a:gdLst/>
              <a:ahLst/>
              <a:cxnLst/>
              <a:rect l="l" t="t" r="r" b="b"/>
              <a:pathLst>
                <a:path w="39140" h="53443" extrusionOk="0">
                  <a:moveTo>
                    <a:pt x="29805" y="1"/>
                  </a:moveTo>
                  <a:lnTo>
                    <a:pt x="29805" y="1"/>
                  </a:lnTo>
                  <a:cubicBezTo>
                    <a:pt x="26955" y="7323"/>
                    <a:pt x="9759" y="17815"/>
                    <a:pt x="1" y="23297"/>
                  </a:cubicBezTo>
                  <a:cubicBezTo>
                    <a:pt x="1038" y="32696"/>
                    <a:pt x="2231" y="43160"/>
                    <a:pt x="1554" y="51457"/>
                  </a:cubicBezTo>
                  <a:cubicBezTo>
                    <a:pt x="1554" y="51457"/>
                    <a:pt x="5416" y="53443"/>
                    <a:pt x="12841" y="53443"/>
                  </a:cubicBezTo>
                  <a:cubicBezTo>
                    <a:pt x="15389" y="53443"/>
                    <a:pt x="18356" y="53209"/>
                    <a:pt x="21732" y="52581"/>
                  </a:cubicBezTo>
                  <a:cubicBezTo>
                    <a:pt x="34942" y="50120"/>
                    <a:pt x="39140" y="45207"/>
                    <a:pt x="39140" y="45207"/>
                  </a:cubicBezTo>
                  <a:cubicBezTo>
                    <a:pt x="39140" y="45207"/>
                    <a:pt x="38985" y="44157"/>
                    <a:pt x="38732" y="42385"/>
                  </a:cubicBezTo>
                  <a:cubicBezTo>
                    <a:pt x="29883" y="45041"/>
                    <a:pt x="21025" y="45841"/>
                    <a:pt x="15662" y="45841"/>
                  </a:cubicBezTo>
                  <a:cubicBezTo>
                    <a:pt x="11010" y="45841"/>
                    <a:pt x="8989" y="45239"/>
                    <a:pt x="11887" y="44725"/>
                  </a:cubicBezTo>
                  <a:cubicBezTo>
                    <a:pt x="18338" y="43578"/>
                    <a:pt x="31955" y="38418"/>
                    <a:pt x="30235" y="37844"/>
                  </a:cubicBezTo>
                  <a:cubicBezTo>
                    <a:pt x="30153" y="37817"/>
                    <a:pt x="30029" y="37804"/>
                    <a:pt x="29869" y="37804"/>
                  </a:cubicBezTo>
                  <a:cubicBezTo>
                    <a:pt x="28362" y="37804"/>
                    <a:pt x="23633" y="38901"/>
                    <a:pt x="20187" y="38901"/>
                  </a:cubicBezTo>
                  <a:cubicBezTo>
                    <a:pt x="16324" y="38901"/>
                    <a:pt x="14071" y="37523"/>
                    <a:pt x="19770" y="31680"/>
                  </a:cubicBezTo>
                  <a:cubicBezTo>
                    <a:pt x="31095" y="20070"/>
                    <a:pt x="29805" y="2"/>
                    <a:pt x="298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4"/>
            <p:cNvSpPr/>
            <p:nvPr/>
          </p:nvSpPr>
          <p:spPr>
            <a:xfrm>
              <a:off x="5665875" y="2916550"/>
              <a:ext cx="939650" cy="276450"/>
            </a:xfrm>
            <a:custGeom>
              <a:avLst/>
              <a:gdLst/>
              <a:ahLst/>
              <a:cxnLst/>
              <a:rect l="l" t="t" r="r" b="b"/>
              <a:pathLst>
                <a:path w="37586" h="11058" extrusionOk="0">
                  <a:moveTo>
                    <a:pt x="37180" y="1"/>
                  </a:moveTo>
                  <a:cubicBezTo>
                    <a:pt x="37179" y="1"/>
                    <a:pt x="27189" y="8041"/>
                    <a:pt x="10885" y="8041"/>
                  </a:cubicBezTo>
                  <a:cubicBezTo>
                    <a:pt x="7554" y="8041"/>
                    <a:pt x="3959" y="7705"/>
                    <a:pt x="132" y="6897"/>
                  </a:cubicBezTo>
                  <a:lnTo>
                    <a:pt x="129" y="6899"/>
                  </a:lnTo>
                  <a:cubicBezTo>
                    <a:pt x="98" y="7637"/>
                    <a:pt x="58" y="8364"/>
                    <a:pt x="0" y="9072"/>
                  </a:cubicBezTo>
                  <a:cubicBezTo>
                    <a:pt x="0" y="9072"/>
                    <a:pt x="3862" y="11058"/>
                    <a:pt x="11287" y="11058"/>
                  </a:cubicBezTo>
                  <a:cubicBezTo>
                    <a:pt x="13835" y="11058"/>
                    <a:pt x="16802" y="10824"/>
                    <a:pt x="20178" y="10196"/>
                  </a:cubicBezTo>
                  <a:cubicBezTo>
                    <a:pt x="33388" y="7735"/>
                    <a:pt x="37586" y="2821"/>
                    <a:pt x="37586" y="2821"/>
                  </a:cubicBezTo>
                  <a:cubicBezTo>
                    <a:pt x="37586" y="2821"/>
                    <a:pt x="37431" y="1772"/>
                    <a:pt x="37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4"/>
            <p:cNvSpPr/>
            <p:nvPr/>
          </p:nvSpPr>
          <p:spPr>
            <a:xfrm>
              <a:off x="5613650" y="2314567"/>
              <a:ext cx="619495" cy="598025"/>
            </a:xfrm>
            <a:custGeom>
              <a:avLst/>
              <a:gdLst/>
              <a:ahLst/>
              <a:cxnLst/>
              <a:rect l="l" t="t" r="r" b="b"/>
              <a:pathLst>
                <a:path w="24244" h="23921" extrusionOk="0">
                  <a:moveTo>
                    <a:pt x="8481" y="1"/>
                  </a:moveTo>
                  <a:cubicBezTo>
                    <a:pt x="5415" y="1896"/>
                    <a:pt x="2470" y="3604"/>
                    <a:pt x="1" y="4990"/>
                  </a:cubicBezTo>
                  <a:cubicBezTo>
                    <a:pt x="681" y="11147"/>
                    <a:pt x="1422" y="17757"/>
                    <a:pt x="1667" y="23920"/>
                  </a:cubicBezTo>
                  <a:lnTo>
                    <a:pt x="1668" y="23920"/>
                  </a:lnTo>
                  <a:cubicBezTo>
                    <a:pt x="15962" y="20862"/>
                    <a:pt x="24243" y="2239"/>
                    <a:pt x="24243" y="2239"/>
                  </a:cubicBezTo>
                  <a:lnTo>
                    <a:pt x="84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4"/>
            <p:cNvSpPr/>
            <p:nvPr/>
          </p:nvSpPr>
          <p:spPr>
            <a:xfrm>
              <a:off x="5723750" y="1537550"/>
              <a:ext cx="435225" cy="287450"/>
            </a:xfrm>
            <a:custGeom>
              <a:avLst/>
              <a:gdLst/>
              <a:ahLst/>
              <a:cxnLst/>
              <a:rect l="l" t="t" r="r" b="b"/>
              <a:pathLst>
                <a:path w="17409" h="11498" extrusionOk="0">
                  <a:moveTo>
                    <a:pt x="12176" y="1"/>
                  </a:moveTo>
                  <a:cubicBezTo>
                    <a:pt x="11263" y="1"/>
                    <a:pt x="10324" y="72"/>
                    <a:pt x="9359" y="219"/>
                  </a:cubicBezTo>
                  <a:cubicBezTo>
                    <a:pt x="5740" y="769"/>
                    <a:pt x="2552" y="2811"/>
                    <a:pt x="93" y="5810"/>
                  </a:cubicBezTo>
                  <a:cubicBezTo>
                    <a:pt x="1" y="7965"/>
                    <a:pt x="540" y="11211"/>
                    <a:pt x="4547" y="11481"/>
                  </a:cubicBezTo>
                  <a:cubicBezTo>
                    <a:pt x="4715" y="11492"/>
                    <a:pt x="4884" y="11498"/>
                    <a:pt x="5052" y="11498"/>
                  </a:cubicBezTo>
                  <a:cubicBezTo>
                    <a:pt x="10659" y="11498"/>
                    <a:pt x="16223" y="5220"/>
                    <a:pt x="17409" y="838"/>
                  </a:cubicBezTo>
                  <a:cubicBezTo>
                    <a:pt x="15785" y="295"/>
                    <a:pt x="14036" y="1"/>
                    <a:pt x="12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4"/>
            <p:cNvSpPr/>
            <p:nvPr/>
          </p:nvSpPr>
          <p:spPr>
            <a:xfrm>
              <a:off x="5832675" y="1537575"/>
              <a:ext cx="756650" cy="1448725"/>
            </a:xfrm>
            <a:custGeom>
              <a:avLst/>
              <a:gdLst/>
              <a:ahLst/>
              <a:cxnLst/>
              <a:rect l="l" t="t" r="r" b="b"/>
              <a:pathLst>
                <a:path w="30266" h="57949" extrusionOk="0">
                  <a:moveTo>
                    <a:pt x="7816" y="0"/>
                  </a:moveTo>
                  <a:cubicBezTo>
                    <a:pt x="6904" y="0"/>
                    <a:pt x="5966" y="71"/>
                    <a:pt x="5002" y="218"/>
                  </a:cubicBezTo>
                  <a:cubicBezTo>
                    <a:pt x="3468" y="451"/>
                    <a:pt x="2011" y="952"/>
                    <a:pt x="656" y="1681"/>
                  </a:cubicBezTo>
                  <a:cubicBezTo>
                    <a:pt x="1" y="2032"/>
                    <a:pt x="294" y="2966"/>
                    <a:pt x="956" y="2966"/>
                  </a:cubicBezTo>
                  <a:cubicBezTo>
                    <a:pt x="1014" y="2966"/>
                    <a:pt x="1075" y="2959"/>
                    <a:pt x="1139" y="2944"/>
                  </a:cubicBezTo>
                  <a:cubicBezTo>
                    <a:pt x="2351" y="2648"/>
                    <a:pt x="3670" y="2474"/>
                    <a:pt x="5095" y="2474"/>
                  </a:cubicBezTo>
                  <a:cubicBezTo>
                    <a:pt x="7816" y="2474"/>
                    <a:pt x="10924" y="3109"/>
                    <a:pt x="14412" y="4748"/>
                  </a:cubicBezTo>
                  <a:cubicBezTo>
                    <a:pt x="23872" y="9192"/>
                    <a:pt x="24876" y="32271"/>
                    <a:pt x="24302" y="39008"/>
                  </a:cubicBezTo>
                  <a:cubicBezTo>
                    <a:pt x="23729" y="45745"/>
                    <a:pt x="20289" y="47179"/>
                    <a:pt x="20433" y="48325"/>
                  </a:cubicBezTo>
                  <a:cubicBezTo>
                    <a:pt x="20458" y="48526"/>
                    <a:pt x="20677" y="48608"/>
                    <a:pt x="21025" y="48608"/>
                  </a:cubicBezTo>
                  <a:cubicBezTo>
                    <a:pt x="22559" y="48608"/>
                    <a:pt x="26590" y="47014"/>
                    <a:pt x="27470" y="47014"/>
                  </a:cubicBezTo>
                  <a:cubicBezTo>
                    <a:pt x="27527" y="47014"/>
                    <a:pt x="27571" y="47021"/>
                    <a:pt x="27600" y="47035"/>
                  </a:cubicBezTo>
                  <a:cubicBezTo>
                    <a:pt x="28172" y="47321"/>
                    <a:pt x="22869" y="53773"/>
                    <a:pt x="11258" y="56782"/>
                  </a:cubicBezTo>
                  <a:cubicBezTo>
                    <a:pt x="8073" y="57608"/>
                    <a:pt x="7250" y="57949"/>
                    <a:pt x="7902" y="57949"/>
                  </a:cubicBezTo>
                  <a:cubicBezTo>
                    <a:pt x="9626" y="57949"/>
                    <a:pt x="21670" y="55566"/>
                    <a:pt x="27600" y="53486"/>
                  </a:cubicBezTo>
                  <a:cubicBezTo>
                    <a:pt x="28042" y="53329"/>
                    <a:pt x="28483" y="53256"/>
                    <a:pt x="28923" y="53256"/>
                  </a:cubicBezTo>
                  <a:cubicBezTo>
                    <a:pt x="29372" y="53256"/>
                    <a:pt x="29819" y="53332"/>
                    <a:pt x="30265" y="53475"/>
                  </a:cubicBezTo>
                  <a:cubicBezTo>
                    <a:pt x="29074" y="45160"/>
                    <a:pt x="26614" y="27511"/>
                    <a:pt x="25998" y="19369"/>
                  </a:cubicBezTo>
                  <a:cubicBezTo>
                    <a:pt x="25375" y="11152"/>
                    <a:pt x="20574" y="3349"/>
                    <a:pt x="13052" y="837"/>
                  </a:cubicBezTo>
                  <a:cubicBezTo>
                    <a:pt x="11428" y="295"/>
                    <a:pt x="9677" y="0"/>
                    <a:pt x="7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4"/>
            <p:cNvSpPr/>
            <p:nvPr/>
          </p:nvSpPr>
          <p:spPr>
            <a:xfrm>
              <a:off x="4941700" y="1528450"/>
              <a:ext cx="390650" cy="1078075"/>
            </a:xfrm>
            <a:custGeom>
              <a:avLst/>
              <a:gdLst/>
              <a:ahLst/>
              <a:cxnLst/>
              <a:rect l="l" t="t" r="r" b="b"/>
              <a:pathLst>
                <a:path w="15626" h="43123" extrusionOk="0">
                  <a:moveTo>
                    <a:pt x="13494" y="1"/>
                  </a:moveTo>
                  <a:lnTo>
                    <a:pt x="188" y="41663"/>
                  </a:lnTo>
                  <a:cubicBezTo>
                    <a:pt x="0" y="42252"/>
                    <a:pt x="324" y="42881"/>
                    <a:pt x="913" y="43070"/>
                  </a:cubicBezTo>
                  <a:cubicBezTo>
                    <a:pt x="1026" y="43106"/>
                    <a:pt x="1140" y="43123"/>
                    <a:pt x="1253" y="43123"/>
                  </a:cubicBezTo>
                  <a:cubicBezTo>
                    <a:pt x="1727" y="43123"/>
                    <a:pt x="2168" y="42819"/>
                    <a:pt x="2319" y="42343"/>
                  </a:cubicBezTo>
                  <a:lnTo>
                    <a:pt x="15626" y="681"/>
                  </a:lnTo>
                  <a:lnTo>
                    <a:pt x="134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4"/>
            <p:cNvSpPr/>
            <p:nvPr/>
          </p:nvSpPr>
          <p:spPr>
            <a:xfrm>
              <a:off x="5150625" y="1420975"/>
              <a:ext cx="267625" cy="328675"/>
            </a:xfrm>
            <a:custGeom>
              <a:avLst/>
              <a:gdLst/>
              <a:ahLst/>
              <a:cxnLst/>
              <a:rect l="l" t="t" r="r" b="b"/>
              <a:pathLst>
                <a:path w="10705" h="13147" extrusionOk="0">
                  <a:moveTo>
                    <a:pt x="6621" y="0"/>
                  </a:moveTo>
                  <a:cubicBezTo>
                    <a:pt x="4455" y="0"/>
                    <a:pt x="2180" y="2024"/>
                    <a:pt x="1176" y="5008"/>
                  </a:cubicBezTo>
                  <a:lnTo>
                    <a:pt x="1176" y="5013"/>
                  </a:lnTo>
                  <a:cubicBezTo>
                    <a:pt x="1159" y="5060"/>
                    <a:pt x="1147" y="5106"/>
                    <a:pt x="1131" y="5151"/>
                  </a:cubicBezTo>
                  <a:cubicBezTo>
                    <a:pt x="1" y="8695"/>
                    <a:pt x="1078" y="12204"/>
                    <a:pt x="3538" y="12989"/>
                  </a:cubicBezTo>
                  <a:cubicBezTo>
                    <a:pt x="3871" y="13096"/>
                    <a:pt x="4212" y="13146"/>
                    <a:pt x="4555" y="13146"/>
                  </a:cubicBezTo>
                  <a:cubicBezTo>
                    <a:pt x="6754" y="13146"/>
                    <a:pt x="9065" y="11060"/>
                    <a:pt x="10047" y="7995"/>
                  </a:cubicBezTo>
                  <a:cubicBezTo>
                    <a:pt x="10263" y="7308"/>
                    <a:pt x="10401" y="6625"/>
                    <a:pt x="10453" y="5966"/>
                  </a:cubicBezTo>
                  <a:cubicBezTo>
                    <a:pt x="10704" y="3196"/>
                    <a:pt x="9622" y="794"/>
                    <a:pt x="7638" y="157"/>
                  </a:cubicBezTo>
                  <a:cubicBezTo>
                    <a:pt x="7305" y="51"/>
                    <a:pt x="6965" y="0"/>
                    <a:pt x="6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4"/>
            <p:cNvSpPr/>
            <p:nvPr/>
          </p:nvSpPr>
          <p:spPr>
            <a:xfrm>
              <a:off x="5150625" y="1546300"/>
              <a:ext cx="261325" cy="203350"/>
            </a:xfrm>
            <a:custGeom>
              <a:avLst/>
              <a:gdLst/>
              <a:ahLst/>
              <a:cxnLst/>
              <a:rect l="l" t="t" r="r" b="b"/>
              <a:pathLst>
                <a:path w="10453" h="8134" extrusionOk="0">
                  <a:moveTo>
                    <a:pt x="1176" y="0"/>
                  </a:moveTo>
                  <a:cubicBezTo>
                    <a:pt x="1159" y="47"/>
                    <a:pt x="1147" y="93"/>
                    <a:pt x="1131" y="138"/>
                  </a:cubicBezTo>
                  <a:cubicBezTo>
                    <a:pt x="1" y="3682"/>
                    <a:pt x="1078" y="7191"/>
                    <a:pt x="3538" y="7976"/>
                  </a:cubicBezTo>
                  <a:cubicBezTo>
                    <a:pt x="3871" y="8083"/>
                    <a:pt x="4212" y="8133"/>
                    <a:pt x="4555" y="8133"/>
                  </a:cubicBezTo>
                  <a:cubicBezTo>
                    <a:pt x="6754" y="8133"/>
                    <a:pt x="9065" y="6047"/>
                    <a:pt x="10047" y="2982"/>
                  </a:cubicBezTo>
                  <a:cubicBezTo>
                    <a:pt x="10263" y="2295"/>
                    <a:pt x="10401" y="1612"/>
                    <a:pt x="10453" y="953"/>
                  </a:cubicBezTo>
                  <a:lnTo>
                    <a:pt x="10453" y="953"/>
                  </a:lnTo>
                  <a:cubicBezTo>
                    <a:pt x="8966" y="3234"/>
                    <a:pt x="7230" y="4154"/>
                    <a:pt x="5660" y="4154"/>
                  </a:cubicBezTo>
                  <a:cubicBezTo>
                    <a:pt x="3477" y="4154"/>
                    <a:pt x="1613" y="2375"/>
                    <a:pt x="1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4"/>
            <p:cNvSpPr/>
            <p:nvPr/>
          </p:nvSpPr>
          <p:spPr>
            <a:xfrm>
              <a:off x="5133775" y="1769725"/>
              <a:ext cx="1296750" cy="1036525"/>
            </a:xfrm>
            <a:custGeom>
              <a:avLst/>
              <a:gdLst/>
              <a:ahLst/>
              <a:cxnLst/>
              <a:rect l="l" t="t" r="r" b="b"/>
              <a:pathLst>
                <a:path w="51870" h="41461" extrusionOk="0">
                  <a:moveTo>
                    <a:pt x="44063" y="0"/>
                  </a:moveTo>
                  <a:cubicBezTo>
                    <a:pt x="33873" y="0"/>
                    <a:pt x="24202" y="21735"/>
                    <a:pt x="24202" y="21735"/>
                  </a:cubicBezTo>
                  <a:lnTo>
                    <a:pt x="12397" y="17732"/>
                  </a:lnTo>
                  <a:lnTo>
                    <a:pt x="7695" y="16138"/>
                  </a:lnTo>
                  <a:cubicBezTo>
                    <a:pt x="7133" y="16619"/>
                    <a:pt x="6605" y="17170"/>
                    <a:pt x="6113" y="17778"/>
                  </a:cubicBezTo>
                  <a:cubicBezTo>
                    <a:pt x="3945" y="20445"/>
                    <a:pt x="2466" y="24120"/>
                    <a:pt x="1508" y="27273"/>
                  </a:cubicBezTo>
                  <a:cubicBezTo>
                    <a:pt x="418" y="30857"/>
                    <a:pt x="1" y="33764"/>
                    <a:pt x="1" y="33764"/>
                  </a:cubicBezTo>
                  <a:cubicBezTo>
                    <a:pt x="1" y="33764"/>
                    <a:pt x="2093" y="34526"/>
                    <a:pt x="5064" y="35570"/>
                  </a:cubicBezTo>
                  <a:cubicBezTo>
                    <a:pt x="11538" y="37845"/>
                    <a:pt x="22178" y="41460"/>
                    <a:pt x="24400" y="41460"/>
                  </a:cubicBezTo>
                  <a:cubicBezTo>
                    <a:pt x="24429" y="41460"/>
                    <a:pt x="24457" y="41460"/>
                    <a:pt x="24484" y="41458"/>
                  </a:cubicBezTo>
                  <a:cubicBezTo>
                    <a:pt x="27420" y="41321"/>
                    <a:pt x="34977" y="37962"/>
                    <a:pt x="42109" y="27049"/>
                  </a:cubicBezTo>
                  <a:cubicBezTo>
                    <a:pt x="47946" y="18122"/>
                    <a:pt x="51869" y="7778"/>
                    <a:pt x="49311" y="2864"/>
                  </a:cubicBezTo>
                  <a:cubicBezTo>
                    <a:pt x="49145" y="2545"/>
                    <a:pt x="48945" y="2245"/>
                    <a:pt x="48715" y="1970"/>
                  </a:cubicBezTo>
                  <a:cubicBezTo>
                    <a:pt x="48181" y="1316"/>
                    <a:pt x="47476" y="806"/>
                    <a:pt x="46587" y="467"/>
                  </a:cubicBezTo>
                  <a:cubicBezTo>
                    <a:pt x="45746" y="148"/>
                    <a:pt x="44902" y="0"/>
                    <a:pt x="440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4"/>
            <p:cNvSpPr/>
            <p:nvPr/>
          </p:nvSpPr>
          <p:spPr>
            <a:xfrm>
              <a:off x="5133750" y="2173150"/>
              <a:ext cx="323975" cy="485850"/>
            </a:xfrm>
            <a:custGeom>
              <a:avLst/>
              <a:gdLst/>
              <a:ahLst/>
              <a:cxnLst/>
              <a:rect l="l" t="t" r="r" b="b"/>
              <a:pathLst>
                <a:path w="12959" h="19434" extrusionOk="0">
                  <a:moveTo>
                    <a:pt x="7695" y="1"/>
                  </a:moveTo>
                  <a:cubicBezTo>
                    <a:pt x="1818" y="5035"/>
                    <a:pt x="0" y="17627"/>
                    <a:pt x="0" y="17627"/>
                  </a:cubicBezTo>
                  <a:cubicBezTo>
                    <a:pt x="0" y="17627"/>
                    <a:pt x="2093" y="18389"/>
                    <a:pt x="5064" y="19433"/>
                  </a:cubicBezTo>
                  <a:cubicBezTo>
                    <a:pt x="12661" y="12862"/>
                    <a:pt x="12958" y="5551"/>
                    <a:pt x="12397" y="1595"/>
                  </a:cubicBezTo>
                  <a:lnTo>
                    <a:pt x="769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4"/>
            <p:cNvSpPr/>
            <p:nvPr/>
          </p:nvSpPr>
          <p:spPr>
            <a:xfrm>
              <a:off x="5286575" y="1769750"/>
              <a:ext cx="1065100" cy="794925"/>
            </a:xfrm>
            <a:custGeom>
              <a:avLst/>
              <a:gdLst/>
              <a:ahLst/>
              <a:cxnLst/>
              <a:rect l="l" t="t" r="r" b="b"/>
              <a:pathLst>
                <a:path w="42604" h="31797" extrusionOk="0">
                  <a:moveTo>
                    <a:pt x="37950" y="0"/>
                  </a:moveTo>
                  <a:cubicBezTo>
                    <a:pt x="27761" y="0"/>
                    <a:pt x="18092" y="21734"/>
                    <a:pt x="18092" y="21734"/>
                  </a:cubicBezTo>
                  <a:lnTo>
                    <a:pt x="6285" y="17732"/>
                  </a:lnTo>
                  <a:lnTo>
                    <a:pt x="1583" y="16138"/>
                  </a:lnTo>
                  <a:cubicBezTo>
                    <a:pt x="1021" y="16619"/>
                    <a:pt x="493" y="17169"/>
                    <a:pt x="1" y="17777"/>
                  </a:cubicBezTo>
                  <a:cubicBezTo>
                    <a:pt x="2260" y="18442"/>
                    <a:pt x="14977" y="22226"/>
                    <a:pt x="17265" y="24056"/>
                  </a:cubicBezTo>
                  <a:cubicBezTo>
                    <a:pt x="19770" y="26063"/>
                    <a:pt x="21634" y="31796"/>
                    <a:pt x="21634" y="31796"/>
                  </a:cubicBezTo>
                  <a:cubicBezTo>
                    <a:pt x="21634" y="31796"/>
                    <a:pt x="22638" y="27141"/>
                    <a:pt x="19770" y="23700"/>
                  </a:cubicBezTo>
                  <a:cubicBezTo>
                    <a:pt x="19770" y="23700"/>
                    <a:pt x="28801" y="6498"/>
                    <a:pt x="35108" y="2703"/>
                  </a:cubicBezTo>
                  <a:cubicBezTo>
                    <a:pt x="36771" y="1701"/>
                    <a:pt x="38289" y="1331"/>
                    <a:pt x="39624" y="1331"/>
                  </a:cubicBezTo>
                  <a:cubicBezTo>
                    <a:pt x="40757" y="1331"/>
                    <a:pt x="41758" y="1597"/>
                    <a:pt x="42603" y="1969"/>
                  </a:cubicBezTo>
                  <a:cubicBezTo>
                    <a:pt x="42071" y="1315"/>
                    <a:pt x="41364" y="805"/>
                    <a:pt x="40475" y="467"/>
                  </a:cubicBezTo>
                  <a:cubicBezTo>
                    <a:pt x="39633" y="148"/>
                    <a:pt x="38790" y="0"/>
                    <a:pt x="37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4"/>
            <p:cNvSpPr/>
            <p:nvPr/>
          </p:nvSpPr>
          <p:spPr>
            <a:xfrm>
              <a:off x="5133750" y="2173150"/>
              <a:ext cx="215900" cy="440675"/>
            </a:xfrm>
            <a:custGeom>
              <a:avLst/>
              <a:gdLst/>
              <a:ahLst/>
              <a:cxnLst/>
              <a:rect l="l" t="t" r="r" b="b"/>
              <a:pathLst>
                <a:path w="8636" h="17627" extrusionOk="0">
                  <a:moveTo>
                    <a:pt x="7695" y="1"/>
                  </a:moveTo>
                  <a:cubicBezTo>
                    <a:pt x="5379" y="1991"/>
                    <a:pt x="3687" y="5155"/>
                    <a:pt x="2495" y="8258"/>
                  </a:cubicBezTo>
                  <a:cubicBezTo>
                    <a:pt x="666" y="13017"/>
                    <a:pt x="0" y="17627"/>
                    <a:pt x="0" y="17627"/>
                  </a:cubicBezTo>
                  <a:cubicBezTo>
                    <a:pt x="3343" y="15018"/>
                    <a:pt x="5310" y="12180"/>
                    <a:pt x="6445" y="9553"/>
                  </a:cubicBezTo>
                  <a:cubicBezTo>
                    <a:pt x="8635" y="4503"/>
                    <a:pt x="7753" y="260"/>
                    <a:pt x="7701" y="12"/>
                  </a:cubicBezTo>
                  <a:cubicBezTo>
                    <a:pt x="7701" y="7"/>
                    <a:pt x="7695" y="7"/>
                    <a:pt x="7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4"/>
            <p:cNvSpPr/>
            <p:nvPr/>
          </p:nvSpPr>
          <p:spPr>
            <a:xfrm>
              <a:off x="4993725" y="2004800"/>
              <a:ext cx="341050" cy="407200"/>
            </a:xfrm>
            <a:custGeom>
              <a:avLst/>
              <a:gdLst/>
              <a:ahLst/>
              <a:cxnLst/>
              <a:rect l="l" t="t" r="r" b="b"/>
              <a:pathLst>
                <a:path w="13642" h="16288" extrusionOk="0">
                  <a:moveTo>
                    <a:pt x="7677" y="0"/>
                  </a:moveTo>
                  <a:lnTo>
                    <a:pt x="7183" y="1544"/>
                  </a:lnTo>
                  <a:cubicBezTo>
                    <a:pt x="7052" y="1954"/>
                    <a:pt x="6674" y="2207"/>
                    <a:pt x="6274" y="2207"/>
                  </a:cubicBezTo>
                  <a:cubicBezTo>
                    <a:pt x="6133" y="2207"/>
                    <a:pt x="5989" y="2176"/>
                    <a:pt x="5853" y="2108"/>
                  </a:cubicBezTo>
                  <a:cubicBezTo>
                    <a:pt x="4779" y="1579"/>
                    <a:pt x="3140" y="823"/>
                    <a:pt x="2546" y="823"/>
                  </a:cubicBezTo>
                  <a:cubicBezTo>
                    <a:pt x="2111" y="823"/>
                    <a:pt x="1566" y="1413"/>
                    <a:pt x="1273" y="2124"/>
                  </a:cubicBezTo>
                  <a:cubicBezTo>
                    <a:pt x="941" y="2917"/>
                    <a:pt x="930" y="3851"/>
                    <a:pt x="1732" y="4281"/>
                  </a:cubicBezTo>
                  <a:cubicBezTo>
                    <a:pt x="1732" y="4281"/>
                    <a:pt x="1" y="9063"/>
                    <a:pt x="305" y="10995"/>
                  </a:cubicBezTo>
                  <a:cubicBezTo>
                    <a:pt x="482" y="12119"/>
                    <a:pt x="4645" y="13793"/>
                    <a:pt x="8097" y="14992"/>
                  </a:cubicBezTo>
                  <a:cubicBezTo>
                    <a:pt x="9742" y="15571"/>
                    <a:pt x="11233" y="16036"/>
                    <a:pt x="12047" y="16287"/>
                  </a:cubicBezTo>
                  <a:cubicBezTo>
                    <a:pt x="13641" y="12612"/>
                    <a:pt x="13607" y="9366"/>
                    <a:pt x="13452" y="7772"/>
                  </a:cubicBezTo>
                  <a:cubicBezTo>
                    <a:pt x="13420" y="7427"/>
                    <a:pt x="13370" y="7085"/>
                    <a:pt x="13302" y="6745"/>
                  </a:cubicBezTo>
                  <a:cubicBezTo>
                    <a:pt x="13300" y="6741"/>
                    <a:pt x="13300" y="6738"/>
                    <a:pt x="13297" y="6735"/>
                  </a:cubicBezTo>
                  <a:lnTo>
                    <a:pt x="76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4"/>
            <p:cNvSpPr/>
            <p:nvPr/>
          </p:nvSpPr>
          <p:spPr>
            <a:xfrm>
              <a:off x="4993725" y="2057900"/>
              <a:ext cx="341050" cy="354100"/>
            </a:xfrm>
            <a:custGeom>
              <a:avLst/>
              <a:gdLst/>
              <a:ahLst/>
              <a:cxnLst/>
              <a:rect l="l" t="t" r="r" b="b"/>
              <a:pathLst>
                <a:path w="13642" h="14164" extrusionOk="0">
                  <a:moveTo>
                    <a:pt x="1273" y="0"/>
                  </a:moveTo>
                  <a:lnTo>
                    <a:pt x="1273" y="0"/>
                  </a:lnTo>
                  <a:cubicBezTo>
                    <a:pt x="941" y="793"/>
                    <a:pt x="930" y="1727"/>
                    <a:pt x="1732" y="2157"/>
                  </a:cubicBezTo>
                  <a:cubicBezTo>
                    <a:pt x="1732" y="2157"/>
                    <a:pt x="1" y="6939"/>
                    <a:pt x="305" y="8871"/>
                  </a:cubicBezTo>
                  <a:cubicBezTo>
                    <a:pt x="482" y="9995"/>
                    <a:pt x="4645" y="11669"/>
                    <a:pt x="8097" y="12868"/>
                  </a:cubicBezTo>
                  <a:cubicBezTo>
                    <a:pt x="9742" y="13447"/>
                    <a:pt x="11233" y="13912"/>
                    <a:pt x="12047" y="14163"/>
                  </a:cubicBezTo>
                  <a:cubicBezTo>
                    <a:pt x="13641" y="10488"/>
                    <a:pt x="13607" y="7242"/>
                    <a:pt x="13452" y="5648"/>
                  </a:cubicBezTo>
                  <a:lnTo>
                    <a:pt x="13452" y="5648"/>
                  </a:lnTo>
                  <a:cubicBezTo>
                    <a:pt x="12785" y="7935"/>
                    <a:pt x="11094" y="11567"/>
                    <a:pt x="9336" y="11567"/>
                  </a:cubicBezTo>
                  <a:cubicBezTo>
                    <a:pt x="9313" y="11567"/>
                    <a:pt x="9290" y="11567"/>
                    <a:pt x="9267" y="11565"/>
                  </a:cubicBezTo>
                  <a:cubicBezTo>
                    <a:pt x="7369" y="11457"/>
                    <a:pt x="1417" y="9375"/>
                    <a:pt x="1205" y="9054"/>
                  </a:cubicBezTo>
                  <a:cubicBezTo>
                    <a:pt x="987" y="8732"/>
                    <a:pt x="1273" y="7517"/>
                    <a:pt x="1526" y="7300"/>
                  </a:cubicBezTo>
                  <a:cubicBezTo>
                    <a:pt x="1557" y="7273"/>
                    <a:pt x="1626" y="7261"/>
                    <a:pt x="1722" y="7261"/>
                  </a:cubicBezTo>
                  <a:cubicBezTo>
                    <a:pt x="2292" y="7261"/>
                    <a:pt x="3831" y="7671"/>
                    <a:pt x="4274" y="7671"/>
                  </a:cubicBezTo>
                  <a:cubicBezTo>
                    <a:pt x="4358" y="7671"/>
                    <a:pt x="4402" y="7656"/>
                    <a:pt x="4393" y="7621"/>
                  </a:cubicBezTo>
                  <a:cubicBezTo>
                    <a:pt x="4324" y="7369"/>
                    <a:pt x="1779" y="6582"/>
                    <a:pt x="1704" y="6296"/>
                  </a:cubicBezTo>
                  <a:cubicBezTo>
                    <a:pt x="1635" y="6010"/>
                    <a:pt x="1779" y="5327"/>
                    <a:pt x="1990" y="5075"/>
                  </a:cubicBezTo>
                  <a:cubicBezTo>
                    <a:pt x="2024" y="5036"/>
                    <a:pt x="2122" y="5020"/>
                    <a:pt x="2262" y="5020"/>
                  </a:cubicBezTo>
                  <a:cubicBezTo>
                    <a:pt x="2850" y="5020"/>
                    <a:pt x="4179" y="5295"/>
                    <a:pt x="4691" y="5295"/>
                  </a:cubicBezTo>
                  <a:cubicBezTo>
                    <a:pt x="4830" y="5295"/>
                    <a:pt x="4909" y="5275"/>
                    <a:pt x="4896" y="5223"/>
                  </a:cubicBezTo>
                  <a:cubicBezTo>
                    <a:pt x="4823" y="4937"/>
                    <a:pt x="2277" y="4214"/>
                    <a:pt x="2242" y="3968"/>
                  </a:cubicBezTo>
                  <a:cubicBezTo>
                    <a:pt x="2207" y="3716"/>
                    <a:pt x="2455" y="2317"/>
                    <a:pt x="2890" y="2248"/>
                  </a:cubicBezTo>
                  <a:cubicBezTo>
                    <a:pt x="2912" y="2244"/>
                    <a:pt x="2939" y="2242"/>
                    <a:pt x="2971" y="2242"/>
                  </a:cubicBezTo>
                  <a:cubicBezTo>
                    <a:pt x="3441" y="2242"/>
                    <a:pt x="4857" y="2659"/>
                    <a:pt x="5195" y="2659"/>
                  </a:cubicBezTo>
                  <a:cubicBezTo>
                    <a:pt x="5262" y="2659"/>
                    <a:pt x="5287" y="2643"/>
                    <a:pt x="5253" y="2603"/>
                  </a:cubicBezTo>
                  <a:cubicBezTo>
                    <a:pt x="5086" y="2414"/>
                    <a:pt x="2380" y="1102"/>
                    <a:pt x="1273" y="0"/>
                  </a:cubicBezTo>
                  <a:close/>
                </a:path>
              </a:pathLst>
            </a:custGeom>
            <a:solidFill>
              <a:srgbClr val="F162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4"/>
            <p:cNvSpPr/>
            <p:nvPr/>
          </p:nvSpPr>
          <p:spPr>
            <a:xfrm>
              <a:off x="5778375" y="1369150"/>
              <a:ext cx="310000" cy="394450"/>
            </a:xfrm>
            <a:custGeom>
              <a:avLst/>
              <a:gdLst/>
              <a:ahLst/>
              <a:cxnLst/>
              <a:rect l="l" t="t" r="r" b="b"/>
              <a:pathLst>
                <a:path w="12400" h="15778" extrusionOk="0">
                  <a:moveTo>
                    <a:pt x="9936" y="0"/>
                  </a:moveTo>
                  <a:cubicBezTo>
                    <a:pt x="7422" y="0"/>
                    <a:pt x="2784" y="2708"/>
                    <a:pt x="551" y="6570"/>
                  </a:cubicBezTo>
                  <a:cubicBezTo>
                    <a:pt x="551" y="6570"/>
                    <a:pt x="695" y="9105"/>
                    <a:pt x="185" y="11708"/>
                  </a:cubicBezTo>
                  <a:cubicBezTo>
                    <a:pt x="145" y="11903"/>
                    <a:pt x="116" y="12101"/>
                    <a:pt x="98" y="12298"/>
                  </a:cubicBezTo>
                  <a:cubicBezTo>
                    <a:pt x="1" y="13382"/>
                    <a:pt x="87" y="15601"/>
                    <a:pt x="2432" y="15768"/>
                  </a:cubicBezTo>
                  <a:cubicBezTo>
                    <a:pt x="2531" y="15774"/>
                    <a:pt x="2630" y="15778"/>
                    <a:pt x="2731" y="15778"/>
                  </a:cubicBezTo>
                  <a:cubicBezTo>
                    <a:pt x="5575" y="15778"/>
                    <a:pt x="9275" y="13127"/>
                    <a:pt x="11871" y="9468"/>
                  </a:cubicBezTo>
                  <a:cubicBezTo>
                    <a:pt x="12264" y="8915"/>
                    <a:pt x="12400" y="8220"/>
                    <a:pt x="12246" y="7559"/>
                  </a:cubicBezTo>
                  <a:cubicBezTo>
                    <a:pt x="11991" y="6476"/>
                    <a:pt x="11635" y="4596"/>
                    <a:pt x="11624" y="2488"/>
                  </a:cubicBezTo>
                  <a:cubicBezTo>
                    <a:pt x="11624" y="2196"/>
                    <a:pt x="11629" y="1892"/>
                    <a:pt x="11641" y="1588"/>
                  </a:cubicBezTo>
                  <a:cubicBezTo>
                    <a:pt x="11689" y="490"/>
                    <a:pt x="11004" y="0"/>
                    <a:pt x="9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4"/>
            <p:cNvSpPr/>
            <p:nvPr/>
          </p:nvSpPr>
          <p:spPr>
            <a:xfrm>
              <a:off x="5780825" y="1369150"/>
              <a:ext cx="289775" cy="307475"/>
            </a:xfrm>
            <a:custGeom>
              <a:avLst/>
              <a:gdLst/>
              <a:ahLst/>
              <a:cxnLst/>
              <a:rect l="l" t="t" r="r" b="b"/>
              <a:pathLst>
                <a:path w="11591" h="12299" extrusionOk="0">
                  <a:moveTo>
                    <a:pt x="9838" y="0"/>
                  </a:moveTo>
                  <a:cubicBezTo>
                    <a:pt x="7324" y="0"/>
                    <a:pt x="2687" y="2708"/>
                    <a:pt x="454" y="6570"/>
                  </a:cubicBezTo>
                  <a:cubicBezTo>
                    <a:pt x="454" y="6570"/>
                    <a:pt x="597" y="9105"/>
                    <a:pt x="87" y="11708"/>
                  </a:cubicBezTo>
                  <a:cubicBezTo>
                    <a:pt x="48" y="11903"/>
                    <a:pt x="19" y="12101"/>
                    <a:pt x="0" y="12298"/>
                  </a:cubicBezTo>
                  <a:cubicBezTo>
                    <a:pt x="2902" y="11697"/>
                    <a:pt x="8056" y="9609"/>
                    <a:pt x="11526" y="2488"/>
                  </a:cubicBezTo>
                  <a:cubicBezTo>
                    <a:pt x="11526" y="2196"/>
                    <a:pt x="11532" y="1892"/>
                    <a:pt x="11543" y="1588"/>
                  </a:cubicBezTo>
                  <a:cubicBezTo>
                    <a:pt x="11591" y="490"/>
                    <a:pt x="10906" y="0"/>
                    <a:pt x="9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4"/>
            <p:cNvSpPr/>
            <p:nvPr/>
          </p:nvSpPr>
          <p:spPr>
            <a:xfrm>
              <a:off x="5579450" y="813975"/>
              <a:ext cx="602075" cy="738525"/>
            </a:xfrm>
            <a:custGeom>
              <a:avLst/>
              <a:gdLst/>
              <a:ahLst/>
              <a:cxnLst/>
              <a:rect l="l" t="t" r="r" b="b"/>
              <a:pathLst>
                <a:path w="24083" h="29541" extrusionOk="0">
                  <a:moveTo>
                    <a:pt x="14795" y="0"/>
                  </a:moveTo>
                  <a:cubicBezTo>
                    <a:pt x="14636" y="0"/>
                    <a:pt x="14479" y="3"/>
                    <a:pt x="14324" y="10"/>
                  </a:cubicBezTo>
                  <a:cubicBezTo>
                    <a:pt x="14272" y="10"/>
                    <a:pt x="14226" y="16"/>
                    <a:pt x="14180" y="16"/>
                  </a:cubicBezTo>
                  <a:cubicBezTo>
                    <a:pt x="12357" y="119"/>
                    <a:pt x="10786" y="698"/>
                    <a:pt x="9398" y="1781"/>
                  </a:cubicBezTo>
                  <a:cubicBezTo>
                    <a:pt x="8888" y="2172"/>
                    <a:pt x="8400" y="2637"/>
                    <a:pt x="7942" y="3169"/>
                  </a:cubicBezTo>
                  <a:cubicBezTo>
                    <a:pt x="7884" y="3239"/>
                    <a:pt x="7855" y="3279"/>
                    <a:pt x="7855" y="3279"/>
                  </a:cubicBezTo>
                  <a:cubicBezTo>
                    <a:pt x="7230" y="4007"/>
                    <a:pt x="6652" y="4862"/>
                    <a:pt x="6108" y="5848"/>
                  </a:cubicBezTo>
                  <a:cubicBezTo>
                    <a:pt x="4811" y="8170"/>
                    <a:pt x="3681" y="11220"/>
                    <a:pt x="2621" y="15057"/>
                  </a:cubicBezTo>
                  <a:cubicBezTo>
                    <a:pt x="1" y="24500"/>
                    <a:pt x="2127" y="28508"/>
                    <a:pt x="5643" y="29356"/>
                  </a:cubicBezTo>
                  <a:cubicBezTo>
                    <a:pt x="6152" y="29481"/>
                    <a:pt x="6689" y="29541"/>
                    <a:pt x="7246" y="29541"/>
                  </a:cubicBezTo>
                  <a:cubicBezTo>
                    <a:pt x="8193" y="29541"/>
                    <a:pt x="9193" y="29369"/>
                    <a:pt x="10201" y="29058"/>
                  </a:cubicBezTo>
                  <a:cubicBezTo>
                    <a:pt x="13224" y="28130"/>
                    <a:pt x="16159" y="25492"/>
                    <a:pt x="18520" y="22069"/>
                  </a:cubicBezTo>
                  <a:cubicBezTo>
                    <a:pt x="20613" y="19041"/>
                    <a:pt x="22260" y="15407"/>
                    <a:pt x="23125" y="11788"/>
                  </a:cubicBezTo>
                  <a:cubicBezTo>
                    <a:pt x="23147" y="11690"/>
                    <a:pt x="23170" y="11593"/>
                    <a:pt x="23187" y="11501"/>
                  </a:cubicBezTo>
                  <a:cubicBezTo>
                    <a:pt x="24082" y="7460"/>
                    <a:pt x="23078" y="4696"/>
                    <a:pt x="21961" y="3009"/>
                  </a:cubicBezTo>
                  <a:cubicBezTo>
                    <a:pt x="21176" y="1816"/>
                    <a:pt x="20327" y="1163"/>
                    <a:pt x="20057" y="973"/>
                  </a:cubicBezTo>
                  <a:cubicBezTo>
                    <a:pt x="20056" y="973"/>
                    <a:pt x="20056" y="973"/>
                    <a:pt x="20056" y="973"/>
                  </a:cubicBezTo>
                  <a:cubicBezTo>
                    <a:pt x="20054" y="973"/>
                    <a:pt x="20052" y="970"/>
                    <a:pt x="20052" y="968"/>
                  </a:cubicBezTo>
                  <a:cubicBezTo>
                    <a:pt x="20026" y="946"/>
                    <a:pt x="19999" y="928"/>
                    <a:pt x="19972" y="910"/>
                  </a:cubicBezTo>
                  <a:cubicBezTo>
                    <a:pt x="19793" y="853"/>
                    <a:pt x="19622" y="801"/>
                    <a:pt x="19449" y="755"/>
                  </a:cubicBezTo>
                  <a:cubicBezTo>
                    <a:pt x="19387" y="733"/>
                    <a:pt x="19323" y="715"/>
                    <a:pt x="19260" y="698"/>
                  </a:cubicBezTo>
                  <a:cubicBezTo>
                    <a:pt x="17624" y="237"/>
                    <a:pt x="16144" y="0"/>
                    <a:pt x="14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4"/>
            <p:cNvSpPr/>
            <p:nvPr/>
          </p:nvSpPr>
          <p:spPr>
            <a:xfrm>
              <a:off x="5720500" y="889200"/>
              <a:ext cx="461025" cy="663300"/>
            </a:xfrm>
            <a:custGeom>
              <a:avLst/>
              <a:gdLst/>
              <a:ahLst/>
              <a:cxnLst/>
              <a:rect l="l" t="t" r="r" b="b"/>
              <a:pathLst>
                <a:path w="18441" h="26532" extrusionOk="0">
                  <a:moveTo>
                    <a:pt x="16320" y="0"/>
                  </a:moveTo>
                  <a:cubicBezTo>
                    <a:pt x="15660" y="206"/>
                    <a:pt x="15241" y="368"/>
                    <a:pt x="15241" y="368"/>
                  </a:cubicBezTo>
                  <a:cubicBezTo>
                    <a:pt x="15241" y="368"/>
                    <a:pt x="12386" y="23222"/>
                    <a:pt x="1" y="26347"/>
                  </a:cubicBezTo>
                  <a:cubicBezTo>
                    <a:pt x="510" y="26472"/>
                    <a:pt x="1047" y="26532"/>
                    <a:pt x="1604" y="26532"/>
                  </a:cubicBezTo>
                  <a:cubicBezTo>
                    <a:pt x="2551" y="26532"/>
                    <a:pt x="3551" y="26360"/>
                    <a:pt x="4559" y="26049"/>
                  </a:cubicBezTo>
                  <a:cubicBezTo>
                    <a:pt x="7582" y="25121"/>
                    <a:pt x="10517" y="22483"/>
                    <a:pt x="12878" y="19060"/>
                  </a:cubicBezTo>
                  <a:cubicBezTo>
                    <a:pt x="14971" y="16032"/>
                    <a:pt x="16618" y="12398"/>
                    <a:pt x="17483" y="8779"/>
                  </a:cubicBezTo>
                  <a:cubicBezTo>
                    <a:pt x="17505" y="8681"/>
                    <a:pt x="17528" y="8584"/>
                    <a:pt x="17545" y="8492"/>
                  </a:cubicBezTo>
                  <a:cubicBezTo>
                    <a:pt x="18440" y="4451"/>
                    <a:pt x="17436" y="1687"/>
                    <a:pt x="16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4"/>
            <p:cNvSpPr/>
            <p:nvPr/>
          </p:nvSpPr>
          <p:spPr>
            <a:xfrm>
              <a:off x="5775800" y="813525"/>
              <a:ext cx="584025" cy="672000"/>
            </a:xfrm>
            <a:custGeom>
              <a:avLst/>
              <a:gdLst/>
              <a:ahLst/>
              <a:cxnLst/>
              <a:rect l="l" t="t" r="r" b="b"/>
              <a:pathLst>
                <a:path w="23361" h="26880" extrusionOk="0">
                  <a:moveTo>
                    <a:pt x="7232" y="0"/>
                  </a:moveTo>
                  <a:cubicBezTo>
                    <a:pt x="6969" y="0"/>
                    <a:pt x="6714" y="10"/>
                    <a:pt x="6467" y="28"/>
                  </a:cubicBezTo>
                  <a:cubicBezTo>
                    <a:pt x="6416" y="28"/>
                    <a:pt x="6370" y="34"/>
                    <a:pt x="6323" y="34"/>
                  </a:cubicBezTo>
                  <a:cubicBezTo>
                    <a:pt x="4162" y="218"/>
                    <a:pt x="2585" y="1032"/>
                    <a:pt x="1542" y="1799"/>
                  </a:cubicBezTo>
                  <a:cubicBezTo>
                    <a:pt x="739" y="2396"/>
                    <a:pt x="258" y="2958"/>
                    <a:pt x="85" y="3187"/>
                  </a:cubicBezTo>
                  <a:cubicBezTo>
                    <a:pt x="29" y="3257"/>
                    <a:pt x="0" y="3297"/>
                    <a:pt x="0" y="3297"/>
                  </a:cubicBezTo>
                  <a:cubicBezTo>
                    <a:pt x="0" y="3297"/>
                    <a:pt x="363" y="2999"/>
                    <a:pt x="910" y="2999"/>
                  </a:cubicBezTo>
                  <a:cubicBezTo>
                    <a:pt x="1436" y="2999"/>
                    <a:pt x="2132" y="3275"/>
                    <a:pt x="2838" y="4357"/>
                  </a:cubicBezTo>
                  <a:cubicBezTo>
                    <a:pt x="2838" y="4357"/>
                    <a:pt x="4482" y="3285"/>
                    <a:pt x="6491" y="3285"/>
                  </a:cubicBezTo>
                  <a:cubicBezTo>
                    <a:pt x="7496" y="3285"/>
                    <a:pt x="8593" y="3553"/>
                    <a:pt x="9621" y="4357"/>
                  </a:cubicBezTo>
                  <a:cubicBezTo>
                    <a:pt x="11255" y="5636"/>
                    <a:pt x="11158" y="7369"/>
                    <a:pt x="10705" y="8704"/>
                  </a:cubicBezTo>
                  <a:cubicBezTo>
                    <a:pt x="10304" y="9897"/>
                    <a:pt x="9621" y="10779"/>
                    <a:pt x="9621" y="10779"/>
                  </a:cubicBezTo>
                  <a:cubicBezTo>
                    <a:pt x="9621" y="10779"/>
                    <a:pt x="13319" y="12219"/>
                    <a:pt x="9724" y="19105"/>
                  </a:cubicBezTo>
                  <a:lnTo>
                    <a:pt x="10665" y="22087"/>
                  </a:lnTo>
                  <a:lnTo>
                    <a:pt x="11919" y="26880"/>
                  </a:lnTo>
                  <a:cubicBezTo>
                    <a:pt x="11919" y="26880"/>
                    <a:pt x="17827" y="21772"/>
                    <a:pt x="20333" y="16227"/>
                  </a:cubicBezTo>
                  <a:cubicBezTo>
                    <a:pt x="20344" y="16199"/>
                    <a:pt x="20355" y="16175"/>
                    <a:pt x="20366" y="16147"/>
                  </a:cubicBezTo>
                  <a:cubicBezTo>
                    <a:pt x="23360" y="9410"/>
                    <a:pt x="18767" y="3463"/>
                    <a:pt x="12202" y="992"/>
                  </a:cubicBezTo>
                  <a:cubicBezTo>
                    <a:pt x="12198" y="992"/>
                    <a:pt x="12195" y="989"/>
                    <a:pt x="12195" y="986"/>
                  </a:cubicBezTo>
                  <a:cubicBezTo>
                    <a:pt x="11995" y="911"/>
                    <a:pt x="11794" y="842"/>
                    <a:pt x="11593" y="773"/>
                  </a:cubicBezTo>
                  <a:cubicBezTo>
                    <a:pt x="11530" y="751"/>
                    <a:pt x="11467" y="733"/>
                    <a:pt x="11404" y="716"/>
                  </a:cubicBezTo>
                  <a:cubicBezTo>
                    <a:pt x="9847" y="207"/>
                    <a:pt x="8456" y="0"/>
                    <a:pt x="7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4"/>
            <p:cNvSpPr/>
            <p:nvPr/>
          </p:nvSpPr>
          <p:spPr>
            <a:xfrm>
              <a:off x="5732075" y="805475"/>
              <a:ext cx="686850" cy="411725"/>
            </a:xfrm>
            <a:custGeom>
              <a:avLst/>
              <a:gdLst/>
              <a:ahLst/>
              <a:cxnLst/>
              <a:rect l="l" t="t" r="r" b="b"/>
              <a:pathLst>
                <a:path w="27474" h="16469" extrusionOk="0">
                  <a:moveTo>
                    <a:pt x="8823" y="1"/>
                  </a:moveTo>
                  <a:cubicBezTo>
                    <a:pt x="1950" y="1"/>
                    <a:pt x="0" y="6188"/>
                    <a:pt x="0" y="6188"/>
                  </a:cubicBezTo>
                  <a:cubicBezTo>
                    <a:pt x="188" y="6182"/>
                    <a:pt x="401" y="6178"/>
                    <a:pt x="636" y="6178"/>
                  </a:cubicBezTo>
                  <a:cubicBezTo>
                    <a:pt x="2944" y="6178"/>
                    <a:pt x="7432" y="6569"/>
                    <a:pt x="12455" y="9026"/>
                  </a:cubicBezTo>
                  <a:cubicBezTo>
                    <a:pt x="14078" y="9824"/>
                    <a:pt x="15627" y="10765"/>
                    <a:pt x="17081" y="11841"/>
                  </a:cubicBezTo>
                  <a:cubicBezTo>
                    <a:pt x="18774" y="13092"/>
                    <a:pt x="20470" y="14617"/>
                    <a:pt x="22117" y="16468"/>
                  </a:cubicBezTo>
                  <a:cubicBezTo>
                    <a:pt x="22117" y="16468"/>
                    <a:pt x="22117" y="16468"/>
                    <a:pt x="22117" y="16468"/>
                  </a:cubicBezTo>
                  <a:cubicBezTo>
                    <a:pt x="22117" y="16468"/>
                    <a:pt x="27474" y="6657"/>
                    <a:pt x="15289" y="1496"/>
                  </a:cubicBezTo>
                  <a:cubicBezTo>
                    <a:pt x="12761" y="425"/>
                    <a:pt x="10623" y="1"/>
                    <a:pt x="88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74"/>
          <p:cNvGrpSpPr/>
          <p:nvPr/>
        </p:nvGrpSpPr>
        <p:grpSpPr>
          <a:xfrm>
            <a:off x="5705932" y="1426699"/>
            <a:ext cx="374953" cy="688577"/>
            <a:chOff x="5705932" y="1426699"/>
            <a:chExt cx="374953" cy="688577"/>
          </a:xfrm>
        </p:grpSpPr>
        <p:grpSp>
          <p:nvGrpSpPr>
            <p:cNvPr id="4053" name="Google Shape;4053;p74"/>
            <p:cNvGrpSpPr/>
            <p:nvPr/>
          </p:nvGrpSpPr>
          <p:grpSpPr>
            <a:xfrm>
              <a:off x="5732974" y="1426699"/>
              <a:ext cx="316039" cy="688577"/>
              <a:chOff x="-3329426" y="2587137"/>
              <a:chExt cx="316039" cy="688577"/>
            </a:xfrm>
          </p:grpSpPr>
          <p:sp>
            <p:nvSpPr>
              <p:cNvPr id="4054" name="Google Shape;4054;p74"/>
              <p:cNvSpPr/>
              <p:nvPr/>
            </p:nvSpPr>
            <p:spPr>
              <a:xfrm>
                <a:off x="-3197971" y="3211135"/>
                <a:ext cx="56678" cy="41532"/>
              </a:xfrm>
              <a:custGeom>
                <a:avLst/>
                <a:gdLst/>
                <a:ahLst/>
                <a:cxnLst/>
                <a:rect l="l" t="t" r="r" b="b"/>
                <a:pathLst>
                  <a:path w="1901" h="1393" extrusionOk="0">
                    <a:moveTo>
                      <a:pt x="1100" y="1"/>
                    </a:moveTo>
                    <a:cubicBezTo>
                      <a:pt x="1063" y="1"/>
                      <a:pt x="1029" y="5"/>
                      <a:pt x="1000" y="13"/>
                    </a:cubicBezTo>
                    <a:cubicBezTo>
                      <a:pt x="1000" y="13"/>
                      <a:pt x="406" y="107"/>
                      <a:pt x="203" y="580"/>
                    </a:cubicBezTo>
                    <a:cubicBezTo>
                      <a:pt x="1" y="1053"/>
                      <a:pt x="460" y="1364"/>
                      <a:pt x="1000" y="1391"/>
                    </a:cubicBezTo>
                    <a:cubicBezTo>
                      <a:pt x="1016" y="1392"/>
                      <a:pt x="1032" y="1392"/>
                      <a:pt x="1048" y="1392"/>
                    </a:cubicBezTo>
                    <a:cubicBezTo>
                      <a:pt x="1561" y="1392"/>
                      <a:pt x="1901" y="973"/>
                      <a:pt x="1757" y="526"/>
                    </a:cubicBezTo>
                    <a:cubicBezTo>
                      <a:pt x="1630" y="136"/>
                      <a:pt x="1310" y="1"/>
                      <a:pt x="1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4"/>
              <p:cNvSpPr/>
              <p:nvPr/>
            </p:nvSpPr>
            <p:spPr>
              <a:xfrm>
                <a:off x="-3191174" y="3242262"/>
                <a:ext cx="43411" cy="33452"/>
              </a:xfrm>
              <a:custGeom>
                <a:avLst/>
                <a:gdLst/>
                <a:ahLst/>
                <a:cxnLst/>
                <a:rect l="l" t="t" r="r" b="b"/>
                <a:pathLst>
                  <a:path w="1456" h="1122" extrusionOk="0">
                    <a:moveTo>
                      <a:pt x="781" y="0"/>
                    </a:moveTo>
                    <a:cubicBezTo>
                      <a:pt x="774" y="0"/>
                      <a:pt x="767" y="0"/>
                      <a:pt x="760" y="1"/>
                    </a:cubicBezTo>
                    <a:cubicBezTo>
                      <a:pt x="565" y="6"/>
                      <a:pt x="311" y="138"/>
                      <a:pt x="155" y="500"/>
                    </a:cubicBezTo>
                    <a:cubicBezTo>
                      <a:pt x="1" y="862"/>
                      <a:pt x="353" y="1099"/>
                      <a:pt x="765" y="1120"/>
                    </a:cubicBezTo>
                    <a:cubicBezTo>
                      <a:pt x="777" y="1121"/>
                      <a:pt x="789" y="1121"/>
                      <a:pt x="801" y="1121"/>
                    </a:cubicBezTo>
                    <a:cubicBezTo>
                      <a:pt x="1195" y="1121"/>
                      <a:pt x="1455" y="799"/>
                      <a:pt x="1344" y="459"/>
                    </a:cubicBezTo>
                    <a:cubicBezTo>
                      <a:pt x="1234" y="117"/>
                      <a:pt x="1007"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4"/>
              <p:cNvSpPr/>
              <p:nvPr/>
            </p:nvSpPr>
            <p:spPr>
              <a:xfrm>
                <a:off x="-3323015" y="2643010"/>
                <a:ext cx="309629" cy="144066"/>
              </a:xfrm>
              <a:custGeom>
                <a:avLst/>
                <a:gdLst/>
                <a:ahLst/>
                <a:cxnLst/>
                <a:rect l="l" t="t" r="r" b="b"/>
                <a:pathLst>
                  <a:path w="10385" h="4832" extrusionOk="0">
                    <a:moveTo>
                      <a:pt x="4386" y="0"/>
                    </a:moveTo>
                    <a:lnTo>
                      <a:pt x="4386" y="0"/>
                    </a:lnTo>
                    <a:cubicBezTo>
                      <a:pt x="4387" y="0"/>
                      <a:pt x="4770" y="829"/>
                      <a:pt x="3871" y="1275"/>
                    </a:cubicBezTo>
                    <a:cubicBezTo>
                      <a:pt x="2973" y="1720"/>
                      <a:pt x="1" y="3034"/>
                      <a:pt x="1" y="4831"/>
                    </a:cubicBezTo>
                    <a:lnTo>
                      <a:pt x="10385" y="4831"/>
                    </a:lnTo>
                    <a:cubicBezTo>
                      <a:pt x="10385" y="3034"/>
                      <a:pt x="7405" y="1720"/>
                      <a:pt x="6514" y="1275"/>
                    </a:cubicBezTo>
                    <a:cubicBezTo>
                      <a:pt x="5614" y="829"/>
                      <a:pt x="5999" y="0"/>
                      <a:pt x="5999" y="0"/>
                    </a:cubicBezTo>
                    <a:lnTo>
                      <a:pt x="5999" y="0"/>
                    </a:lnTo>
                    <a:lnTo>
                      <a:pt x="5192" y="123"/>
                    </a:lnTo>
                    <a:lnTo>
                      <a:pt x="4978" y="93"/>
                    </a:lnTo>
                    <a:lnTo>
                      <a:pt x="4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4"/>
              <p:cNvSpPr/>
              <p:nvPr/>
            </p:nvSpPr>
            <p:spPr>
              <a:xfrm>
                <a:off x="-3323015" y="2795514"/>
                <a:ext cx="309629" cy="309450"/>
              </a:xfrm>
              <a:custGeom>
                <a:avLst/>
                <a:gdLst/>
                <a:ahLst/>
                <a:cxnLst/>
                <a:rect l="l" t="t" r="r" b="b"/>
                <a:pathLst>
                  <a:path w="10385" h="10379" extrusionOk="0">
                    <a:moveTo>
                      <a:pt x="1" y="0"/>
                    </a:moveTo>
                    <a:lnTo>
                      <a:pt x="1" y="10102"/>
                    </a:lnTo>
                    <a:cubicBezTo>
                      <a:pt x="1" y="10102"/>
                      <a:pt x="3561" y="10378"/>
                      <a:pt x="6638" y="10378"/>
                    </a:cubicBezTo>
                    <a:cubicBezTo>
                      <a:pt x="8176" y="10378"/>
                      <a:pt x="9594" y="10309"/>
                      <a:pt x="10385" y="10102"/>
                    </a:cubicBezTo>
                    <a:lnTo>
                      <a:pt x="103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4"/>
              <p:cNvSpPr/>
              <p:nvPr/>
            </p:nvSpPr>
            <p:spPr>
              <a:xfrm>
                <a:off x="-3329426" y="3104904"/>
                <a:ext cx="316039" cy="126922"/>
              </a:xfrm>
              <a:custGeom>
                <a:avLst/>
                <a:gdLst/>
                <a:ahLst/>
                <a:cxnLst/>
                <a:rect l="l" t="t" r="r" b="b"/>
                <a:pathLst>
                  <a:path w="10600" h="4257" extrusionOk="0">
                    <a:moveTo>
                      <a:pt x="216" y="0"/>
                    </a:moveTo>
                    <a:lnTo>
                      <a:pt x="216" y="0"/>
                    </a:lnTo>
                    <a:cubicBezTo>
                      <a:pt x="216" y="0"/>
                      <a:pt x="1" y="1560"/>
                      <a:pt x="1083" y="2789"/>
                    </a:cubicBezTo>
                    <a:lnTo>
                      <a:pt x="1091" y="2789"/>
                    </a:lnTo>
                    <a:cubicBezTo>
                      <a:pt x="1789" y="3587"/>
                      <a:pt x="3050" y="4248"/>
                      <a:pt x="5277" y="4248"/>
                    </a:cubicBezTo>
                    <a:cubicBezTo>
                      <a:pt x="5277" y="4248"/>
                      <a:pt x="5392" y="4257"/>
                      <a:pt x="5588" y="4257"/>
                    </a:cubicBezTo>
                    <a:cubicBezTo>
                      <a:pt x="6713" y="4257"/>
                      <a:pt x="10509" y="3972"/>
                      <a:pt x="10600" y="139"/>
                    </a:cubicBezTo>
                    <a:lnTo>
                      <a:pt x="10600" y="1"/>
                    </a:lnTo>
                    <a:lnTo>
                      <a:pt x="2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4"/>
              <p:cNvSpPr/>
              <p:nvPr/>
            </p:nvSpPr>
            <p:spPr>
              <a:xfrm>
                <a:off x="-3220482" y="2587137"/>
                <a:ext cx="100715" cy="73732"/>
              </a:xfrm>
              <a:custGeom>
                <a:avLst/>
                <a:gdLst/>
                <a:ahLst/>
                <a:cxnLst/>
                <a:rect l="l" t="t" r="r" b="b"/>
                <a:pathLst>
                  <a:path w="3378" h="2473" extrusionOk="0">
                    <a:moveTo>
                      <a:pt x="1953" y="0"/>
                    </a:moveTo>
                    <a:cubicBezTo>
                      <a:pt x="1887" y="0"/>
                      <a:pt x="1827" y="8"/>
                      <a:pt x="1777" y="22"/>
                    </a:cubicBezTo>
                    <a:cubicBezTo>
                      <a:pt x="1777" y="22"/>
                      <a:pt x="721" y="189"/>
                      <a:pt x="361" y="1030"/>
                    </a:cubicBezTo>
                    <a:cubicBezTo>
                      <a:pt x="1" y="1870"/>
                      <a:pt x="817" y="2421"/>
                      <a:pt x="1777" y="2470"/>
                    </a:cubicBezTo>
                    <a:cubicBezTo>
                      <a:pt x="1806" y="2472"/>
                      <a:pt x="1835" y="2472"/>
                      <a:pt x="1863" y="2472"/>
                    </a:cubicBezTo>
                    <a:cubicBezTo>
                      <a:pt x="2776" y="2472"/>
                      <a:pt x="3377" y="1725"/>
                      <a:pt x="3121" y="934"/>
                    </a:cubicBezTo>
                    <a:cubicBezTo>
                      <a:pt x="2897" y="241"/>
                      <a:pt x="2326" y="0"/>
                      <a:pt x="1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4"/>
              <p:cNvSpPr/>
              <p:nvPr/>
            </p:nvSpPr>
            <p:spPr>
              <a:xfrm>
                <a:off x="-3260553" y="2846408"/>
                <a:ext cx="169856" cy="232855"/>
              </a:xfrm>
              <a:custGeom>
                <a:avLst/>
                <a:gdLst/>
                <a:ahLst/>
                <a:cxnLst/>
                <a:rect l="l" t="t" r="r" b="b"/>
                <a:pathLst>
                  <a:path w="5697" h="7810" extrusionOk="0">
                    <a:moveTo>
                      <a:pt x="2930" y="0"/>
                    </a:moveTo>
                    <a:cubicBezTo>
                      <a:pt x="2326" y="0"/>
                      <a:pt x="1751" y="222"/>
                      <a:pt x="1412" y="663"/>
                    </a:cubicBezTo>
                    <a:cubicBezTo>
                      <a:pt x="0" y="2503"/>
                      <a:pt x="642" y="7809"/>
                      <a:pt x="642" y="7809"/>
                    </a:cubicBezTo>
                    <a:lnTo>
                      <a:pt x="5570" y="7809"/>
                    </a:lnTo>
                    <a:cubicBezTo>
                      <a:pt x="5570" y="7809"/>
                      <a:pt x="5696" y="3432"/>
                      <a:pt x="5201" y="1639"/>
                    </a:cubicBezTo>
                    <a:cubicBezTo>
                      <a:pt x="4899" y="545"/>
                      <a:pt x="3878" y="0"/>
                      <a:pt x="29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4"/>
              <p:cNvSpPr/>
              <p:nvPr/>
            </p:nvSpPr>
            <p:spPr>
              <a:xfrm>
                <a:off x="-3236582" y="2882395"/>
                <a:ext cx="117769" cy="197435"/>
              </a:xfrm>
              <a:custGeom>
                <a:avLst/>
                <a:gdLst/>
                <a:ahLst/>
                <a:cxnLst/>
                <a:rect l="l" t="t" r="r" b="b"/>
                <a:pathLst>
                  <a:path w="3950" h="6622" extrusionOk="0">
                    <a:moveTo>
                      <a:pt x="2340" y="1"/>
                    </a:moveTo>
                    <a:cubicBezTo>
                      <a:pt x="2215" y="1"/>
                      <a:pt x="2135" y="32"/>
                      <a:pt x="2135" y="32"/>
                    </a:cubicBezTo>
                    <a:cubicBezTo>
                      <a:pt x="1" y="384"/>
                      <a:pt x="814" y="6602"/>
                      <a:pt x="814" y="6602"/>
                    </a:cubicBezTo>
                    <a:lnTo>
                      <a:pt x="3533" y="6621"/>
                    </a:lnTo>
                    <a:cubicBezTo>
                      <a:pt x="3533" y="6621"/>
                      <a:pt x="3950" y="3489"/>
                      <a:pt x="3533" y="1569"/>
                    </a:cubicBezTo>
                    <a:cubicBezTo>
                      <a:pt x="3236" y="197"/>
                      <a:pt x="2650" y="1"/>
                      <a:pt x="2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4"/>
              <p:cNvSpPr/>
              <p:nvPr/>
            </p:nvSpPr>
            <p:spPr>
              <a:xfrm>
                <a:off x="-3208108" y="2914118"/>
                <a:ext cx="71944" cy="165712"/>
              </a:xfrm>
              <a:custGeom>
                <a:avLst/>
                <a:gdLst/>
                <a:ahLst/>
                <a:cxnLst/>
                <a:rect l="l" t="t" r="r" b="b"/>
                <a:pathLst>
                  <a:path w="2413" h="5558" extrusionOk="0">
                    <a:moveTo>
                      <a:pt x="1227" y="1"/>
                    </a:moveTo>
                    <a:cubicBezTo>
                      <a:pt x="1222" y="1"/>
                      <a:pt x="1217" y="1"/>
                      <a:pt x="1211" y="1"/>
                    </a:cubicBezTo>
                    <a:cubicBezTo>
                      <a:pt x="0" y="51"/>
                      <a:pt x="686" y="5538"/>
                      <a:pt x="686" y="5538"/>
                    </a:cubicBezTo>
                    <a:lnTo>
                      <a:pt x="1530" y="5557"/>
                    </a:lnTo>
                    <a:cubicBezTo>
                      <a:pt x="1530" y="5557"/>
                      <a:pt x="2413" y="1"/>
                      <a:pt x="1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4"/>
              <p:cNvSpPr/>
              <p:nvPr/>
            </p:nvSpPr>
            <p:spPr>
              <a:xfrm>
                <a:off x="-3323015" y="2869276"/>
                <a:ext cx="35987" cy="213893"/>
              </a:xfrm>
              <a:custGeom>
                <a:avLst/>
                <a:gdLst/>
                <a:ahLst/>
                <a:cxnLst/>
                <a:rect l="l" t="t" r="r" b="b"/>
                <a:pathLst>
                  <a:path w="1207" h="7174" extrusionOk="0">
                    <a:moveTo>
                      <a:pt x="1" y="0"/>
                    </a:moveTo>
                    <a:lnTo>
                      <a:pt x="1" y="7174"/>
                    </a:lnTo>
                    <a:lnTo>
                      <a:pt x="1206" y="7144"/>
                    </a:lnTo>
                    <a:cubicBezTo>
                      <a:pt x="1160" y="860"/>
                      <a:pt x="131" y="7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4"/>
              <p:cNvSpPr/>
              <p:nvPr/>
            </p:nvSpPr>
            <p:spPr>
              <a:xfrm>
                <a:off x="-3059868" y="2869276"/>
                <a:ext cx="46482" cy="216904"/>
              </a:xfrm>
              <a:custGeom>
                <a:avLst/>
                <a:gdLst/>
                <a:ahLst/>
                <a:cxnLst/>
                <a:rect l="l" t="t" r="r" b="b"/>
                <a:pathLst>
                  <a:path w="1559" h="7275" extrusionOk="0">
                    <a:moveTo>
                      <a:pt x="1559" y="0"/>
                    </a:moveTo>
                    <a:cubicBezTo>
                      <a:pt x="0" y="1183"/>
                      <a:pt x="330" y="7128"/>
                      <a:pt x="330" y="7128"/>
                    </a:cubicBezTo>
                    <a:cubicBezTo>
                      <a:pt x="761" y="7151"/>
                      <a:pt x="1559" y="7274"/>
                      <a:pt x="1559" y="7274"/>
                    </a:cubicBezTo>
                    <a:lnTo>
                      <a:pt x="1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74"/>
            <p:cNvSpPr/>
            <p:nvPr/>
          </p:nvSpPr>
          <p:spPr>
            <a:xfrm>
              <a:off x="5714906" y="1612149"/>
              <a:ext cx="360016" cy="44961"/>
            </a:xfrm>
            <a:custGeom>
              <a:avLst/>
              <a:gdLst/>
              <a:ahLst/>
              <a:cxnLst/>
              <a:rect l="l" t="t" r="r" b="b"/>
              <a:pathLst>
                <a:path w="12075" h="1508" extrusionOk="0">
                  <a:moveTo>
                    <a:pt x="2530" y="0"/>
                  </a:moveTo>
                  <a:cubicBezTo>
                    <a:pt x="1521" y="0"/>
                    <a:pt x="611" y="52"/>
                    <a:pt x="322" y="222"/>
                  </a:cubicBezTo>
                  <a:cubicBezTo>
                    <a:pt x="182" y="305"/>
                    <a:pt x="37" y="601"/>
                    <a:pt x="30" y="769"/>
                  </a:cubicBezTo>
                  <a:cubicBezTo>
                    <a:pt x="0" y="1046"/>
                    <a:pt x="169" y="1300"/>
                    <a:pt x="945" y="1376"/>
                  </a:cubicBezTo>
                  <a:cubicBezTo>
                    <a:pt x="1540" y="1439"/>
                    <a:pt x="3966" y="1508"/>
                    <a:pt x="6361" y="1508"/>
                  </a:cubicBezTo>
                  <a:cubicBezTo>
                    <a:pt x="9001" y="1508"/>
                    <a:pt x="11603" y="1424"/>
                    <a:pt x="11667" y="1153"/>
                  </a:cubicBezTo>
                  <a:cubicBezTo>
                    <a:pt x="11752" y="808"/>
                    <a:pt x="12074" y="301"/>
                    <a:pt x="10292" y="116"/>
                  </a:cubicBezTo>
                  <a:cubicBezTo>
                    <a:pt x="9862" y="74"/>
                    <a:pt x="9311" y="49"/>
                    <a:pt x="8605" y="49"/>
                  </a:cubicBezTo>
                  <a:cubicBezTo>
                    <a:pt x="7899" y="49"/>
                    <a:pt x="7039" y="74"/>
                    <a:pt x="5990" y="132"/>
                  </a:cubicBezTo>
                  <a:cubicBezTo>
                    <a:pt x="5990" y="132"/>
                    <a:pt x="4135"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4"/>
            <p:cNvSpPr/>
            <p:nvPr/>
          </p:nvSpPr>
          <p:spPr>
            <a:xfrm>
              <a:off x="5705932" y="1917375"/>
              <a:ext cx="374953" cy="47644"/>
            </a:xfrm>
            <a:custGeom>
              <a:avLst/>
              <a:gdLst/>
              <a:ahLst/>
              <a:cxnLst/>
              <a:rect l="l" t="t" r="r" b="b"/>
              <a:pathLst>
                <a:path w="12576" h="1598" extrusionOk="0">
                  <a:moveTo>
                    <a:pt x="8658" y="1"/>
                  </a:moveTo>
                  <a:cubicBezTo>
                    <a:pt x="8003" y="1"/>
                    <a:pt x="7226" y="23"/>
                    <a:pt x="6304" y="73"/>
                  </a:cubicBezTo>
                  <a:cubicBezTo>
                    <a:pt x="6304" y="73"/>
                    <a:pt x="5274" y="53"/>
                    <a:pt x="4083" y="53"/>
                  </a:cubicBezTo>
                  <a:cubicBezTo>
                    <a:pt x="2551" y="53"/>
                    <a:pt x="751" y="86"/>
                    <a:pt x="527" y="237"/>
                  </a:cubicBezTo>
                  <a:cubicBezTo>
                    <a:pt x="156" y="484"/>
                    <a:pt x="1" y="1342"/>
                    <a:pt x="1249" y="1469"/>
                  </a:cubicBezTo>
                  <a:cubicBezTo>
                    <a:pt x="1842" y="1529"/>
                    <a:pt x="4260" y="1597"/>
                    <a:pt x="6651" y="1597"/>
                  </a:cubicBezTo>
                  <a:cubicBezTo>
                    <a:pt x="9294" y="1597"/>
                    <a:pt x="11904" y="1514"/>
                    <a:pt x="11970" y="1245"/>
                  </a:cubicBezTo>
                  <a:cubicBezTo>
                    <a:pt x="12080" y="806"/>
                    <a:pt x="12576" y="1"/>
                    <a:pt x="8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70"/>
        <p:cNvGrpSpPr/>
        <p:nvPr/>
      </p:nvGrpSpPr>
      <p:grpSpPr>
        <a:xfrm>
          <a:off x="0" y="0"/>
          <a:ext cx="0" cy="0"/>
          <a:chOff x="0" y="0"/>
          <a:chExt cx="0" cy="0"/>
        </a:xfrm>
      </p:grpSpPr>
      <p:sp>
        <p:nvSpPr>
          <p:cNvPr id="4071" name="Google Shape;4071;p75"/>
          <p:cNvSpPr txBox="1">
            <a:spLocks noGrp="1"/>
          </p:cNvSpPr>
          <p:nvPr>
            <p:ph type="body" idx="1"/>
          </p:nvPr>
        </p:nvSpPr>
        <p:spPr>
          <a:xfrm>
            <a:off x="875562" y="1384500"/>
            <a:ext cx="3470400" cy="324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VECTORS:</a:t>
            </a:r>
            <a:endParaRPr/>
          </a:p>
          <a:p>
            <a:pPr marL="457200" lvl="0" indent="-317500" algn="l" rtl="0">
              <a:spcBef>
                <a:spcPts val="1600"/>
              </a:spcBef>
              <a:spcAft>
                <a:spcPts val="0"/>
              </a:spcAft>
              <a:buSzPts val="1400"/>
              <a:buChar char="●"/>
            </a:pPr>
            <a:r>
              <a:rPr lang="en">
                <a:uFill>
                  <a:noFill/>
                </a:uFill>
                <a:hlinkClick r:id="rId3"/>
              </a:rPr>
              <a:t>Man praying flat design eid mubarak</a:t>
            </a:r>
            <a:endParaRPr/>
          </a:p>
          <a:p>
            <a:pPr marL="457200" lvl="0" indent="-317500" algn="l" rtl="0">
              <a:spcBef>
                <a:spcPts val="0"/>
              </a:spcBef>
              <a:spcAft>
                <a:spcPts val="0"/>
              </a:spcAft>
              <a:buSzPts val="1400"/>
              <a:buChar char="●"/>
            </a:pPr>
            <a:r>
              <a:rPr lang="en">
                <a:uFill>
                  <a:noFill/>
                </a:uFill>
                <a:hlinkClick r:id="rId4"/>
              </a:rPr>
              <a:t>Flat ramadan mubarak background</a:t>
            </a:r>
            <a:endParaRPr/>
          </a:p>
          <a:p>
            <a:pPr marL="457200" lvl="0" indent="-317500" algn="l" rtl="0">
              <a:spcBef>
                <a:spcPts val="0"/>
              </a:spcBef>
              <a:spcAft>
                <a:spcPts val="0"/>
              </a:spcAft>
              <a:buSzPts val="1400"/>
              <a:buChar char="●"/>
            </a:pPr>
            <a:r>
              <a:rPr lang="en">
                <a:uFill>
                  <a:noFill/>
                </a:uFill>
                <a:hlinkClick r:id="rId5"/>
              </a:rPr>
              <a:t>Flat design eid mubarak with lanterns and mosque</a:t>
            </a:r>
            <a:endParaRPr>
              <a:uFill>
                <a:noFill/>
              </a:uFill>
              <a:hlinkClick r:id="rId6"/>
            </a:endParaRPr>
          </a:p>
          <a:p>
            <a:pPr marL="457200" lvl="0" indent="-317500" algn="l" rtl="0">
              <a:spcBef>
                <a:spcPts val="0"/>
              </a:spcBef>
              <a:spcAft>
                <a:spcPts val="0"/>
              </a:spcAft>
              <a:buSzPts val="1400"/>
              <a:buChar char="●"/>
            </a:pPr>
            <a:r>
              <a:rPr lang="en">
                <a:uFill>
                  <a:noFill/>
                </a:uFill>
                <a:hlinkClick r:id="rId7"/>
              </a:rPr>
              <a:t>Flat iftar invitation template</a:t>
            </a:r>
            <a:endParaRPr/>
          </a:p>
          <a:p>
            <a:pPr marL="457200" lvl="0" indent="-317500" algn="l" rtl="0">
              <a:spcBef>
                <a:spcPts val="0"/>
              </a:spcBef>
              <a:spcAft>
                <a:spcPts val="0"/>
              </a:spcAft>
              <a:buSzPts val="1400"/>
              <a:buChar char="●"/>
            </a:pPr>
            <a:r>
              <a:rPr lang="en">
                <a:uFill>
                  <a:noFill/>
                </a:uFill>
                <a:hlinkClick r:id="rId8"/>
              </a:rPr>
              <a:t>Ramadan background concept</a:t>
            </a:r>
            <a:endParaRPr/>
          </a:p>
          <a:p>
            <a:pPr marL="457200" lvl="0" indent="-317500" algn="l" rtl="0">
              <a:spcBef>
                <a:spcPts val="0"/>
              </a:spcBef>
              <a:spcAft>
                <a:spcPts val="0"/>
              </a:spcAft>
              <a:buSzPts val="1400"/>
              <a:buChar char="●"/>
            </a:pPr>
            <a:r>
              <a:rPr lang="en">
                <a:uFill>
                  <a:noFill/>
                </a:uFill>
                <a:hlinkClick r:id="rId9"/>
              </a:rPr>
              <a:t>Flat ramadan label collection</a:t>
            </a:r>
            <a:endParaRPr/>
          </a:p>
          <a:p>
            <a:pPr marL="457200" lvl="0" indent="-317500" algn="l" rtl="0">
              <a:spcBef>
                <a:spcPts val="0"/>
              </a:spcBef>
              <a:spcAft>
                <a:spcPts val="0"/>
              </a:spcAft>
              <a:buSzPts val="1400"/>
              <a:buChar char="●"/>
            </a:pPr>
            <a:r>
              <a:rPr lang="en">
                <a:uFill>
                  <a:noFill/>
                </a:uFill>
                <a:hlinkClick r:id="rId10"/>
              </a:rPr>
              <a:t>Hand drawn eid mubarak concept</a:t>
            </a:r>
            <a:endParaRPr/>
          </a:p>
        </p:txBody>
      </p:sp>
      <p:sp>
        <p:nvSpPr>
          <p:cNvPr id="4072" name="Google Shape;4072;p75"/>
          <p:cNvSpPr txBox="1">
            <a:spLocks noGrp="1"/>
          </p:cNvSpPr>
          <p:nvPr>
            <p:ph type="body" idx="2"/>
          </p:nvPr>
        </p:nvSpPr>
        <p:spPr>
          <a:xfrm>
            <a:off x="4798048" y="1384500"/>
            <a:ext cx="3470400" cy="32472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11"/>
              </a:rPr>
              <a:t>Flat ramadan concept background</a:t>
            </a:r>
            <a:endParaRPr/>
          </a:p>
          <a:p>
            <a:pPr marL="457200" lvl="0" indent="-317500" algn="l" rtl="0">
              <a:spcBef>
                <a:spcPts val="0"/>
              </a:spcBef>
              <a:spcAft>
                <a:spcPts val="0"/>
              </a:spcAft>
              <a:buSzPts val="1400"/>
              <a:buChar char="●"/>
            </a:pPr>
            <a:r>
              <a:rPr lang="en">
                <a:uFill>
                  <a:noFill/>
                </a:uFill>
                <a:hlinkClick r:id="rId12"/>
              </a:rPr>
              <a:t>Flat design ramadan illustration of smiley man</a:t>
            </a:r>
            <a:endParaRPr/>
          </a:p>
          <a:p>
            <a:pPr marL="457200" lvl="0" indent="-317500" algn="l" rtl="0">
              <a:spcBef>
                <a:spcPts val="0"/>
              </a:spcBef>
              <a:spcAft>
                <a:spcPts val="0"/>
              </a:spcAft>
              <a:buSzPts val="1400"/>
              <a:buChar char="●"/>
            </a:pPr>
            <a:r>
              <a:rPr lang="en">
                <a:uFill>
                  <a:noFill/>
                </a:uFill>
                <a:hlinkClick r:id="rId13"/>
              </a:rPr>
              <a:t>Flat design ramadan banners</a:t>
            </a:r>
            <a:endParaRPr>
              <a:uFill>
                <a:noFill/>
              </a:uFill>
              <a:hlinkClick r:id="rId14"/>
            </a:endParaRPr>
          </a:p>
          <a:p>
            <a:pPr marL="457200" lvl="0" indent="-317500" algn="l" rtl="0">
              <a:spcBef>
                <a:spcPts val="0"/>
              </a:spcBef>
              <a:spcAft>
                <a:spcPts val="0"/>
              </a:spcAft>
              <a:buSzPts val="1400"/>
              <a:buChar char="●"/>
            </a:pPr>
            <a:r>
              <a:rPr lang="en">
                <a:uFill>
                  <a:noFill/>
                </a:uFill>
                <a:hlinkClick r:id="rId15"/>
              </a:rPr>
              <a:t>Hand drawn ramadan label collection</a:t>
            </a:r>
            <a:endParaRPr>
              <a:uFill>
                <a:noFill/>
              </a:uFill>
              <a:hlinkClick r:id="rId16"/>
            </a:endParaRPr>
          </a:p>
          <a:p>
            <a:pPr marL="457200" lvl="0" indent="-317500" algn="l" rtl="0">
              <a:spcBef>
                <a:spcPts val="0"/>
              </a:spcBef>
              <a:spcAft>
                <a:spcPts val="0"/>
              </a:spcAft>
              <a:buSzPts val="1400"/>
              <a:buChar char="●"/>
            </a:pPr>
            <a:r>
              <a:rPr lang="en">
                <a:uFill>
                  <a:noFill/>
                </a:uFill>
                <a:hlinkClick r:id="rId17"/>
              </a:rPr>
              <a:t>Happy eid mubarak religious temple</a:t>
            </a:r>
            <a:endParaRPr/>
          </a:p>
          <a:p>
            <a:pPr marL="457200" lvl="0" indent="-317500" algn="l" rtl="0">
              <a:spcBef>
                <a:spcPts val="0"/>
              </a:spcBef>
              <a:spcAft>
                <a:spcPts val="0"/>
              </a:spcAft>
              <a:buSzPts val="1400"/>
              <a:buChar char="●"/>
            </a:pPr>
            <a:r>
              <a:rPr lang="en">
                <a:uFill>
                  <a:noFill/>
                </a:uFill>
                <a:hlinkClick r:id="rId18"/>
              </a:rPr>
              <a:t>Flat design ramadan illustration</a:t>
            </a:r>
            <a:endParaRPr>
              <a:uFill>
                <a:noFill/>
              </a:uFill>
              <a:hlinkClick r:id="rId19"/>
            </a:endParaRPr>
          </a:p>
          <a:p>
            <a:pPr marL="457200" lvl="0" indent="-317500" algn="l" rtl="0">
              <a:spcBef>
                <a:spcPts val="0"/>
              </a:spcBef>
              <a:spcAft>
                <a:spcPts val="0"/>
              </a:spcAft>
              <a:buSzPts val="1400"/>
              <a:buChar char="●"/>
            </a:pPr>
            <a:r>
              <a:rPr lang="en">
                <a:uFill>
                  <a:noFill/>
                </a:uFill>
                <a:hlinkClick r:id="rId20"/>
              </a:rPr>
              <a:t>Eid mubarak muslim characters praying</a:t>
            </a:r>
            <a:endParaRPr/>
          </a:p>
          <a:p>
            <a:pPr marL="0" lvl="0" indent="0" algn="l" rtl="0">
              <a:spcBef>
                <a:spcPts val="0"/>
              </a:spcBef>
              <a:spcAft>
                <a:spcPts val="1600"/>
              </a:spcAft>
              <a:buNone/>
            </a:pPr>
            <a:endParaRPr/>
          </a:p>
        </p:txBody>
      </p:sp>
      <p:sp>
        <p:nvSpPr>
          <p:cNvPr id="4073" name="Google Shape;4073;p75"/>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077"/>
        <p:cNvGrpSpPr/>
        <p:nvPr/>
      </p:nvGrpSpPr>
      <p:grpSpPr>
        <a:xfrm>
          <a:off x="0" y="0"/>
          <a:ext cx="0" cy="0"/>
          <a:chOff x="0" y="0"/>
          <a:chExt cx="0" cy="0"/>
        </a:xfrm>
      </p:grpSpPr>
      <p:sp>
        <p:nvSpPr>
          <p:cNvPr id="4078" name="Google Shape;4078;p76"/>
          <p:cNvSpPr txBox="1">
            <a:spLocks noGrp="1"/>
          </p:cNvSpPr>
          <p:nvPr>
            <p:ph type="body" idx="1"/>
          </p:nvPr>
        </p:nvSpPr>
        <p:spPr>
          <a:xfrm>
            <a:off x="875562" y="1384500"/>
            <a:ext cx="3470400" cy="324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PHOTOS:</a:t>
            </a:r>
            <a:endParaRPr>
              <a:uFill>
                <a:noFill/>
              </a:uFill>
              <a:hlinkClick r:id="rId3"/>
            </a:endParaRPr>
          </a:p>
          <a:p>
            <a:pPr marL="457200" lvl="0" indent="-317500" algn="l" rtl="0">
              <a:spcBef>
                <a:spcPts val="1600"/>
              </a:spcBef>
              <a:spcAft>
                <a:spcPts val="0"/>
              </a:spcAft>
              <a:buSzPts val="1400"/>
              <a:buChar char="●"/>
            </a:pPr>
            <a:r>
              <a:rPr lang="en">
                <a:uFill>
                  <a:noFill/>
                </a:uFill>
                <a:hlinkClick r:id="rId4"/>
              </a:rPr>
              <a:t>Ramadan concept with tea</a:t>
            </a:r>
            <a:endParaRPr/>
          </a:p>
          <a:p>
            <a:pPr marL="457200" marR="50800" lvl="0" indent="-330200" algn="l" rtl="0">
              <a:lnSpc>
                <a:spcPct val="100000"/>
              </a:lnSpc>
              <a:spcBef>
                <a:spcPts val="0"/>
              </a:spcBef>
              <a:spcAft>
                <a:spcPts val="0"/>
              </a:spcAft>
              <a:buSzPts val="1600"/>
              <a:buChar char="●"/>
            </a:pPr>
            <a:r>
              <a:rPr lang="en">
                <a:solidFill>
                  <a:schemeClr val="hlink"/>
                </a:solidFill>
                <a:uFill>
                  <a:noFill/>
                </a:uFill>
                <a:hlinkClick r:id="rId5"/>
              </a:rPr>
              <a:t>Happy islamic woman presenting something on background</a:t>
            </a:r>
            <a:endParaRPr sz="1600"/>
          </a:p>
          <a:p>
            <a:pPr marL="457200" lvl="0" indent="-317500" algn="l" rtl="0">
              <a:spcBef>
                <a:spcPts val="0"/>
              </a:spcBef>
              <a:spcAft>
                <a:spcPts val="0"/>
              </a:spcAft>
              <a:buSzPts val="1400"/>
              <a:buChar char="●"/>
            </a:pPr>
            <a:r>
              <a:rPr lang="en">
                <a:uFill>
                  <a:noFill/>
                </a:uFill>
                <a:hlinkClick r:id="rId6"/>
              </a:rPr>
              <a:t>Portrait of muslim woman</a:t>
            </a:r>
            <a:endParaRPr/>
          </a:p>
          <a:p>
            <a:pPr marL="457200" lvl="0" indent="-317500" algn="l" rtl="0">
              <a:spcBef>
                <a:spcPts val="0"/>
              </a:spcBef>
              <a:spcAft>
                <a:spcPts val="0"/>
              </a:spcAft>
              <a:buSzPts val="1400"/>
              <a:buChar char="●"/>
            </a:pPr>
            <a:r>
              <a:rPr lang="en">
                <a:uFill>
                  <a:noFill/>
                </a:uFill>
                <a:hlinkClick r:id="rId7"/>
              </a:rPr>
              <a:t>Close up opened quran with tea cup</a:t>
            </a:r>
            <a:endParaRPr>
              <a:uFill>
                <a:noFill/>
              </a:uFill>
              <a:hlinkClick r:id="rId8"/>
            </a:endParaRPr>
          </a:p>
          <a:p>
            <a:pPr marL="457200" lvl="0" indent="-317500" algn="l" rtl="0">
              <a:spcBef>
                <a:spcPts val="0"/>
              </a:spcBef>
              <a:spcAft>
                <a:spcPts val="0"/>
              </a:spcAft>
              <a:buSzPts val="1400"/>
              <a:buChar char="●"/>
            </a:pPr>
            <a:r>
              <a:rPr lang="en">
                <a:uFill>
                  <a:noFill/>
                </a:uFill>
                <a:hlinkClick r:id="rId9"/>
              </a:rPr>
              <a:t>Hands holding plate of arab food</a:t>
            </a:r>
            <a:endParaRPr/>
          </a:p>
          <a:p>
            <a:pPr marL="0" lvl="0" indent="0" algn="l" rtl="0">
              <a:spcBef>
                <a:spcPts val="0"/>
              </a:spcBef>
              <a:spcAft>
                <a:spcPts val="0"/>
              </a:spcAft>
              <a:buNone/>
            </a:pPr>
            <a:endParaRPr/>
          </a:p>
          <a:p>
            <a:pPr marL="0" lvl="0" indent="0" algn="l" rtl="0">
              <a:spcBef>
                <a:spcPts val="0"/>
              </a:spcBef>
              <a:spcAft>
                <a:spcPts val="0"/>
              </a:spcAft>
              <a:buNone/>
            </a:pPr>
            <a:r>
              <a:rPr lang="en"/>
              <a:t>ICONS:</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10"/>
              </a:rPr>
              <a:t>Ramadan Icon Pack</a:t>
            </a:r>
            <a:endParaRPr/>
          </a:p>
          <a:p>
            <a:pPr marL="0" lvl="0" indent="0" algn="l" rtl="0">
              <a:spcBef>
                <a:spcPts val="0"/>
              </a:spcBef>
              <a:spcAft>
                <a:spcPts val="0"/>
              </a:spcAft>
              <a:buNone/>
            </a:pPr>
            <a:endParaRPr/>
          </a:p>
          <a:p>
            <a:pPr marL="0" lvl="0" indent="0" algn="l" rtl="0">
              <a:spcBef>
                <a:spcPts val="1600"/>
              </a:spcBef>
              <a:spcAft>
                <a:spcPts val="1600"/>
              </a:spcAft>
              <a:buNone/>
            </a:pPr>
            <a:endParaRPr/>
          </a:p>
        </p:txBody>
      </p:sp>
      <p:sp>
        <p:nvSpPr>
          <p:cNvPr id="4079" name="Google Shape;4079;p76"/>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grpSp>
        <p:nvGrpSpPr>
          <p:cNvPr id="4080" name="Google Shape;4080;p76"/>
          <p:cNvGrpSpPr/>
          <p:nvPr/>
        </p:nvGrpSpPr>
        <p:grpSpPr>
          <a:xfrm>
            <a:off x="7777903" y="-464910"/>
            <a:ext cx="1054404" cy="5223512"/>
            <a:chOff x="7629753" y="-464910"/>
            <a:chExt cx="1054404" cy="5223512"/>
          </a:xfrm>
        </p:grpSpPr>
        <p:grpSp>
          <p:nvGrpSpPr>
            <p:cNvPr id="4081" name="Google Shape;4081;p76"/>
            <p:cNvGrpSpPr/>
            <p:nvPr/>
          </p:nvGrpSpPr>
          <p:grpSpPr>
            <a:xfrm>
              <a:off x="7629753" y="-464910"/>
              <a:ext cx="1054404" cy="5223512"/>
              <a:chOff x="742102" y="-9"/>
              <a:chExt cx="893487" cy="4426330"/>
            </a:xfrm>
          </p:grpSpPr>
          <p:grpSp>
            <p:nvGrpSpPr>
              <p:cNvPr id="4082" name="Google Shape;4082;p76"/>
              <p:cNvGrpSpPr/>
              <p:nvPr/>
            </p:nvGrpSpPr>
            <p:grpSpPr>
              <a:xfrm>
                <a:off x="742102" y="-9"/>
                <a:ext cx="893487" cy="4426330"/>
                <a:chOff x="742102" y="-9"/>
                <a:chExt cx="893487" cy="4426330"/>
              </a:xfrm>
            </p:grpSpPr>
            <p:sp>
              <p:nvSpPr>
                <p:cNvPr id="4083" name="Google Shape;4083;p76"/>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6"/>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6"/>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6"/>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6"/>
                <p:cNvSpPr/>
                <p:nvPr/>
              </p:nvSpPr>
              <p:spPr>
                <a:xfrm>
                  <a:off x="903251" y="3576308"/>
                  <a:ext cx="287982" cy="8482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6"/>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6"/>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6"/>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6"/>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6"/>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6"/>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6"/>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6"/>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6"/>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6"/>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6"/>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6"/>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6"/>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6"/>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6"/>
                <p:cNvSpPr/>
                <p:nvPr/>
              </p:nvSpPr>
              <p:spPr>
                <a:xfrm>
                  <a:off x="1186450" y="3576308"/>
                  <a:ext cx="287959" cy="8482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6"/>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6"/>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6"/>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6"/>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6"/>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6"/>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6"/>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6"/>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6"/>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6"/>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6"/>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6"/>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6"/>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6"/>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6"/>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6"/>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6"/>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6"/>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6"/>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6"/>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6"/>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76"/>
              <p:cNvGrpSpPr/>
              <p:nvPr/>
            </p:nvGrpSpPr>
            <p:grpSpPr>
              <a:xfrm>
                <a:off x="903250" y="2857442"/>
                <a:ext cx="571153" cy="84849"/>
                <a:chOff x="903250" y="2857442"/>
                <a:chExt cx="571153" cy="84849"/>
              </a:xfrm>
            </p:grpSpPr>
            <p:sp>
              <p:nvSpPr>
                <p:cNvPr id="4125" name="Google Shape;4125;p76"/>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6"/>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76"/>
              <p:cNvGrpSpPr/>
              <p:nvPr/>
            </p:nvGrpSpPr>
            <p:grpSpPr>
              <a:xfrm>
                <a:off x="903250" y="2667868"/>
                <a:ext cx="571155" cy="84851"/>
                <a:chOff x="903250" y="2667868"/>
                <a:chExt cx="571155" cy="84851"/>
              </a:xfrm>
            </p:grpSpPr>
            <p:sp>
              <p:nvSpPr>
                <p:cNvPr id="4128" name="Google Shape;4128;p76"/>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6"/>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0" name="Google Shape;4130;p76"/>
            <p:cNvGrpSpPr/>
            <p:nvPr/>
          </p:nvGrpSpPr>
          <p:grpSpPr>
            <a:xfrm>
              <a:off x="7818538" y="4173924"/>
              <a:ext cx="676828" cy="109974"/>
              <a:chOff x="902075" y="3930874"/>
              <a:chExt cx="573534" cy="93190"/>
            </a:xfrm>
          </p:grpSpPr>
          <p:sp>
            <p:nvSpPr>
              <p:cNvPr id="4131" name="Google Shape;4131;p76"/>
              <p:cNvSpPr/>
              <p:nvPr/>
            </p:nvSpPr>
            <p:spPr>
              <a:xfrm>
                <a:off x="902075" y="3930874"/>
                <a:ext cx="287982" cy="93190"/>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6"/>
              <p:cNvSpPr/>
              <p:nvPr/>
            </p:nvSpPr>
            <p:spPr>
              <a:xfrm>
                <a:off x="1187650" y="3930874"/>
                <a:ext cx="287959" cy="93190"/>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33" name="Google Shape;4133;p76"/>
          <p:cNvGrpSpPr/>
          <p:nvPr/>
        </p:nvGrpSpPr>
        <p:grpSpPr>
          <a:xfrm>
            <a:off x="6949301" y="-1293582"/>
            <a:ext cx="920811" cy="4561693"/>
            <a:chOff x="7629753" y="-464910"/>
            <a:chExt cx="1054404" cy="5223512"/>
          </a:xfrm>
        </p:grpSpPr>
        <p:grpSp>
          <p:nvGrpSpPr>
            <p:cNvPr id="4134" name="Google Shape;4134;p76"/>
            <p:cNvGrpSpPr/>
            <p:nvPr/>
          </p:nvGrpSpPr>
          <p:grpSpPr>
            <a:xfrm>
              <a:off x="7629753" y="-464910"/>
              <a:ext cx="1054404" cy="5223512"/>
              <a:chOff x="742102" y="-9"/>
              <a:chExt cx="893487" cy="4426330"/>
            </a:xfrm>
          </p:grpSpPr>
          <p:grpSp>
            <p:nvGrpSpPr>
              <p:cNvPr id="4135" name="Google Shape;4135;p76"/>
              <p:cNvGrpSpPr/>
              <p:nvPr/>
            </p:nvGrpSpPr>
            <p:grpSpPr>
              <a:xfrm>
                <a:off x="742102" y="-9"/>
                <a:ext cx="893487" cy="4426330"/>
                <a:chOff x="742102" y="-9"/>
                <a:chExt cx="893487" cy="4426330"/>
              </a:xfrm>
            </p:grpSpPr>
            <p:sp>
              <p:nvSpPr>
                <p:cNvPr id="4136" name="Google Shape;4136;p76"/>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6"/>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6"/>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6"/>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6"/>
                <p:cNvSpPr/>
                <p:nvPr/>
              </p:nvSpPr>
              <p:spPr>
                <a:xfrm>
                  <a:off x="903251" y="3576308"/>
                  <a:ext cx="287982" cy="8482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6"/>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6"/>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6"/>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6"/>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6"/>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6"/>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6"/>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6"/>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6"/>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6"/>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6"/>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6"/>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6"/>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6"/>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6"/>
                <p:cNvSpPr/>
                <p:nvPr/>
              </p:nvSpPr>
              <p:spPr>
                <a:xfrm>
                  <a:off x="1186450" y="3576308"/>
                  <a:ext cx="287959" cy="8482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6"/>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6"/>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6"/>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6"/>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6"/>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6"/>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6"/>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6"/>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6"/>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6"/>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6"/>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6"/>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6"/>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6"/>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6"/>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6"/>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6"/>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6"/>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6"/>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6"/>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6"/>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76"/>
              <p:cNvGrpSpPr/>
              <p:nvPr/>
            </p:nvGrpSpPr>
            <p:grpSpPr>
              <a:xfrm>
                <a:off x="903250" y="2857442"/>
                <a:ext cx="571153" cy="84849"/>
                <a:chOff x="903250" y="2857442"/>
                <a:chExt cx="571153" cy="84849"/>
              </a:xfrm>
            </p:grpSpPr>
            <p:sp>
              <p:nvSpPr>
                <p:cNvPr id="4178" name="Google Shape;4178;p76"/>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6"/>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76"/>
              <p:cNvGrpSpPr/>
              <p:nvPr/>
            </p:nvGrpSpPr>
            <p:grpSpPr>
              <a:xfrm>
                <a:off x="903250" y="2667868"/>
                <a:ext cx="571155" cy="84851"/>
                <a:chOff x="903250" y="2667868"/>
                <a:chExt cx="571155" cy="84851"/>
              </a:xfrm>
            </p:grpSpPr>
            <p:sp>
              <p:nvSpPr>
                <p:cNvPr id="4181" name="Google Shape;4181;p76"/>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6"/>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3" name="Google Shape;4183;p76"/>
            <p:cNvGrpSpPr/>
            <p:nvPr/>
          </p:nvGrpSpPr>
          <p:grpSpPr>
            <a:xfrm>
              <a:off x="7818538" y="4173924"/>
              <a:ext cx="676828" cy="109974"/>
              <a:chOff x="902075" y="3930874"/>
              <a:chExt cx="573534" cy="93190"/>
            </a:xfrm>
          </p:grpSpPr>
          <p:sp>
            <p:nvSpPr>
              <p:cNvPr id="4184" name="Google Shape;4184;p76"/>
              <p:cNvSpPr/>
              <p:nvPr/>
            </p:nvSpPr>
            <p:spPr>
              <a:xfrm>
                <a:off x="902075" y="3930874"/>
                <a:ext cx="287982" cy="93190"/>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6"/>
              <p:cNvSpPr/>
              <p:nvPr/>
            </p:nvSpPr>
            <p:spPr>
              <a:xfrm>
                <a:off x="1187650" y="3930874"/>
                <a:ext cx="287959" cy="93190"/>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89"/>
        <p:cNvGrpSpPr/>
        <p:nvPr/>
      </p:nvGrpSpPr>
      <p:grpSpPr>
        <a:xfrm>
          <a:off x="0" y="0"/>
          <a:ext cx="0" cy="0"/>
          <a:chOff x="0" y="0"/>
          <a:chExt cx="0" cy="0"/>
        </a:xfrm>
      </p:grpSpPr>
      <p:sp>
        <p:nvSpPr>
          <p:cNvPr id="4190" name="Google Shape;4190;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191" name="Google Shape;4191;p7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94A5B3"/>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192" name="Google Shape;4192;p7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96"/>
        <p:cNvGrpSpPr/>
        <p:nvPr/>
      </p:nvGrpSpPr>
      <p:grpSpPr>
        <a:xfrm>
          <a:off x="0" y="0"/>
          <a:ext cx="0" cy="0"/>
          <a:chOff x="0" y="0"/>
          <a:chExt cx="0" cy="0"/>
        </a:xfrm>
      </p:grpSpPr>
      <p:sp>
        <p:nvSpPr>
          <p:cNvPr id="4197" name="Google Shape;4197;p7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198" name="Google Shape;4198;p7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4199" name="Google Shape;4199;p7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Elsie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https://fonts.google.com/specimen/Elsie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Lato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https://fonts.google.com/specimen/Lato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200" name="Google Shape;4200;p78"/>
          <p:cNvGrpSpPr/>
          <p:nvPr/>
        </p:nvGrpSpPr>
        <p:grpSpPr>
          <a:xfrm>
            <a:off x="990788" y="3498875"/>
            <a:ext cx="3976875" cy="754200"/>
            <a:chOff x="2052655" y="3498875"/>
            <a:chExt cx="3976875" cy="754200"/>
          </a:xfrm>
        </p:grpSpPr>
        <p:sp>
          <p:nvSpPr>
            <p:cNvPr id="4201" name="Google Shape;4201;p78"/>
            <p:cNvSpPr/>
            <p:nvPr/>
          </p:nvSpPr>
          <p:spPr>
            <a:xfrm>
              <a:off x="3114480" y="3498875"/>
              <a:ext cx="791400" cy="754200"/>
            </a:xfrm>
            <a:prstGeom prst="roundRect">
              <a:avLst>
                <a:gd name="adj" fmla="val 16667"/>
              </a:avLst>
            </a:prstGeom>
            <a:solidFill>
              <a:srgbClr val="FF94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4176300" y="3498875"/>
              <a:ext cx="791400" cy="754200"/>
            </a:xfrm>
            <a:prstGeom prst="roundRect">
              <a:avLst>
                <a:gd name="adj" fmla="val 16667"/>
              </a:avLst>
            </a:prstGeom>
            <a:solidFill>
              <a:srgbClr val="8414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8"/>
            <p:cNvSpPr/>
            <p:nvPr/>
          </p:nvSpPr>
          <p:spPr>
            <a:xfrm>
              <a:off x="5238120" y="3498875"/>
              <a:ext cx="791400" cy="754200"/>
            </a:xfrm>
            <a:prstGeom prst="roundRect">
              <a:avLst>
                <a:gd name="adj" fmla="val 16667"/>
              </a:avLst>
            </a:prstGeom>
            <a:solidFill>
              <a:srgbClr val="FF61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8"/>
            <p:cNvSpPr/>
            <p:nvPr/>
          </p:nvSpPr>
          <p:spPr>
            <a:xfrm>
              <a:off x="2052655" y="3498875"/>
              <a:ext cx="791400" cy="7542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#ff946b</a:t>
              </a:r>
              <a:endParaRPr sz="1000">
                <a:solidFill>
                  <a:srgbClr val="FFFFFF"/>
                </a:solidFill>
              </a:endParaRPr>
            </a:p>
          </p:txBody>
        </p:sp>
        <p:sp>
          <p:nvSpPr>
            <p:cNvPr id="4206" name="Google Shape;4206;p78"/>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#841467</a:t>
              </a:r>
              <a:endParaRPr sz="1000">
                <a:solidFill>
                  <a:srgbClr val="FFFFFF"/>
                </a:solidFill>
              </a:endParaRPr>
            </a:p>
          </p:txBody>
        </p:sp>
        <p:sp>
          <p:nvSpPr>
            <p:cNvPr id="4207" name="Google Shape;4207;p7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#ff6159</a:t>
              </a:r>
              <a:endParaRPr sz="1000">
                <a:solidFill>
                  <a:srgbClr val="FFFFFF"/>
                </a:solidFill>
              </a:endParaRPr>
            </a:p>
          </p:txBody>
        </p:sp>
        <p:sp>
          <p:nvSpPr>
            <p:cNvPr id="4208" name="Google Shape;4208;p7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#ffe599</a:t>
              </a:r>
              <a:endParaRPr sz="1000">
                <a:solidFill>
                  <a:schemeClr val="dk1"/>
                </a:solidFill>
              </a:endParaRPr>
            </a:p>
          </p:txBody>
        </p:sp>
      </p:grpSp>
      <p:grpSp>
        <p:nvGrpSpPr>
          <p:cNvPr id="4209" name="Google Shape;4209;p78"/>
          <p:cNvGrpSpPr/>
          <p:nvPr/>
        </p:nvGrpSpPr>
        <p:grpSpPr>
          <a:xfrm>
            <a:off x="5238102" y="3498875"/>
            <a:ext cx="791411" cy="754200"/>
            <a:chOff x="5238120" y="3498875"/>
            <a:chExt cx="791411" cy="754200"/>
          </a:xfrm>
        </p:grpSpPr>
        <p:sp>
          <p:nvSpPr>
            <p:cNvPr id="4210" name="Google Shape;4210;p78"/>
            <p:cNvSpPr/>
            <p:nvPr/>
          </p:nvSpPr>
          <p:spPr>
            <a:xfrm>
              <a:off x="5238120" y="3498875"/>
              <a:ext cx="791400" cy="754200"/>
            </a:xfrm>
            <a:prstGeom prst="roundRect">
              <a:avLst>
                <a:gd name="adj" fmla="val 16667"/>
              </a:avLst>
            </a:prstGeom>
            <a:solidFill>
              <a:srgbClr val="E033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#e03378</a:t>
              </a:r>
              <a:endParaRPr sz="1000">
                <a:solidFill>
                  <a:srgbClr val="FFFFFF"/>
                </a:solidFill>
              </a:endParaRPr>
            </a:p>
          </p:txBody>
        </p:sp>
      </p:grpSp>
      <p:grpSp>
        <p:nvGrpSpPr>
          <p:cNvPr id="4212" name="Google Shape;4212;p78"/>
          <p:cNvGrpSpPr/>
          <p:nvPr/>
        </p:nvGrpSpPr>
        <p:grpSpPr>
          <a:xfrm>
            <a:off x="6299952" y="3498875"/>
            <a:ext cx="791411" cy="754200"/>
            <a:chOff x="5238120" y="3498875"/>
            <a:chExt cx="791411" cy="754200"/>
          </a:xfrm>
        </p:grpSpPr>
        <p:sp>
          <p:nvSpPr>
            <p:cNvPr id="4213" name="Google Shape;4213;p78"/>
            <p:cNvSpPr/>
            <p:nvPr/>
          </p:nvSpPr>
          <p:spPr>
            <a:xfrm>
              <a:off x="5238120" y="3498875"/>
              <a:ext cx="791400" cy="754200"/>
            </a:xfrm>
            <a:prstGeom prst="roundRect">
              <a:avLst>
                <a:gd name="adj" fmla="val 16667"/>
              </a:avLst>
            </a:prstGeom>
            <a:solidFill>
              <a:srgbClr val="CC09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#cc0933</a:t>
              </a:r>
              <a:endParaRPr sz="1000">
                <a:solidFill>
                  <a:srgbClr val="FFFFFF"/>
                </a:solidFill>
              </a:endParaRPr>
            </a:p>
          </p:txBody>
        </p:sp>
      </p:grpSp>
      <p:grpSp>
        <p:nvGrpSpPr>
          <p:cNvPr id="4215" name="Google Shape;4215;p78"/>
          <p:cNvGrpSpPr/>
          <p:nvPr/>
        </p:nvGrpSpPr>
        <p:grpSpPr>
          <a:xfrm>
            <a:off x="7361802" y="3498875"/>
            <a:ext cx="791411" cy="754200"/>
            <a:chOff x="5238120" y="3498875"/>
            <a:chExt cx="791411" cy="754200"/>
          </a:xfrm>
        </p:grpSpPr>
        <p:sp>
          <p:nvSpPr>
            <p:cNvPr id="4216" name="Google Shape;4216;p78"/>
            <p:cNvSpPr/>
            <p:nvPr/>
          </p:nvSpPr>
          <p:spPr>
            <a:xfrm>
              <a:off x="5238120" y="3498875"/>
              <a:ext cx="791400" cy="754200"/>
            </a:xfrm>
            <a:prstGeom prst="roundRect">
              <a:avLst>
                <a:gd name="adj" fmla="val 16667"/>
              </a:avLst>
            </a:prstGeom>
            <a:solidFill>
              <a:srgbClr val="9F23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#9f23b8</a:t>
              </a:r>
              <a:endParaRPr sz="1000">
                <a:solidFill>
                  <a:srgbClr val="FFFFFF"/>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96"/>
        <p:cNvGrpSpPr/>
        <p:nvPr/>
      </p:nvGrpSpPr>
      <p:grpSpPr>
        <a:xfrm>
          <a:off x="0" y="0"/>
          <a:ext cx="0" cy="0"/>
          <a:chOff x="0" y="0"/>
          <a:chExt cx="0" cy="0"/>
        </a:xfrm>
      </p:grpSpPr>
      <p:sp>
        <p:nvSpPr>
          <p:cNvPr id="1097" name="Google Shape;1097;p43"/>
          <p:cNvSpPr txBox="1">
            <a:spLocks noGrp="1"/>
          </p:cNvSpPr>
          <p:nvPr>
            <p:ph type="title"/>
          </p:nvPr>
        </p:nvSpPr>
        <p:spPr>
          <a:xfrm>
            <a:off x="4200825" y="3189900"/>
            <a:ext cx="2751300" cy="57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1098" name="Google Shape;1098;p43"/>
          <p:cNvSpPr txBox="1">
            <a:spLocks noGrp="1"/>
          </p:cNvSpPr>
          <p:nvPr>
            <p:ph type="subTitle" idx="1"/>
          </p:nvPr>
        </p:nvSpPr>
        <p:spPr>
          <a:xfrm>
            <a:off x="4200837" y="878125"/>
            <a:ext cx="4127400" cy="188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grpSp>
        <p:nvGrpSpPr>
          <p:cNvPr id="1099" name="Google Shape;1099;p43"/>
          <p:cNvGrpSpPr/>
          <p:nvPr/>
        </p:nvGrpSpPr>
        <p:grpSpPr>
          <a:xfrm>
            <a:off x="196990" y="1154749"/>
            <a:ext cx="4536584" cy="4842018"/>
            <a:chOff x="196990" y="1154749"/>
            <a:chExt cx="4536584" cy="4842018"/>
          </a:xfrm>
        </p:grpSpPr>
        <p:sp>
          <p:nvSpPr>
            <p:cNvPr id="1100" name="Google Shape;1100;p43"/>
            <p:cNvSpPr/>
            <p:nvPr/>
          </p:nvSpPr>
          <p:spPr>
            <a:xfrm rot="441393">
              <a:off x="496912" y="1459407"/>
              <a:ext cx="3997202" cy="3997246"/>
            </a:xfrm>
            <a:custGeom>
              <a:avLst/>
              <a:gdLst/>
              <a:ahLst/>
              <a:cxnLst/>
              <a:rect l="l" t="t" r="r" b="b"/>
              <a:pathLst>
                <a:path w="182141" h="182143" extrusionOk="0">
                  <a:moveTo>
                    <a:pt x="68805" y="1"/>
                  </a:moveTo>
                  <a:cubicBezTo>
                    <a:pt x="29194" y="10511"/>
                    <a:pt x="1" y="46605"/>
                    <a:pt x="1" y="89522"/>
                  </a:cubicBezTo>
                  <a:cubicBezTo>
                    <a:pt x="1" y="140674"/>
                    <a:pt x="41467" y="182142"/>
                    <a:pt x="92618" y="182142"/>
                  </a:cubicBezTo>
                  <a:cubicBezTo>
                    <a:pt x="135536" y="182142"/>
                    <a:pt x="171630" y="152948"/>
                    <a:pt x="182140" y="113338"/>
                  </a:cubicBezTo>
                  <a:lnTo>
                    <a:pt x="182140" y="113338"/>
                  </a:lnTo>
                  <a:cubicBezTo>
                    <a:pt x="167758" y="127035"/>
                    <a:pt x="148293" y="135443"/>
                    <a:pt x="126864" y="135443"/>
                  </a:cubicBezTo>
                  <a:cubicBezTo>
                    <a:pt x="82590" y="135443"/>
                    <a:pt x="46699" y="99551"/>
                    <a:pt x="46699" y="55277"/>
                  </a:cubicBezTo>
                  <a:cubicBezTo>
                    <a:pt x="46699" y="33848"/>
                    <a:pt x="55107" y="14382"/>
                    <a:pt x="68805" y="1"/>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3"/>
            <p:cNvSpPr/>
            <p:nvPr/>
          </p:nvSpPr>
          <p:spPr>
            <a:xfrm rot="441393">
              <a:off x="436448" y="1394205"/>
              <a:ext cx="3997202" cy="3997224"/>
            </a:xfrm>
            <a:custGeom>
              <a:avLst/>
              <a:gdLst/>
              <a:ahLst/>
              <a:cxnLst/>
              <a:rect l="l" t="t" r="r" b="b"/>
              <a:pathLst>
                <a:path w="182141" h="182142" extrusionOk="0">
                  <a:moveTo>
                    <a:pt x="68804" y="0"/>
                  </a:moveTo>
                  <a:lnTo>
                    <a:pt x="68804" y="0"/>
                  </a:lnTo>
                  <a:cubicBezTo>
                    <a:pt x="29194" y="10510"/>
                    <a:pt x="0" y="46604"/>
                    <a:pt x="0" y="89523"/>
                  </a:cubicBezTo>
                  <a:cubicBezTo>
                    <a:pt x="0" y="140675"/>
                    <a:pt x="41467" y="182141"/>
                    <a:pt x="92618" y="182141"/>
                  </a:cubicBezTo>
                  <a:cubicBezTo>
                    <a:pt x="135536" y="182141"/>
                    <a:pt x="171629" y="152948"/>
                    <a:pt x="182141" y="113337"/>
                  </a:cubicBezTo>
                  <a:lnTo>
                    <a:pt x="182141" y="113337"/>
                  </a:lnTo>
                  <a:cubicBezTo>
                    <a:pt x="167758" y="127034"/>
                    <a:pt x="148292" y="135443"/>
                    <a:pt x="126864" y="135443"/>
                  </a:cubicBezTo>
                  <a:cubicBezTo>
                    <a:pt x="82589" y="135443"/>
                    <a:pt x="46699" y="99552"/>
                    <a:pt x="46699" y="55277"/>
                  </a:cubicBezTo>
                  <a:cubicBezTo>
                    <a:pt x="46699" y="33847"/>
                    <a:pt x="55107" y="14383"/>
                    <a:pt x="68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3"/>
            <p:cNvSpPr/>
            <p:nvPr/>
          </p:nvSpPr>
          <p:spPr>
            <a:xfrm rot="441393">
              <a:off x="331766" y="3023489"/>
              <a:ext cx="3845448" cy="2351388"/>
            </a:xfrm>
            <a:custGeom>
              <a:avLst/>
              <a:gdLst/>
              <a:ahLst/>
              <a:cxnLst/>
              <a:rect l="l" t="t" r="r" b="b"/>
              <a:pathLst>
                <a:path w="175226" h="107146" extrusionOk="0">
                  <a:moveTo>
                    <a:pt x="1138" y="0"/>
                  </a:moveTo>
                  <a:cubicBezTo>
                    <a:pt x="380" y="4806"/>
                    <a:pt x="0" y="9663"/>
                    <a:pt x="0" y="14528"/>
                  </a:cubicBezTo>
                  <a:cubicBezTo>
                    <a:pt x="0" y="65679"/>
                    <a:pt x="41467" y="107145"/>
                    <a:pt x="92618" y="107145"/>
                  </a:cubicBezTo>
                  <a:cubicBezTo>
                    <a:pt x="128686" y="107145"/>
                    <a:pt x="159930" y="86526"/>
                    <a:pt x="175226" y="56435"/>
                  </a:cubicBezTo>
                  <a:lnTo>
                    <a:pt x="175226" y="56435"/>
                  </a:lnTo>
                  <a:cubicBezTo>
                    <a:pt x="173085" y="56752"/>
                    <a:pt x="171080" y="56899"/>
                    <a:pt x="169203" y="56899"/>
                  </a:cubicBezTo>
                  <a:cubicBezTo>
                    <a:pt x="164456" y="56899"/>
                    <a:pt x="160524" y="55962"/>
                    <a:pt x="157275" y="54476"/>
                  </a:cubicBezTo>
                  <a:cubicBezTo>
                    <a:pt x="147896" y="58325"/>
                    <a:pt x="137629" y="60448"/>
                    <a:pt x="126864" y="60448"/>
                  </a:cubicBezTo>
                  <a:cubicBezTo>
                    <a:pt x="108281" y="60448"/>
                    <a:pt x="91178" y="54123"/>
                    <a:pt x="77584" y="43512"/>
                  </a:cubicBezTo>
                  <a:cubicBezTo>
                    <a:pt x="74589" y="47599"/>
                    <a:pt x="69228" y="50018"/>
                    <a:pt x="62758" y="50018"/>
                  </a:cubicBezTo>
                  <a:cubicBezTo>
                    <a:pt x="51772" y="50018"/>
                    <a:pt x="37589" y="43043"/>
                    <a:pt x="26374" y="25424"/>
                  </a:cubicBezTo>
                  <a:cubicBezTo>
                    <a:pt x="16930" y="10590"/>
                    <a:pt x="8072" y="3406"/>
                    <a:pt x="1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3"/>
            <p:cNvSpPr/>
            <p:nvPr/>
          </p:nvSpPr>
          <p:spPr>
            <a:xfrm>
              <a:off x="432604" y="3348225"/>
              <a:ext cx="541581" cy="2648542"/>
            </a:xfrm>
            <a:custGeom>
              <a:avLst/>
              <a:gdLst/>
              <a:ahLst/>
              <a:cxnLst/>
              <a:rect l="l" t="t" r="r" b="b"/>
              <a:pathLst>
                <a:path w="24679" h="120690" extrusionOk="0">
                  <a:moveTo>
                    <a:pt x="7875" y="30371"/>
                  </a:moveTo>
                  <a:cubicBezTo>
                    <a:pt x="7964" y="30371"/>
                    <a:pt x="8053" y="30380"/>
                    <a:pt x="8140" y="30397"/>
                  </a:cubicBezTo>
                  <a:cubicBezTo>
                    <a:pt x="8171" y="30403"/>
                    <a:pt x="8199" y="30413"/>
                    <a:pt x="8229" y="30421"/>
                  </a:cubicBezTo>
                  <a:cubicBezTo>
                    <a:pt x="8282" y="30434"/>
                    <a:pt x="8334" y="30451"/>
                    <a:pt x="8385" y="30470"/>
                  </a:cubicBezTo>
                  <a:cubicBezTo>
                    <a:pt x="8422" y="30484"/>
                    <a:pt x="8456" y="30499"/>
                    <a:pt x="8491" y="30516"/>
                  </a:cubicBezTo>
                  <a:cubicBezTo>
                    <a:pt x="8530" y="30535"/>
                    <a:pt x="8568" y="30555"/>
                    <a:pt x="8603" y="30577"/>
                  </a:cubicBezTo>
                  <a:cubicBezTo>
                    <a:pt x="8642" y="30601"/>
                    <a:pt x="8680" y="30625"/>
                    <a:pt x="8717" y="30652"/>
                  </a:cubicBezTo>
                  <a:cubicBezTo>
                    <a:pt x="8742" y="30671"/>
                    <a:pt x="8764" y="30691"/>
                    <a:pt x="8788" y="30711"/>
                  </a:cubicBezTo>
                  <a:cubicBezTo>
                    <a:pt x="8831" y="30747"/>
                    <a:pt x="8872" y="30784"/>
                    <a:pt x="8910" y="30824"/>
                  </a:cubicBezTo>
                  <a:cubicBezTo>
                    <a:pt x="8910" y="30824"/>
                    <a:pt x="8910" y="30825"/>
                    <a:pt x="8911" y="30825"/>
                  </a:cubicBezTo>
                  <a:cubicBezTo>
                    <a:pt x="9153" y="31091"/>
                    <a:pt x="9289" y="31434"/>
                    <a:pt x="9297" y="31794"/>
                  </a:cubicBezTo>
                  <a:lnTo>
                    <a:pt x="9297" y="35055"/>
                  </a:lnTo>
                  <a:lnTo>
                    <a:pt x="6452" y="35055"/>
                  </a:lnTo>
                  <a:lnTo>
                    <a:pt x="6453" y="31794"/>
                  </a:lnTo>
                  <a:cubicBezTo>
                    <a:pt x="6454" y="31668"/>
                    <a:pt x="6473" y="31542"/>
                    <a:pt x="6509" y="31421"/>
                  </a:cubicBezTo>
                  <a:cubicBezTo>
                    <a:pt x="6585" y="31144"/>
                    <a:pt x="6743" y="30896"/>
                    <a:pt x="6964" y="30710"/>
                  </a:cubicBezTo>
                  <a:cubicBezTo>
                    <a:pt x="6985" y="30690"/>
                    <a:pt x="7008" y="30671"/>
                    <a:pt x="7033" y="30652"/>
                  </a:cubicBezTo>
                  <a:cubicBezTo>
                    <a:pt x="7069" y="30625"/>
                    <a:pt x="7108" y="30601"/>
                    <a:pt x="7146" y="30577"/>
                  </a:cubicBezTo>
                  <a:cubicBezTo>
                    <a:pt x="7185" y="30554"/>
                    <a:pt x="7221" y="30535"/>
                    <a:pt x="7259" y="30517"/>
                  </a:cubicBezTo>
                  <a:cubicBezTo>
                    <a:pt x="7293" y="30499"/>
                    <a:pt x="7329" y="30484"/>
                    <a:pt x="7366" y="30470"/>
                  </a:cubicBezTo>
                  <a:cubicBezTo>
                    <a:pt x="7417" y="30449"/>
                    <a:pt x="7469" y="30435"/>
                    <a:pt x="7521" y="30421"/>
                  </a:cubicBezTo>
                  <a:cubicBezTo>
                    <a:pt x="7551" y="30413"/>
                    <a:pt x="7580" y="30403"/>
                    <a:pt x="7610" y="30397"/>
                  </a:cubicBezTo>
                  <a:cubicBezTo>
                    <a:pt x="7698" y="30380"/>
                    <a:pt x="7786" y="30371"/>
                    <a:pt x="7875" y="30371"/>
                  </a:cubicBezTo>
                  <a:close/>
                  <a:moveTo>
                    <a:pt x="16853" y="30372"/>
                  </a:moveTo>
                  <a:cubicBezTo>
                    <a:pt x="16942" y="30372"/>
                    <a:pt x="17031" y="30381"/>
                    <a:pt x="17117" y="30399"/>
                  </a:cubicBezTo>
                  <a:cubicBezTo>
                    <a:pt x="17149" y="30404"/>
                    <a:pt x="17179" y="30415"/>
                    <a:pt x="17209" y="30422"/>
                  </a:cubicBezTo>
                  <a:cubicBezTo>
                    <a:pt x="17261" y="30436"/>
                    <a:pt x="17313" y="30451"/>
                    <a:pt x="17363" y="30470"/>
                  </a:cubicBezTo>
                  <a:cubicBezTo>
                    <a:pt x="17400" y="30485"/>
                    <a:pt x="17435" y="30500"/>
                    <a:pt x="17471" y="30518"/>
                  </a:cubicBezTo>
                  <a:cubicBezTo>
                    <a:pt x="17506" y="30535"/>
                    <a:pt x="17544" y="30556"/>
                    <a:pt x="17581" y="30577"/>
                  </a:cubicBezTo>
                  <a:cubicBezTo>
                    <a:pt x="17621" y="30601"/>
                    <a:pt x="17660" y="30626"/>
                    <a:pt x="17698" y="30655"/>
                  </a:cubicBezTo>
                  <a:cubicBezTo>
                    <a:pt x="17721" y="30671"/>
                    <a:pt x="17742" y="30691"/>
                    <a:pt x="17763" y="30709"/>
                  </a:cubicBezTo>
                  <a:cubicBezTo>
                    <a:pt x="17985" y="30895"/>
                    <a:pt x="18144" y="31144"/>
                    <a:pt x="18221" y="31423"/>
                  </a:cubicBezTo>
                  <a:lnTo>
                    <a:pt x="18222" y="31423"/>
                  </a:lnTo>
                  <a:cubicBezTo>
                    <a:pt x="18257" y="31544"/>
                    <a:pt x="18274" y="31668"/>
                    <a:pt x="18277" y="31794"/>
                  </a:cubicBezTo>
                  <a:lnTo>
                    <a:pt x="18277" y="35056"/>
                  </a:lnTo>
                  <a:lnTo>
                    <a:pt x="15432" y="35056"/>
                  </a:lnTo>
                  <a:lnTo>
                    <a:pt x="15432" y="31794"/>
                  </a:lnTo>
                  <a:cubicBezTo>
                    <a:pt x="15433" y="31668"/>
                    <a:pt x="15452" y="31542"/>
                    <a:pt x="15486" y="31421"/>
                  </a:cubicBezTo>
                  <a:cubicBezTo>
                    <a:pt x="15563" y="31144"/>
                    <a:pt x="15722" y="30895"/>
                    <a:pt x="15944" y="30709"/>
                  </a:cubicBezTo>
                  <a:cubicBezTo>
                    <a:pt x="15965" y="30691"/>
                    <a:pt x="15987" y="30671"/>
                    <a:pt x="16010" y="30655"/>
                  </a:cubicBezTo>
                  <a:cubicBezTo>
                    <a:pt x="16048" y="30626"/>
                    <a:pt x="16086" y="30601"/>
                    <a:pt x="16126" y="30577"/>
                  </a:cubicBezTo>
                  <a:cubicBezTo>
                    <a:pt x="16162" y="30556"/>
                    <a:pt x="16199" y="30536"/>
                    <a:pt x="16237" y="30518"/>
                  </a:cubicBezTo>
                  <a:cubicBezTo>
                    <a:pt x="16273" y="30500"/>
                    <a:pt x="16307" y="30485"/>
                    <a:pt x="16345" y="30470"/>
                  </a:cubicBezTo>
                  <a:cubicBezTo>
                    <a:pt x="16396" y="30451"/>
                    <a:pt x="16447" y="30435"/>
                    <a:pt x="16499" y="30422"/>
                  </a:cubicBezTo>
                  <a:cubicBezTo>
                    <a:pt x="16528" y="30414"/>
                    <a:pt x="16558" y="30404"/>
                    <a:pt x="16589" y="30399"/>
                  </a:cubicBezTo>
                  <a:cubicBezTo>
                    <a:pt x="16676" y="30381"/>
                    <a:pt x="16764" y="30372"/>
                    <a:pt x="16853" y="30372"/>
                  </a:cubicBezTo>
                  <a:close/>
                  <a:moveTo>
                    <a:pt x="12339" y="30371"/>
                  </a:moveTo>
                  <a:cubicBezTo>
                    <a:pt x="12428" y="30371"/>
                    <a:pt x="12517" y="30380"/>
                    <a:pt x="12604" y="30397"/>
                  </a:cubicBezTo>
                  <a:cubicBezTo>
                    <a:pt x="12633" y="30403"/>
                    <a:pt x="12663" y="30413"/>
                    <a:pt x="12693" y="30421"/>
                  </a:cubicBezTo>
                  <a:cubicBezTo>
                    <a:pt x="12746" y="30434"/>
                    <a:pt x="12798" y="30451"/>
                    <a:pt x="12849" y="30470"/>
                  </a:cubicBezTo>
                  <a:cubicBezTo>
                    <a:pt x="12886" y="30484"/>
                    <a:pt x="12920" y="30499"/>
                    <a:pt x="12955" y="30517"/>
                  </a:cubicBezTo>
                  <a:cubicBezTo>
                    <a:pt x="12992" y="30535"/>
                    <a:pt x="13030" y="30555"/>
                    <a:pt x="13067" y="30577"/>
                  </a:cubicBezTo>
                  <a:cubicBezTo>
                    <a:pt x="13106" y="30601"/>
                    <a:pt x="13144" y="30626"/>
                    <a:pt x="13181" y="30653"/>
                  </a:cubicBezTo>
                  <a:cubicBezTo>
                    <a:pt x="13206" y="30671"/>
                    <a:pt x="13228" y="30692"/>
                    <a:pt x="13252" y="30713"/>
                  </a:cubicBezTo>
                  <a:cubicBezTo>
                    <a:pt x="13295" y="30747"/>
                    <a:pt x="13336" y="30785"/>
                    <a:pt x="13375" y="30824"/>
                  </a:cubicBezTo>
                  <a:cubicBezTo>
                    <a:pt x="13375" y="30824"/>
                    <a:pt x="13375" y="30825"/>
                    <a:pt x="13375" y="30826"/>
                  </a:cubicBezTo>
                  <a:cubicBezTo>
                    <a:pt x="13532" y="30995"/>
                    <a:pt x="13644" y="31199"/>
                    <a:pt x="13705" y="31419"/>
                  </a:cubicBezTo>
                  <a:cubicBezTo>
                    <a:pt x="13740" y="31541"/>
                    <a:pt x="13759" y="31667"/>
                    <a:pt x="13761" y="31794"/>
                  </a:cubicBezTo>
                  <a:lnTo>
                    <a:pt x="13762" y="35057"/>
                  </a:lnTo>
                  <a:lnTo>
                    <a:pt x="10917" y="35057"/>
                  </a:lnTo>
                  <a:lnTo>
                    <a:pt x="10917" y="31794"/>
                  </a:lnTo>
                  <a:cubicBezTo>
                    <a:pt x="10919" y="31668"/>
                    <a:pt x="10938" y="31542"/>
                    <a:pt x="10973" y="31421"/>
                  </a:cubicBezTo>
                  <a:cubicBezTo>
                    <a:pt x="11050" y="31145"/>
                    <a:pt x="11207" y="30898"/>
                    <a:pt x="11425" y="30711"/>
                  </a:cubicBezTo>
                  <a:cubicBezTo>
                    <a:pt x="11450" y="30691"/>
                    <a:pt x="11473" y="30671"/>
                    <a:pt x="11498" y="30652"/>
                  </a:cubicBezTo>
                  <a:cubicBezTo>
                    <a:pt x="11533" y="30625"/>
                    <a:pt x="11572" y="30601"/>
                    <a:pt x="11610" y="30577"/>
                  </a:cubicBezTo>
                  <a:cubicBezTo>
                    <a:pt x="11649" y="30554"/>
                    <a:pt x="11685" y="30535"/>
                    <a:pt x="11725" y="30516"/>
                  </a:cubicBezTo>
                  <a:cubicBezTo>
                    <a:pt x="11760" y="30499"/>
                    <a:pt x="11794" y="30484"/>
                    <a:pt x="11828" y="30470"/>
                  </a:cubicBezTo>
                  <a:cubicBezTo>
                    <a:pt x="11879" y="30451"/>
                    <a:pt x="11933" y="30434"/>
                    <a:pt x="11986" y="30421"/>
                  </a:cubicBezTo>
                  <a:cubicBezTo>
                    <a:pt x="12016" y="30413"/>
                    <a:pt x="12043" y="30403"/>
                    <a:pt x="12074" y="30397"/>
                  </a:cubicBezTo>
                  <a:cubicBezTo>
                    <a:pt x="12161" y="30380"/>
                    <a:pt x="12250" y="30371"/>
                    <a:pt x="12339" y="30371"/>
                  </a:cubicBezTo>
                  <a:close/>
                  <a:moveTo>
                    <a:pt x="12341" y="1"/>
                  </a:moveTo>
                  <a:cubicBezTo>
                    <a:pt x="12341" y="1"/>
                    <a:pt x="12305" y="137"/>
                    <a:pt x="12271" y="267"/>
                  </a:cubicBezTo>
                  <a:cubicBezTo>
                    <a:pt x="11949" y="1474"/>
                    <a:pt x="10859" y="5331"/>
                    <a:pt x="6036" y="9578"/>
                  </a:cubicBezTo>
                  <a:cubicBezTo>
                    <a:pt x="5348" y="10260"/>
                    <a:pt x="4777" y="10759"/>
                    <a:pt x="4433" y="11045"/>
                  </a:cubicBezTo>
                  <a:cubicBezTo>
                    <a:pt x="4316" y="11138"/>
                    <a:pt x="4202" y="11233"/>
                    <a:pt x="4086" y="11326"/>
                  </a:cubicBezTo>
                  <a:cubicBezTo>
                    <a:pt x="4085" y="11328"/>
                    <a:pt x="4083" y="11329"/>
                    <a:pt x="4082" y="11330"/>
                  </a:cubicBezTo>
                  <a:cubicBezTo>
                    <a:pt x="1694" y="13304"/>
                    <a:pt x="0" y="15726"/>
                    <a:pt x="0" y="18681"/>
                  </a:cubicBezTo>
                  <a:cubicBezTo>
                    <a:pt x="0" y="20030"/>
                    <a:pt x="325" y="21315"/>
                    <a:pt x="907" y="22491"/>
                  </a:cubicBezTo>
                  <a:cubicBezTo>
                    <a:pt x="908" y="22492"/>
                    <a:pt x="909" y="22493"/>
                    <a:pt x="909" y="22496"/>
                  </a:cubicBezTo>
                  <a:cubicBezTo>
                    <a:pt x="1038" y="22754"/>
                    <a:pt x="1179" y="23007"/>
                    <a:pt x="1332" y="23254"/>
                  </a:cubicBezTo>
                  <a:cubicBezTo>
                    <a:pt x="1339" y="23265"/>
                    <a:pt x="1347" y="23276"/>
                    <a:pt x="1352" y="23286"/>
                  </a:cubicBezTo>
                  <a:cubicBezTo>
                    <a:pt x="1815" y="24027"/>
                    <a:pt x="2386" y="24716"/>
                    <a:pt x="3049" y="25337"/>
                  </a:cubicBezTo>
                  <a:cubicBezTo>
                    <a:pt x="3063" y="25351"/>
                    <a:pt x="3077" y="25366"/>
                    <a:pt x="3091" y="25379"/>
                  </a:cubicBezTo>
                  <a:cubicBezTo>
                    <a:pt x="3304" y="25575"/>
                    <a:pt x="3525" y="25765"/>
                    <a:pt x="3755" y="25949"/>
                  </a:cubicBezTo>
                  <a:cubicBezTo>
                    <a:pt x="3776" y="25965"/>
                    <a:pt x="3799" y="25982"/>
                    <a:pt x="3820" y="25999"/>
                  </a:cubicBezTo>
                  <a:cubicBezTo>
                    <a:pt x="3877" y="26044"/>
                    <a:pt x="3934" y="26090"/>
                    <a:pt x="3993" y="26134"/>
                  </a:cubicBezTo>
                  <a:cubicBezTo>
                    <a:pt x="3549" y="26374"/>
                    <a:pt x="3243" y="26839"/>
                    <a:pt x="3242" y="27379"/>
                  </a:cubicBezTo>
                  <a:cubicBezTo>
                    <a:pt x="3242" y="28165"/>
                    <a:pt x="3878" y="28802"/>
                    <a:pt x="4664" y="28802"/>
                  </a:cubicBezTo>
                  <a:lnTo>
                    <a:pt x="4780" y="28802"/>
                  </a:lnTo>
                  <a:lnTo>
                    <a:pt x="4780" y="35055"/>
                  </a:lnTo>
                  <a:lnTo>
                    <a:pt x="4664" y="35055"/>
                  </a:lnTo>
                  <a:cubicBezTo>
                    <a:pt x="3878" y="35055"/>
                    <a:pt x="3242" y="35692"/>
                    <a:pt x="3242" y="36477"/>
                  </a:cubicBezTo>
                  <a:cubicBezTo>
                    <a:pt x="3242" y="37263"/>
                    <a:pt x="3878" y="37899"/>
                    <a:pt x="4664" y="37899"/>
                  </a:cubicBezTo>
                  <a:lnTo>
                    <a:pt x="4664" y="63312"/>
                  </a:lnTo>
                  <a:lnTo>
                    <a:pt x="4605" y="63312"/>
                  </a:lnTo>
                  <a:cubicBezTo>
                    <a:pt x="3819" y="63312"/>
                    <a:pt x="3183" y="63950"/>
                    <a:pt x="3183" y="64734"/>
                  </a:cubicBezTo>
                  <a:cubicBezTo>
                    <a:pt x="3183" y="65520"/>
                    <a:pt x="3819" y="66157"/>
                    <a:pt x="4605" y="66157"/>
                  </a:cubicBezTo>
                  <a:lnTo>
                    <a:pt x="4664" y="66157"/>
                  </a:lnTo>
                  <a:lnTo>
                    <a:pt x="4664" y="91665"/>
                  </a:lnTo>
                  <a:lnTo>
                    <a:pt x="4605" y="91665"/>
                  </a:lnTo>
                  <a:cubicBezTo>
                    <a:pt x="3819" y="91665"/>
                    <a:pt x="3183" y="92302"/>
                    <a:pt x="3183" y="93087"/>
                  </a:cubicBezTo>
                  <a:cubicBezTo>
                    <a:pt x="3183" y="93873"/>
                    <a:pt x="3819" y="94510"/>
                    <a:pt x="4605" y="94510"/>
                  </a:cubicBezTo>
                  <a:lnTo>
                    <a:pt x="4664" y="94510"/>
                  </a:lnTo>
                  <a:lnTo>
                    <a:pt x="4664" y="120689"/>
                  </a:lnTo>
                  <a:lnTo>
                    <a:pt x="19897" y="120689"/>
                  </a:lnTo>
                  <a:lnTo>
                    <a:pt x="19897" y="94510"/>
                  </a:lnTo>
                  <a:lnTo>
                    <a:pt x="19956" y="94510"/>
                  </a:lnTo>
                  <a:cubicBezTo>
                    <a:pt x="20742" y="94510"/>
                    <a:pt x="21379" y="93873"/>
                    <a:pt x="21379" y="93087"/>
                  </a:cubicBezTo>
                  <a:cubicBezTo>
                    <a:pt x="21379" y="92302"/>
                    <a:pt x="20742" y="91665"/>
                    <a:pt x="19956" y="91665"/>
                  </a:cubicBezTo>
                  <a:lnTo>
                    <a:pt x="19897" y="91665"/>
                  </a:lnTo>
                  <a:lnTo>
                    <a:pt x="19897" y="66158"/>
                  </a:lnTo>
                  <a:lnTo>
                    <a:pt x="19956" y="66158"/>
                  </a:lnTo>
                  <a:cubicBezTo>
                    <a:pt x="20742" y="66158"/>
                    <a:pt x="21379" y="65521"/>
                    <a:pt x="21379" y="64735"/>
                  </a:cubicBezTo>
                  <a:cubicBezTo>
                    <a:pt x="21379" y="63950"/>
                    <a:pt x="20742" y="63313"/>
                    <a:pt x="19956" y="63313"/>
                  </a:cubicBezTo>
                  <a:lnTo>
                    <a:pt x="19897" y="63313"/>
                  </a:lnTo>
                  <a:lnTo>
                    <a:pt x="19897" y="37901"/>
                  </a:lnTo>
                  <a:lnTo>
                    <a:pt x="20016" y="37901"/>
                  </a:lnTo>
                  <a:cubicBezTo>
                    <a:pt x="20800" y="37901"/>
                    <a:pt x="21438" y="37263"/>
                    <a:pt x="21438" y="36478"/>
                  </a:cubicBezTo>
                  <a:cubicBezTo>
                    <a:pt x="21438" y="35692"/>
                    <a:pt x="20800" y="35056"/>
                    <a:pt x="20016" y="35056"/>
                  </a:cubicBezTo>
                  <a:lnTo>
                    <a:pt x="19897" y="35056"/>
                  </a:lnTo>
                  <a:lnTo>
                    <a:pt x="19897" y="28803"/>
                  </a:lnTo>
                  <a:lnTo>
                    <a:pt x="20016" y="28803"/>
                  </a:lnTo>
                  <a:cubicBezTo>
                    <a:pt x="20800" y="28803"/>
                    <a:pt x="21438" y="28165"/>
                    <a:pt x="21438" y="27381"/>
                  </a:cubicBezTo>
                  <a:cubicBezTo>
                    <a:pt x="21438" y="26839"/>
                    <a:pt x="21131" y="26374"/>
                    <a:pt x="20688" y="26135"/>
                  </a:cubicBezTo>
                  <a:cubicBezTo>
                    <a:pt x="20746" y="26091"/>
                    <a:pt x="20801" y="26046"/>
                    <a:pt x="20857" y="26001"/>
                  </a:cubicBezTo>
                  <a:cubicBezTo>
                    <a:pt x="20881" y="25983"/>
                    <a:pt x="20905" y="25965"/>
                    <a:pt x="20927" y="25946"/>
                  </a:cubicBezTo>
                  <a:cubicBezTo>
                    <a:pt x="21156" y="25765"/>
                    <a:pt x="21375" y="25577"/>
                    <a:pt x="21586" y="25381"/>
                  </a:cubicBezTo>
                  <a:cubicBezTo>
                    <a:pt x="21603" y="25366"/>
                    <a:pt x="21619" y="25350"/>
                    <a:pt x="21635" y="25335"/>
                  </a:cubicBezTo>
                  <a:cubicBezTo>
                    <a:pt x="22071" y="24927"/>
                    <a:pt x="22472" y="24484"/>
                    <a:pt x="22832" y="24010"/>
                  </a:cubicBezTo>
                  <a:cubicBezTo>
                    <a:pt x="23007" y="23776"/>
                    <a:pt x="23171" y="23535"/>
                    <a:pt x="23324" y="23292"/>
                  </a:cubicBezTo>
                  <a:cubicBezTo>
                    <a:pt x="23333" y="23277"/>
                    <a:pt x="23342" y="23264"/>
                    <a:pt x="23350" y="23250"/>
                  </a:cubicBezTo>
                  <a:cubicBezTo>
                    <a:pt x="23502" y="23006"/>
                    <a:pt x="23641" y="22755"/>
                    <a:pt x="23768" y="22501"/>
                  </a:cubicBezTo>
                  <a:cubicBezTo>
                    <a:pt x="23771" y="22495"/>
                    <a:pt x="23773" y="22489"/>
                    <a:pt x="23775" y="22484"/>
                  </a:cubicBezTo>
                  <a:cubicBezTo>
                    <a:pt x="24034" y="21964"/>
                    <a:pt x="24240" y="21418"/>
                    <a:pt x="24392" y="20857"/>
                  </a:cubicBezTo>
                  <a:cubicBezTo>
                    <a:pt x="24392" y="20853"/>
                    <a:pt x="24393" y="20849"/>
                    <a:pt x="24394" y="20846"/>
                  </a:cubicBezTo>
                  <a:lnTo>
                    <a:pt x="24393" y="20846"/>
                  </a:lnTo>
                  <a:cubicBezTo>
                    <a:pt x="24583" y="20141"/>
                    <a:pt x="24679" y="19413"/>
                    <a:pt x="24679" y="18681"/>
                  </a:cubicBezTo>
                  <a:cubicBezTo>
                    <a:pt x="24679" y="15726"/>
                    <a:pt x="22986" y="13304"/>
                    <a:pt x="20598" y="11330"/>
                  </a:cubicBezTo>
                  <a:cubicBezTo>
                    <a:pt x="20598" y="11330"/>
                    <a:pt x="20594" y="11326"/>
                    <a:pt x="20594" y="11326"/>
                  </a:cubicBezTo>
                  <a:cubicBezTo>
                    <a:pt x="20478" y="11232"/>
                    <a:pt x="20364" y="11137"/>
                    <a:pt x="20247" y="11044"/>
                  </a:cubicBezTo>
                  <a:cubicBezTo>
                    <a:pt x="19904" y="10757"/>
                    <a:pt x="19332" y="10258"/>
                    <a:pt x="18643" y="9577"/>
                  </a:cubicBezTo>
                  <a:cubicBezTo>
                    <a:pt x="13819" y="5329"/>
                    <a:pt x="12734" y="1470"/>
                    <a:pt x="12409" y="266"/>
                  </a:cubicBezTo>
                  <a:cubicBezTo>
                    <a:pt x="12377" y="149"/>
                    <a:pt x="12341" y="1"/>
                    <a:pt x="12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3"/>
            <p:cNvSpPr/>
            <p:nvPr/>
          </p:nvSpPr>
          <p:spPr>
            <a:xfrm>
              <a:off x="2138674" y="3443510"/>
              <a:ext cx="399136" cy="1951854"/>
            </a:xfrm>
            <a:custGeom>
              <a:avLst/>
              <a:gdLst/>
              <a:ahLst/>
              <a:cxnLst/>
              <a:rect l="l" t="t" r="r" b="b"/>
              <a:pathLst>
                <a:path w="18188" h="88943" extrusionOk="0">
                  <a:moveTo>
                    <a:pt x="5804" y="22383"/>
                  </a:moveTo>
                  <a:cubicBezTo>
                    <a:pt x="5870" y="22383"/>
                    <a:pt x="5935" y="22390"/>
                    <a:pt x="6000" y="22402"/>
                  </a:cubicBezTo>
                  <a:cubicBezTo>
                    <a:pt x="6022" y="22407"/>
                    <a:pt x="6045" y="22414"/>
                    <a:pt x="6066" y="22420"/>
                  </a:cubicBezTo>
                  <a:cubicBezTo>
                    <a:pt x="6104" y="22429"/>
                    <a:pt x="6143" y="22441"/>
                    <a:pt x="6181" y="22455"/>
                  </a:cubicBezTo>
                  <a:cubicBezTo>
                    <a:pt x="6207" y="22466"/>
                    <a:pt x="6233" y="22478"/>
                    <a:pt x="6258" y="22491"/>
                  </a:cubicBezTo>
                  <a:cubicBezTo>
                    <a:pt x="6287" y="22504"/>
                    <a:pt x="6315" y="22519"/>
                    <a:pt x="6342" y="22536"/>
                  </a:cubicBezTo>
                  <a:cubicBezTo>
                    <a:pt x="6369" y="22553"/>
                    <a:pt x="6398" y="22570"/>
                    <a:pt x="6425" y="22591"/>
                  </a:cubicBezTo>
                  <a:cubicBezTo>
                    <a:pt x="6443" y="22604"/>
                    <a:pt x="6461" y="22620"/>
                    <a:pt x="6477" y="22633"/>
                  </a:cubicBezTo>
                  <a:cubicBezTo>
                    <a:pt x="6509" y="22659"/>
                    <a:pt x="6539" y="22688"/>
                    <a:pt x="6567" y="22717"/>
                  </a:cubicBezTo>
                  <a:cubicBezTo>
                    <a:pt x="6682" y="22842"/>
                    <a:pt x="6765" y="22992"/>
                    <a:pt x="6810" y="23155"/>
                  </a:cubicBezTo>
                  <a:cubicBezTo>
                    <a:pt x="6837" y="23245"/>
                    <a:pt x="6851" y="23337"/>
                    <a:pt x="6852" y="23431"/>
                  </a:cubicBezTo>
                  <a:lnTo>
                    <a:pt x="6852" y="25835"/>
                  </a:lnTo>
                  <a:lnTo>
                    <a:pt x="4756" y="25835"/>
                  </a:lnTo>
                  <a:lnTo>
                    <a:pt x="4756" y="23431"/>
                  </a:lnTo>
                  <a:cubicBezTo>
                    <a:pt x="4762" y="23124"/>
                    <a:pt x="4900" y="22834"/>
                    <a:pt x="5133" y="22633"/>
                  </a:cubicBezTo>
                  <a:cubicBezTo>
                    <a:pt x="5149" y="22618"/>
                    <a:pt x="5166" y="22604"/>
                    <a:pt x="5184" y="22591"/>
                  </a:cubicBezTo>
                  <a:cubicBezTo>
                    <a:pt x="5210" y="22570"/>
                    <a:pt x="5240" y="22553"/>
                    <a:pt x="5268" y="22535"/>
                  </a:cubicBezTo>
                  <a:cubicBezTo>
                    <a:pt x="5297" y="22517"/>
                    <a:pt x="5323" y="22504"/>
                    <a:pt x="5351" y="22491"/>
                  </a:cubicBezTo>
                  <a:cubicBezTo>
                    <a:pt x="5376" y="22478"/>
                    <a:pt x="5402" y="22466"/>
                    <a:pt x="5430" y="22455"/>
                  </a:cubicBezTo>
                  <a:cubicBezTo>
                    <a:pt x="5466" y="22441"/>
                    <a:pt x="5505" y="22431"/>
                    <a:pt x="5543" y="22420"/>
                  </a:cubicBezTo>
                  <a:cubicBezTo>
                    <a:pt x="5566" y="22414"/>
                    <a:pt x="5587" y="22407"/>
                    <a:pt x="5610" y="22402"/>
                  </a:cubicBezTo>
                  <a:cubicBezTo>
                    <a:pt x="5674" y="22390"/>
                    <a:pt x="5739" y="22383"/>
                    <a:pt x="5804" y="22383"/>
                  </a:cubicBezTo>
                  <a:close/>
                  <a:moveTo>
                    <a:pt x="9094" y="22383"/>
                  </a:moveTo>
                  <a:cubicBezTo>
                    <a:pt x="9159" y="22383"/>
                    <a:pt x="9224" y="22389"/>
                    <a:pt x="9289" y="22402"/>
                  </a:cubicBezTo>
                  <a:cubicBezTo>
                    <a:pt x="9311" y="22407"/>
                    <a:pt x="9334" y="22414"/>
                    <a:pt x="9355" y="22420"/>
                  </a:cubicBezTo>
                  <a:cubicBezTo>
                    <a:pt x="9393" y="22429"/>
                    <a:pt x="9432" y="22441"/>
                    <a:pt x="9470" y="22455"/>
                  </a:cubicBezTo>
                  <a:cubicBezTo>
                    <a:pt x="9496" y="22466"/>
                    <a:pt x="9522" y="22478"/>
                    <a:pt x="9547" y="22490"/>
                  </a:cubicBezTo>
                  <a:cubicBezTo>
                    <a:pt x="9576" y="22504"/>
                    <a:pt x="9604" y="22518"/>
                    <a:pt x="9632" y="22536"/>
                  </a:cubicBezTo>
                  <a:cubicBezTo>
                    <a:pt x="9660" y="22553"/>
                    <a:pt x="9687" y="22570"/>
                    <a:pt x="9715" y="22591"/>
                  </a:cubicBezTo>
                  <a:cubicBezTo>
                    <a:pt x="9732" y="22604"/>
                    <a:pt x="9750" y="22620"/>
                    <a:pt x="9767" y="22633"/>
                  </a:cubicBezTo>
                  <a:cubicBezTo>
                    <a:pt x="9799" y="22659"/>
                    <a:pt x="9828" y="22688"/>
                    <a:pt x="9857" y="22717"/>
                  </a:cubicBezTo>
                  <a:cubicBezTo>
                    <a:pt x="9972" y="22842"/>
                    <a:pt x="10055" y="22992"/>
                    <a:pt x="10100" y="23155"/>
                  </a:cubicBezTo>
                  <a:cubicBezTo>
                    <a:pt x="10126" y="23245"/>
                    <a:pt x="10140" y="23337"/>
                    <a:pt x="10141" y="23431"/>
                  </a:cubicBezTo>
                  <a:lnTo>
                    <a:pt x="10142" y="25835"/>
                  </a:lnTo>
                  <a:lnTo>
                    <a:pt x="8046" y="25835"/>
                  </a:lnTo>
                  <a:lnTo>
                    <a:pt x="8046" y="23431"/>
                  </a:lnTo>
                  <a:cubicBezTo>
                    <a:pt x="8047" y="23339"/>
                    <a:pt x="8061" y="23246"/>
                    <a:pt x="8087" y="23157"/>
                  </a:cubicBezTo>
                  <a:cubicBezTo>
                    <a:pt x="8143" y="22953"/>
                    <a:pt x="8259" y="22771"/>
                    <a:pt x="8420" y="22634"/>
                  </a:cubicBezTo>
                  <a:cubicBezTo>
                    <a:pt x="8438" y="22619"/>
                    <a:pt x="8454" y="22605"/>
                    <a:pt x="8473" y="22591"/>
                  </a:cubicBezTo>
                  <a:cubicBezTo>
                    <a:pt x="8500" y="22570"/>
                    <a:pt x="8528" y="22553"/>
                    <a:pt x="8556" y="22536"/>
                  </a:cubicBezTo>
                  <a:cubicBezTo>
                    <a:pt x="8584" y="22518"/>
                    <a:pt x="8612" y="22504"/>
                    <a:pt x="8641" y="22490"/>
                  </a:cubicBezTo>
                  <a:cubicBezTo>
                    <a:pt x="8667" y="22478"/>
                    <a:pt x="8692" y="22466"/>
                    <a:pt x="8718" y="22455"/>
                  </a:cubicBezTo>
                  <a:cubicBezTo>
                    <a:pt x="8756" y="22441"/>
                    <a:pt x="8795" y="22429"/>
                    <a:pt x="8834" y="22420"/>
                  </a:cubicBezTo>
                  <a:cubicBezTo>
                    <a:pt x="8855" y="22414"/>
                    <a:pt x="8876" y="22407"/>
                    <a:pt x="8899" y="22402"/>
                  </a:cubicBezTo>
                  <a:cubicBezTo>
                    <a:pt x="8963" y="22389"/>
                    <a:pt x="9028" y="22383"/>
                    <a:pt x="9094" y="22383"/>
                  </a:cubicBezTo>
                  <a:close/>
                  <a:moveTo>
                    <a:pt x="12422" y="22383"/>
                  </a:moveTo>
                  <a:cubicBezTo>
                    <a:pt x="12487" y="22383"/>
                    <a:pt x="12552" y="22389"/>
                    <a:pt x="12616" y="22402"/>
                  </a:cubicBezTo>
                  <a:cubicBezTo>
                    <a:pt x="12640" y="22407"/>
                    <a:pt x="12661" y="22414"/>
                    <a:pt x="12684" y="22420"/>
                  </a:cubicBezTo>
                  <a:cubicBezTo>
                    <a:pt x="12722" y="22429"/>
                    <a:pt x="12760" y="22441"/>
                    <a:pt x="12798" y="22454"/>
                  </a:cubicBezTo>
                  <a:cubicBezTo>
                    <a:pt x="12824" y="22466"/>
                    <a:pt x="12850" y="22478"/>
                    <a:pt x="12876" y="22490"/>
                  </a:cubicBezTo>
                  <a:cubicBezTo>
                    <a:pt x="12902" y="22503"/>
                    <a:pt x="12930" y="22518"/>
                    <a:pt x="12958" y="22535"/>
                  </a:cubicBezTo>
                  <a:cubicBezTo>
                    <a:pt x="12987" y="22553"/>
                    <a:pt x="13016" y="22572"/>
                    <a:pt x="13044" y="22592"/>
                  </a:cubicBezTo>
                  <a:cubicBezTo>
                    <a:pt x="13061" y="22604"/>
                    <a:pt x="13076" y="22618"/>
                    <a:pt x="13093" y="22632"/>
                  </a:cubicBezTo>
                  <a:cubicBezTo>
                    <a:pt x="13255" y="22768"/>
                    <a:pt x="13372" y="22952"/>
                    <a:pt x="13429" y="23158"/>
                  </a:cubicBezTo>
                  <a:cubicBezTo>
                    <a:pt x="13455" y="23247"/>
                    <a:pt x="13468" y="23339"/>
                    <a:pt x="13470" y="23431"/>
                  </a:cubicBezTo>
                  <a:lnTo>
                    <a:pt x="13470" y="25835"/>
                  </a:lnTo>
                  <a:lnTo>
                    <a:pt x="11374" y="25835"/>
                  </a:lnTo>
                  <a:lnTo>
                    <a:pt x="11374" y="23431"/>
                  </a:lnTo>
                  <a:cubicBezTo>
                    <a:pt x="11375" y="23339"/>
                    <a:pt x="11388" y="23246"/>
                    <a:pt x="11414" y="23157"/>
                  </a:cubicBezTo>
                  <a:cubicBezTo>
                    <a:pt x="11470" y="22952"/>
                    <a:pt x="11589" y="22768"/>
                    <a:pt x="11751" y="22632"/>
                  </a:cubicBezTo>
                  <a:cubicBezTo>
                    <a:pt x="11768" y="22618"/>
                    <a:pt x="11783" y="22604"/>
                    <a:pt x="11800" y="22592"/>
                  </a:cubicBezTo>
                  <a:cubicBezTo>
                    <a:pt x="11827" y="22572"/>
                    <a:pt x="11856" y="22553"/>
                    <a:pt x="11886" y="22535"/>
                  </a:cubicBezTo>
                  <a:cubicBezTo>
                    <a:pt x="11912" y="22518"/>
                    <a:pt x="11939" y="22505"/>
                    <a:pt x="11967" y="22490"/>
                  </a:cubicBezTo>
                  <a:cubicBezTo>
                    <a:pt x="11994" y="22476"/>
                    <a:pt x="12019" y="22466"/>
                    <a:pt x="12046" y="22454"/>
                  </a:cubicBezTo>
                  <a:cubicBezTo>
                    <a:pt x="12084" y="22441"/>
                    <a:pt x="12122" y="22429"/>
                    <a:pt x="12160" y="22420"/>
                  </a:cubicBezTo>
                  <a:cubicBezTo>
                    <a:pt x="12182" y="22414"/>
                    <a:pt x="12205" y="22407"/>
                    <a:pt x="12226" y="22402"/>
                  </a:cubicBezTo>
                  <a:cubicBezTo>
                    <a:pt x="12290" y="22390"/>
                    <a:pt x="12357" y="22383"/>
                    <a:pt x="12422" y="22383"/>
                  </a:cubicBezTo>
                  <a:close/>
                  <a:moveTo>
                    <a:pt x="9095" y="0"/>
                  </a:moveTo>
                  <a:cubicBezTo>
                    <a:pt x="9095" y="0"/>
                    <a:pt x="9067" y="101"/>
                    <a:pt x="9042" y="196"/>
                  </a:cubicBezTo>
                  <a:cubicBezTo>
                    <a:pt x="8807" y="1085"/>
                    <a:pt x="8003" y="3927"/>
                    <a:pt x="4448" y="7058"/>
                  </a:cubicBezTo>
                  <a:cubicBezTo>
                    <a:pt x="3941" y="7559"/>
                    <a:pt x="3520" y="7928"/>
                    <a:pt x="3267" y="8139"/>
                  </a:cubicBezTo>
                  <a:cubicBezTo>
                    <a:pt x="3180" y="8208"/>
                    <a:pt x="3097" y="8278"/>
                    <a:pt x="3011" y="8348"/>
                  </a:cubicBezTo>
                  <a:lnTo>
                    <a:pt x="3009" y="8350"/>
                  </a:lnTo>
                  <a:cubicBezTo>
                    <a:pt x="1249" y="9804"/>
                    <a:pt x="1" y="11591"/>
                    <a:pt x="1" y="13768"/>
                  </a:cubicBezTo>
                  <a:cubicBezTo>
                    <a:pt x="1" y="14761"/>
                    <a:pt x="239" y="15708"/>
                    <a:pt x="669" y="16575"/>
                  </a:cubicBezTo>
                  <a:cubicBezTo>
                    <a:pt x="669" y="16576"/>
                    <a:pt x="670" y="16579"/>
                    <a:pt x="670" y="16580"/>
                  </a:cubicBezTo>
                  <a:cubicBezTo>
                    <a:pt x="765" y="16769"/>
                    <a:pt x="868" y="16955"/>
                    <a:pt x="982" y="17138"/>
                  </a:cubicBezTo>
                  <a:cubicBezTo>
                    <a:pt x="987" y="17145"/>
                    <a:pt x="992" y="17153"/>
                    <a:pt x="996" y="17162"/>
                  </a:cubicBezTo>
                  <a:cubicBezTo>
                    <a:pt x="1346" y="17718"/>
                    <a:pt x="1767" y="18225"/>
                    <a:pt x="2247" y="18673"/>
                  </a:cubicBezTo>
                  <a:cubicBezTo>
                    <a:pt x="2258" y="18684"/>
                    <a:pt x="2268" y="18693"/>
                    <a:pt x="2279" y="18703"/>
                  </a:cubicBezTo>
                  <a:cubicBezTo>
                    <a:pt x="2435" y="18848"/>
                    <a:pt x="2598" y="18988"/>
                    <a:pt x="2767" y="19122"/>
                  </a:cubicBezTo>
                  <a:cubicBezTo>
                    <a:pt x="2783" y="19135"/>
                    <a:pt x="2799" y="19147"/>
                    <a:pt x="2815" y="19160"/>
                  </a:cubicBezTo>
                  <a:cubicBezTo>
                    <a:pt x="2857" y="19193"/>
                    <a:pt x="2900" y="19227"/>
                    <a:pt x="2943" y="19260"/>
                  </a:cubicBezTo>
                  <a:cubicBezTo>
                    <a:pt x="2614" y="19438"/>
                    <a:pt x="2390" y="19779"/>
                    <a:pt x="2389" y="20178"/>
                  </a:cubicBezTo>
                  <a:cubicBezTo>
                    <a:pt x="2389" y="20757"/>
                    <a:pt x="2859" y="21226"/>
                    <a:pt x="3438" y="21226"/>
                  </a:cubicBezTo>
                  <a:lnTo>
                    <a:pt x="3524" y="21226"/>
                  </a:lnTo>
                  <a:lnTo>
                    <a:pt x="3524" y="25834"/>
                  </a:lnTo>
                  <a:lnTo>
                    <a:pt x="3438" y="25834"/>
                  </a:lnTo>
                  <a:cubicBezTo>
                    <a:pt x="2859" y="25834"/>
                    <a:pt x="2389" y="26303"/>
                    <a:pt x="2389" y="26881"/>
                  </a:cubicBezTo>
                  <a:cubicBezTo>
                    <a:pt x="2389" y="27461"/>
                    <a:pt x="2859" y="27931"/>
                    <a:pt x="3438" y="27931"/>
                  </a:cubicBezTo>
                  <a:lnTo>
                    <a:pt x="3438" y="46659"/>
                  </a:lnTo>
                  <a:lnTo>
                    <a:pt x="3394" y="46659"/>
                  </a:lnTo>
                  <a:cubicBezTo>
                    <a:pt x="3390" y="46659"/>
                    <a:pt x="3386" y="46659"/>
                    <a:pt x="3381" y="46659"/>
                  </a:cubicBezTo>
                  <a:cubicBezTo>
                    <a:pt x="2804" y="46659"/>
                    <a:pt x="2333" y="47128"/>
                    <a:pt x="2333" y="47707"/>
                  </a:cubicBezTo>
                  <a:cubicBezTo>
                    <a:pt x="2333" y="48287"/>
                    <a:pt x="2805" y="48756"/>
                    <a:pt x="3383" y="48756"/>
                  </a:cubicBezTo>
                  <a:cubicBezTo>
                    <a:pt x="3387" y="48756"/>
                    <a:pt x="3391" y="48756"/>
                    <a:pt x="3394" y="48756"/>
                  </a:cubicBezTo>
                  <a:lnTo>
                    <a:pt x="3438" y="48756"/>
                  </a:lnTo>
                  <a:lnTo>
                    <a:pt x="3438" y="67554"/>
                  </a:lnTo>
                  <a:lnTo>
                    <a:pt x="3394" y="67554"/>
                  </a:lnTo>
                  <a:cubicBezTo>
                    <a:pt x="3394" y="67554"/>
                    <a:pt x="3393" y="67554"/>
                    <a:pt x="3392" y="67554"/>
                  </a:cubicBezTo>
                  <a:cubicBezTo>
                    <a:pt x="2815" y="67554"/>
                    <a:pt x="2346" y="68023"/>
                    <a:pt x="2346" y="68601"/>
                  </a:cubicBezTo>
                  <a:cubicBezTo>
                    <a:pt x="2346" y="69180"/>
                    <a:pt x="2816" y="69649"/>
                    <a:pt x="3394" y="69649"/>
                  </a:cubicBezTo>
                  <a:lnTo>
                    <a:pt x="3438" y="69649"/>
                  </a:lnTo>
                  <a:lnTo>
                    <a:pt x="3438" y="88942"/>
                  </a:lnTo>
                  <a:lnTo>
                    <a:pt x="14663" y="88942"/>
                  </a:lnTo>
                  <a:lnTo>
                    <a:pt x="14663" y="69649"/>
                  </a:lnTo>
                  <a:lnTo>
                    <a:pt x="14706" y="69649"/>
                  </a:lnTo>
                  <a:cubicBezTo>
                    <a:pt x="14707" y="69649"/>
                    <a:pt x="14707" y="69649"/>
                    <a:pt x="14708" y="69649"/>
                  </a:cubicBezTo>
                  <a:cubicBezTo>
                    <a:pt x="15287" y="69649"/>
                    <a:pt x="15755" y="69180"/>
                    <a:pt x="15755" y="68601"/>
                  </a:cubicBezTo>
                  <a:cubicBezTo>
                    <a:pt x="15755" y="68023"/>
                    <a:pt x="15287" y="67554"/>
                    <a:pt x="14708" y="67554"/>
                  </a:cubicBezTo>
                  <a:cubicBezTo>
                    <a:pt x="14707" y="67554"/>
                    <a:pt x="14707" y="67554"/>
                    <a:pt x="14706" y="67554"/>
                  </a:cubicBezTo>
                  <a:lnTo>
                    <a:pt x="14663" y="67554"/>
                  </a:lnTo>
                  <a:lnTo>
                    <a:pt x="14663" y="48756"/>
                  </a:lnTo>
                  <a:lnTo>
                    <a:pt x="14706" y="48756"/>
                  </a:lnTo>
                  <a:cubicBezTo>
                    <a:pt x="14710" y="48756"/>
                    <a:pt x="14715" y="48756"/>
                    <a:pt x="14719" y="48756"/>
                  </a:cubicBezTo>
                  <a:cubicBezTo>
                    <a:pt x="15297" y="48756"/>
                    <a:pt x="15767" y="48287"/>
                    <a:pt x="15767" y="47708"/>
                  </a:cubicBezTo>
                  <a:cubicBezTo>
                    <a:pt x="15767" y="47128"/>
                    <a:pt x="15297" y="46659"/>
                    <a:pt x="14719" y="46659"/>
                  </a:cubicBezTo>
                  <a:cubicBezTo>
                    <a:pt x="14715" y="46659"/>
                    <a:pt x="14710" y="46659"/>
                    <a:pt x="14706" y="46659"/>
                  </a:cubicBezTo>
                  <a:lnTo>
                    <a:pt x="14663" y="46659"/>
                  </a:lnTo>
                  <a:lnTo>
                    <a:pt x="14663" y="27931"/>
                  </a:lnTo>
                  <a:lnTo>
                    <a:pt x="14750" y="27931"/>
                  </a:lnTo>
                  <a:cubicBezTo>
                    <a:pt x="15329" y="27931"/>
                    <a:pt x="15799" y="27461"/>
                    <a:pt x="15799" y="26883"/>
                  </a:cubicBezTo>
                  <a:cubicBezTo>
                    <a:pt x="15798" y="26304"/>
                    <a:pt x="15328" y="25835"/>
                    <a:pt x="14750" y="25835"/>
                  </a:cubicBezTo>
                  <a:lnTo>
                    <a:pt x="14663" y="25835"/>
                  </a:lnTo>
                  <a:lnTo>
                    <a:pt x="14663" y="21226"/>
                  </a:lnTo>
                  <a:lnTo>
                    <a:pt x="14750" y="21226"/>
                  </a:lnTo>
                  <a:cubicBezTo>
                    <a:pt x="15328" y="21226"/>
                    <a:pt x="15798" y="20757"/>
                    <a:pt x="15799" y="20178"/>
                  </a:cubicBezTo>
                  <a:cubicBezTo>
                    <a:pt x="15799" y="19780"/>
                    <a:pt x="15572" y="19438"/>
                    <a:pt x="15245" y="19261"/>
                  </a:cubicBezTo>
                  <a:cubicBezTo>
                    <a:pt x="15288" y="19229"/>
                    <a:pt x="15328" y="19195"/>
                    <a:pt x="15371" y="19163"/>
                  </a:cubicBezTo>
                  <a:cubicBezTo>
                    <a:pt x="15388" y="19148"/>
                    <a:pt x="15405" y="19135"/>
                    <a:pt x="15422" y="19122"/>
                  </a:cubicBezTo>
                  <a:cubicBezTo>
                    <a:pt x="15590" y="18988"/>
                    <a:pt x="15751" y="18850"/>
                    <a:pt x="15908" y="18705"/>
                  </a:cubicBezTo>
                  <a:cubicBezTo>
                    <a:pt x="15920" y="18694"/>
                    <a:pt x="15932" y="18683"/>
                    <a:pt x="15945" y="18672"/>
                  </a:cubicBezTo>
                  <a:cubicBezTo>
                    <a:pt x="16265" y="18371"/>
                    <a:pt x="16560" y="18044"/>
                    <a:pt x="16827" y="17694"/>
                  </a:cubicBezTo>
                  <a:cubicBezTo>
                    <a:pt x="16956" y="17522"/>
                    <a:pt x="17077" y="17345"/>
                    <a:pt x="17189" y="17165"/>
                  </a:cubicBezTo>
                  <a:cubicBezTo>
                    <a:pt x="17196" y="17155"/>
                    <a:pt x="17202" y="17144"/>
                    <a:pt x="17208" y="17134"/>
                  </a:cubicBezTo>
                  <a:cubicBezTo>
                    <a:pt x="17320" y="16954"/>
                    <a:pt x="17424" y="16771"/>
                    <a:pt x="17516" y="16582"/>
                  </a:cubicBezTo>
                  <a:cubicBezTo>
                    <a:pt x="17519" y="16577"/>
                    <a:pt x="17521" y="16574"/>
                    <a:pt x="17522" y="16570"/>
                  </a:cubicBezTo>
                  <a:cubicBezTo>
                    <a:pt x="17713" y="16186"/>
                    <a:pt x="17865" y="15784"/>
                    <a:pt x="17976" y="15371"/>
                  </a:cubicBezTo>
                  <a:cubicBezTo>
                    <a:pt x="17976" y="15368"/>
                    <a:pt x="17977" y="15366"/>
                    <a:pt x="17977" y="15364"/>
                  </a:cubicBezTo>
                  <a:cubicBezTo>
                    <a:pt x="18116" y="14843"/>
                    <a:pt x="18187" y="14306"/>
                    <a:pt x="18187" y="13768"/>
                  </a:cubicBezTo>
                  <a:cubicBezTo>
                    <a:pt x="18187" y="11591"/>
                    <a:pt x="16940" y="9804"/>
                    <a:pt x="15180" y="8350"/>
                  </a:cubicBezTo>
                  <a:cubicBezTo>
                    <a:pt x="15180" y="8350"/>
                    <a:pt x="15177" y="8349"/>
                    <a:pt x="15177" y="8348"/>
                  </a:cubicBezTo>
                  <a:cubicBezTo>
                    <a:pt x="15091" y="8278"/>
                    <a:pt x="15007" y="8208"/>
                    <a:pt x="14920" y="8139"/>
                  </a:cubicBezTo>
                  <a:cubicBezTo>
                    <a:pt x="14668" y="7928"/>
                    <a:pt x="14247" y="7560"/>
                    <a:pt x="13739" y="7058"/>
                  </a:cubicBezTo>
                  <a:cubicBezTo>
                    <a:pt x="10184" y="3927"/>
                    <a:pt x="9385" y="1084"/>
                    <a:pt x="9144" y="196"/>
                  </a:cubicBezTo>
                  <a:cubicBezTo>
                    <a:pt x="9122" y="109"/>
                    <a:pt x="9095" y="0"/>
                    <a:pt x="9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3"/>
            <p:cNvSpPr/>
            <p:nvPr/>
          </p:nvSpPr>
          <p:spPr>
            <a:xfrm>
              <a:off x="1644867" y="4074297"/>
              <a:ext cx="2166981" cy="1399564"/>
            </a:xfrm>
            <a:custGeom>
              <a:avLst/>
              <a:gdLst/>
              <a:ahLst/>
              <a:cxnLst/>
              <a:rect l="l" t="t" r="r" b="b"/>
              <a:pathLst>
                <a:path w="98746" h="63776" extrusionOk="0">
                  <a:moveTo>
                    <a:pt x="18605" y="1"/>
                  </a:moveTo>
                  <a:cubicBezTo>
                    <a:pt x="17304" y="346"/>
                    <a:pt x="16345" y="1532"/>
                    <a:pt x="16345" y="2943"/>
                  </a:cubicBezTo>
                  <a:cubicBezTo>
                    <a:pt x="16345" y="4542"/>
                    <a:pt x="17578" y="5850"/>
                    <a:pt x="19145" y="5975"/>
                  </a:cubicBezTo>
                  <a:lnTo>
                    <a:pt x="19145" y="7727"/>
                  </a:lnTo>
                  <a:cubicBezTo>
                    <a:pt x="18545" y="9537"/>
                    <a:pt x="16650" y="14339"/>
                    <a:pt x="9459" y="19606"/>
                  </a:cubicBezTo>
                  <a:cubicBezTo>
                    <a:pt x="8379" y="20494"/>
                    <a:pt x="7485" y="21145"/>
                    <a:pt x="6948" y="21518"/>
                  </a:cubicBezTo>
                  <a:cubicBezTo>
                    <a:pt x="6763" y="21640"/>
                    <a:pt x="6584" y="21764"/>
                    <a:pt x="6403" y="21887"/>
                  </a:cubicBezTo>
                  <a:cubicBezTo>
                    <a:pt x="6401" y="21889"/>
                    <a:pt x="6399" y="21890"/>
                    <a:pt x="6396" y="21892"/>
                  </a:cubicBezTo>
                  <a:cubicBezTo>
                    <a:pt x="2654" y="24464"/>
                    <a:pt x="0" y="27622"/>
                    <a:pt x="0" y="31475"/>
                  </a:cubicBezTo>
                  <a:cubicBezTo>
                    <a:pt x="0" y="33229"/>
                    <a:pt x="505" y="34902"/>
                    <a:pt x="1417" y="36432"/>
                  </a:cubicBezTo>
                  <a:cubicBezTo>
                    <a:pt x="1419" y="36437"/>
                    <a:pt x="1423" y="36443"/>
                    <a:pt x="1426" y="36449"/>
                  </a:cubicBezTo>
                  <a:cubicBezTo>
                    <a:pt x="1519" y="36604"/>
                    <a:pt x="1617" y="36757"/>
                    <a:pt x="1718" y="36910"/>
                  </a:cubicBezTo>
                  <a:cubicBezTo>
                    <a:pt x="1734" y="36935"/>
                    <a:pt x="1751" y="36961"/>
                    <a:pt x="1768" y="36986"/>
                  </a:cubicBezTo>
                  <a:cubicBezTo>
                    <a:pt x="1866" y="37130"/>
                    <a:pt x="1968" y="37274"/>
                    <a:pt x="2072" y="37415"/>
                  </a:cubicBezTo>
                  <a:cubicBezTo>
                    <a:pt x="2095" y="37444"/>
                    <a:pt x="2117" y="37474"/>
                    <a:pt x="2139" y="37504"/>
                  </a:cubicBezTo>
                  <a:cubicBezTo>
                    <a:pt x="2245" y="37644"/>
                    <a:pt x="2354" y="37785"/>
                    <a:pt x="2468" y="37922"/>
                  </a:cubicBezTo>
                  <a:cubicBezTo>
                    <a:pt x="2487" y="37945"/>
                    <a:pt x="2506" y="37968"/>
                    <a:pt x="2525" y="37991"/>
                  </a:cubicBezTo>
                  <a:cubicBezTo>
                    <a:pt x="3049" y="38614"/>
                    <a:pt x="3624" y="39193"/>
                    <a:pt x="4245" y="39719"/>
                  </a:cubicBezTo>
                  <a:cubicBezTo>
                    <a:pt x="4266" y="39737"/>
                    <a:pt x="4286" y="39755"/>
                    <a:pt x="4307" y="39773"/>
                  </a:cubicBezTo>
                  <a:cubicBezTo>
                    <a:pt x="4438" y="39883"/>
                    <a:pt x="4573" y="39991"/>
                    <a:pt x="4711" y="40098"/>
                  </a:cubicBezTo>
                  <a:cubicBezTo>
                    <a:pt x="4763" y="40140"/>
                    <a:pt x="4814" y="40181"/>
                    <a:pt x="4867" y="40222"/>
                  </a:cubicBezTo>
                  <a:cubicBezTo>
                    <a:pt x="4995" y="40321"/>
                    <a:pt x="5126" y="40417"/>
                    <a:pt x="5258" y="40513"/>
                  </a:cubicBezTo>
                  <a:cubicBezTo>
                    <a:pt x="5324" y="40560"/>
                    <a:pt x="5388" y="40607"/>
                    <a:pt x="5454" y="40653"/>
                  </a:cubicBezTo>
                  <a:cubicBezTo>
                    <a:pt x="5583" y="40743"/>
                    <a:pt x="5714" y="40835"/>
                    <a:pt x="5846" y="40922"/>
                  </a:cubicBezTo>
                  <a:cubicBezTo>
                    <a:pt x="5865" y="40934"/>
                    <a:pt x="5882" y="40947"/>
                    <a:pt x="5901" y="40959"/>
                  </a:cubicBezTo>
                  <a:lnTo>
                    <a:pt x="5880" y="40959"/>
                  </a:lnTo>
                  <a:cubicBezTo>
                    <a:pt x="4855" y="40959"/>
                    <a:pt x="4026" y="41789"/>
                    <a:pt x="4026" y="42813"/>
                  </a:cubicBezTo>
                  <a:cubicBezTo>
                    <a:pt x="4027" y="43084"/>
                    <a:pt x="4089" y="43353"/>
                    <a:pt x="4206" y="43598"/>
                  </a:cubicBezTo>
                  <a:lnTo>
                    <a:pt x="0" y="43598"/>
                  </a:lnTo>
                  <a:lnTo>
                    <a:pt x="0" y="63776"/>
                  </a:lnTo>
                  <a:lnTo>
                    <a:pt x="96012" y="63776"/>
                  </a:lnTo>
                  <a:lnTo>
                    <a:pt x="96012" y="43599"/>
                  </a:lnTo>
                  <a:lnTo>
                    <a:pt x="94539" y="43599"/>
                  </a:lnTo>
                  <a:cubicBezTo>
                    <a:pt x="94656" y="43353"/>
                    <a:pt x="94718" y="43086"/>
                    <a:pt x="94719" y="42813"/>
                  </a:cubicBezTo>
                  <a:cubicBezTo>
                    <a:pt x="94719" y="41790"/>
                    <a:pt x="93889" y="40959"/>
                    <a:pt x="92865" y="40959"/>
                  </a:cubicBezTo>
                  <a:lnTo>
                    <a:pt x="92844" y="40959"/>
                  </a:lnTo>
                  <a:cubicBezTo>
                    <a:pt x="92861" y="40950"/>
                    <a:pt x="92875" y="40938"/>
                    <a:pt x="92891" y="40927"/>
                  </a:cubicBezTo>
                  <a:cubicBezTo>
                    <a:pt x="93030" y="40836"/>
                    <a:pt x="93165" y="40742"/>
                    <a:pt x="93299" y="40647"/>
                  </a:cubicBezTo>
                  <a:cubicBezTo>
                    <a:pt x="93358" y="40606"/>
                    <a:pt x="93418" y="40563"/>
                    <a:pt x="93477" y="40520"/>
                  </a:cubicBezTo>
                  <a:cubicBezTo>
                    <a:pt x="93614" y="40421"/>
                    <a:pt x="93751" y="40320"/>
                    <a:pt x="93884" y="40217"/>
                  </a:cubicBezTo>
                  <a:cubicBezTo>
                    <a:pt x="93930" y="40181"/>
                    <a:pt x="93975" y="40146"/>
                    <a:pt x="94020" y="40110"/>
                  </a:cubicBezTo>
                  <a:cubicBezTo>
                    <a:pt x="94163" y="39998"/>
                    <a:pt x="94305" y="39884"/>
                    <a:pt x="94442" y="39768"/>
                  </a:cubicBezTo>
                  <a:cubicBezTo>
                    <a:pt x="94454" y="39759"/>
                    <a:pt x="94463" y="39750"/>
                    <a:pt x="94475" y="39740"/>
                  </a:cubicBezTo>
                  <a:cubicBezTo>
                    <a:pt x="95110" y="39205"/>
                    <a:pt x="95698" y="38614"/>
                    <a:pt x="96232" y="37977"/>
                  </a:cubicBezTo>
                  <a:cubicBezTo>
                    <a:pt x="96245" y="37961"/>
                    <a:pt x="96259" y="37945"/>
                    <a:pt x="96272" y="37928"/>
                  </a:cubicBezTo>
                  <a:cubicBezTo>
                    <a:pt x="96390" y="37786"/>
                    <a:pt x="96503" y="37641"/>
                    <a:pt x="96612" y="37495"/>
                  </a:cubicBezTo>
                  <a:cubicBezTo>
                    <a:pt x="96631" y="37471"/>
                    <a:pt x="96649" y="37447"/>
                    <a:pt x="96668" y="37422"/>
                  </a:cubicBezTo>
                  <a:cubicBezTo>
                    <a:pt x="96776" y="37276"/>
                    <a:pt x="96880" y="37129"/>
                    <a:pt x="96981" y="36980"/>
                  </a:cubicBezTo>
                  <a:cubicBezTo>
                    <a:pt x="96994" y="36960"/>
                    <a:pt x="97008" y="36938"/>
                    <a:pt x="97022" y="36918"/>
                  </a:cubicBezTo>
                  <a:cubicBezTo>
                    <a:pt x="98126" y="35259"/>
                    <a:pt x="98745" y="33417"/>
                    <a:pt x="98745" y="31475"/>
                  </a:cubicBezTo>
                  <a:cubicBezTo>
                    <a:pt x="98746" y="27622"/>
                    <a:pt x="96092" y="24464"/>
                    <a:pt x="92348" y="21892"/>
                  </a:cubicBezTo>
                  <a:cubicBezTo>
                    <a:pt x="92346" y="21889"/>
                    <a:pt x="92344" y="21888"/>
                    <a:pt x="92341" y="21887"/>
                  </a:cubicBezTo>
                  <a:cubicBezTo>
                    <a:pt x="92162" y="21762"/>
                    <a:pt x="91982" y="21639"/>
                    <a:pt x="91799" y="21518"/>
                  </a:cubicBezTo>
                  <a:cubicBezTo>
                    <a:pt x="91260" y="21145"/>
                    <a:pt x="90364" y="20494"/>
                    <a:pt x="89286" y="19605"/>
                  </a:cubicBezTo>
                  <a:cubicBezTo>
                    <a:pt x="82092" y="14338"/>
                    <a:pt x="80205" y="9530"/>
                    <a:pt x="79600" y="7725"/>
                  </a:cubicBezTo>
                  <a:lnTo>
                    <a:pt x="79600" y="5981"/>
                  </a:lnTo>
                  <a:cubicBezTo>
                    <a:pt x="80925" y="5919"/>
                    <a:pt x="82059" y="5008"/>
                    <a:pt x="82400" y="3725"/>
                  </a:cubicBezTo>
                  <a:lnTo>
                    <a:pt x="82400" y="3725"/>
                  </a:lnTo>
                  <a:cubicBezTo>
                    <a:pt x="81913" y="4192"/>
                    <a:pt x="81263" y="4453"/>
                    <a:pt x="80589" y="4453"/>
                  </a:cubicBezTo>
                  <a:cubicBezTo>
                    <a:pt x="80587" y="4453"/>
                    <a:pt x="80586" y="4453"/>
                    <a:pt x="80584" y="4453"/>
                  </a:cubicBezTo>
                  <a:cubicBezTo>
                    <a:pt x="79128" y="4453"/>
                    <a:pt x="77949" y="3272"/>
                    <a:pt x="77949" y="1817"/>
                  </a:cubicBezTo>
                  <a:cubicBezTo>
                    <a:pt x="77948" y="1141"/>
                    <a:pt x="78209" y="490"/>
                    <a:pt x="78676" y="1"/>
                  </a:cubicBezTo>
                  <a:lnTo>
                    <a:pt x="78676" y="1"/>
                  </a:lnTo>
                  <a:cubicBezTo>
                    <a:pt x="77374" y="346"/>
                    <a:pt x="76414" y="1532"/>
                    <a:pt x="76414" y="2943"/>
                  </a:cubicBezTo>
                  <a:cubicBezTo>
                    <a:pt x="76414" y="4542"/>
                    <a:pt x="77648" y="5850"/>
                    <a:pt x="79214" y="5975"/>
                  </a:cubicBezTo>
                  <a:lnTo>
                    <a:pt x="79214" y="7727"/>
                  </a:lnTo>
                  <a:cubicBezTo>
                    <a:pt x="78615" y="9537"/>
                    <a:pt x="76719" y="14339"/>
                    <a:pt x="69528" y="19606"/>
                  </a:cubicBezTo>
                  <a:cubicBezTo>
                    <a:pt x="68449" y="20494"/>
                    <a:pt x="67554" y="21145"/>
                    <a:pt x="67017" y="21518"/>
                  </a:cubicBezTo>
                  <a:cubicBezTo>
                    <a:pt x="66832" y="21640"/>
                    <a:pt x="66653" y="21764"/>
                    <a:pt x="66473" y="21887"/>
                  </a:cubicBezTo>
                  <a:cubicBezTo>
                    <a:pt x="66470" y="21889"/>
                    <a:pt x="66468" y="21890"/>
                    <a:pt x="66466" y="21892"/>
                  </a:cubicBezTo>
                  <a:cubicBezTo>
                    <a:pt x="62723" y="24464"/>
                    <a:pt x="60069" y="27622"/>
                    <a:pt x="60069" y="31475"/>
                  </a:cubicBezTo>
                  <a:cubicBezTo>
                    <a:pt x="60069" y="33229"/>
                    <a:pt x="60576" y="34902"/>
                    <a:pt x="61486" y="36432"/>
                  </a:cubicBezTo>
                  <a:cubicBezTo>
                    <a:pt x="61490" y="36437"/>
                    <a:pt x="61492" y="36443"/>
                    <a:pt x="61495" y="36449"/>
                  </a:cubicBezTo>
                  <a:cubicBezTo>
                    <a:pt x="61588" y="36604"/>
                    <a:pt x="61686" y="36757"/>
                    <a:pt x="61787" y="36910"/>
                  </a:cubicBezTo>
                  <a:cubicBezTo>
                    <a:pt x="61804" y="36935"/>
                    <a:pt x="61820" y="36961"/>
                    <a:pt x="61837" y="36986"/>
                  </a:cubicBezTo>
                  <a:cubicBezTo>
                    <a:pt x="61935" y="37130"/>
                    <a:pt x="62037" y="37274"/>
                    <a:pt x="62143" y="37415"/>
                  </a:cubicBezTo>
                  <a:cubicBezTo>
                    <a:pt x="62164" y="37444"/>
                    <a:pt x="62186" y="37474"/>
                    <a:pt x="62208" y="37504"/>
                  </a:cubicBezTo>
                  <a:cubicBezTo>
                    <a:pt x="62315" y="37644"/>
                    <a:pt x="62424" y="37785"/>
                    <a:pt x="62537" y="37922"/>
                  </a:cubicBezTo>
                  <a:cubicBezTo>
                    <a:pt x="62556" y="37945"/>
                    <a:pt x="62576" y="37968"/>
                    <a:pt x="62595" y="37991"/>
                  </a:cubicBezTo>
                  <a:cubicBezTo>
                    <a:pt x="63118" y="38614"/>
                    <a:pt x="63694" y="39193"/>
                    <a:pt x="64315" y="39719"/>
                  </a:cubicBezTo>
                  <a:cubicBezTo>
                    <a:pt x="64335" y="39736"/>
                    <a:pt x="64356" y="39755"/>
                    <a:pt x="64377" y="39771"/>
                  </a:cubicBezTo>
                  <a:cubicBezTo>
                    <a:pt x="64507" y="39883"/>
                    <a:pt x="64644" y="39991"/>
                    <a:pt x="64780" y="40098"/>
                  </a:cubicBezTo>
                  <a:cubicBezTo>
                    <a:pt x="64832" y="40140"/>
                    <a:pt x="64884" y="40181"/>
                    <a:pt x="64936" y="40222"/>
                  </a:cubicBezTo>
                  <a:cubicBezTo>
                    <a:pt x="65064" y="40320"/>
                    <a:pt x="65196" y="40417"/>
                    <a:pt x="65328" y="40513"/>
                  </a:cubicBezTo>
                  <a:cubicBezTo>
                    <a:pt x="65393" y="40560"/>
                    <a:pt x="65457" y="40606"/>
                    <a:pt x="65523" y="40653"/>
                  </a:cubicBezTo>
                  <a:cubicBezTo>
                    <a:pt x="65652" y="40743"/>
                    <a:pt x="65783" y="40833"/>
                    <a:pt x="65916" y="40922"/>
                  </a:cubicBezTo>
                  <a:cubicBezTo>
                    <a:pt x="65935" y="40934"/>
                    <a:pt x="65952" y="40947"/>
                    <a:pt x="65970" y="40959"/>
                  </a:cubicBezTo>
                  <a:lnTo>
                    <a:pt x="65949" y="40959"/>
                  </a:lnTo>
                  <a:cubicBezTo>
                    <a:pt x="64925" y="40959"/>
                    <a:pt x="64095" y="41789"/>
                    <a:pt x="64095" y="42813"/>
                  </a:cubicBezTo>
                  <a:cubicBezTo>
                    <a:pt x="64096" y="43084"/>
                    <a:pt x="64158" y="43353"/>
                    <a:pt x="64275" y="43598"/>
                  </a:cubicBezTo>
                  <a:lnTo>
                    <a:pt x="34470" y="43598"/>
                  </a:lnTo>
                  <a:cubicBezTo>
                    <a:pt x="34587" y="43353"/>
                    <a:pt x="34649" y="43084"/>
                    <a:pt x="34650" y="42813"/>
                  </a:cubicBezTo>
                  <a:cubicBezTo>
                    <a:pt x="34650" y="41789"/>
                    <a:pt x="33820" y="40959"/>
                    <a:pt x="32796" y="40959"/>
                  </a:cubicBezTo>
                  <a:lnTo>
                    <a:pt x="32775" y="40959"/>
                  </a:lnTo>
                  <a:cubicBezTo>
                    <a:pt x="32791" y="40948"/>
                    <a:pt x="32807" y="40938"/>
                    <a:pt x="32822" y="40927"/>
                  </a:cubicBezTo>
                  <a:cubicBezTo>
                    <a:pt x="32961" y="40835"/>
                    <a:pt x="33097" y="40742"/>
                    <a:pt x="33230" y="40647"/>
                  </a:cubicBezTo>
                  <a:cubicBezTo>
                    <a:pt x="33290" y="40605"/>
                    <a:pt x="33350" y="40562"/>
                    <a:pt x="33408" y="40519"/>
                  </a:cubicBezTo>
                  <a:cubicBezTo>
                    <a:pt x="33545" y="40420"/>
                    <a:pt x="33682" y="40320"/>
                    <a:pt x="33814" y="40217"/>
                  </a:cubicBezTo>
                  <a:cubicBezTo>
                    <a:pt x="33861" y="40181"/>
                    <a:pt x="33906" y="40145"/>
                    <a:pt x="33952" y="40109"/>
                  </a:cubicBezTo>
                  <a:cubicBezTo>
                    <a:pt x="34094" y="39997"/>
                    <a:pt x="34236" y="39883"/>
                    <a:pt x="34374" y="39768"/>
                  </a:cubicBezTo>
                  <a:cubicBezTo>
                    <a:pt x="34384" y="39758"/>
                    <a:pt x="34395" y="39749"/>
                    <a:pt x="34406" y="39739"/>
                  </a:cubicBezTo>
                  <a:cubicBezTo>
                    <a:pt x="35041" y="39204"/>
                    <a:pt x="35629" y="38614"/>
                    <a:pt x="36162" y="37977"/>
                  </a:cubicBezTo>
                  <a:cubicBezTo>
                    <a:pt x="36176" y="37960"/>
                    <a:pt x="36190" y="37945"/>
                    <a:pt x="36203" y="37928"/>
                  </a:cubicBezTo>
                  <a:cubicBezTo>
                    <a:pt x="36321" y="37786"/>
                    <a:pt x="36434" y="37640"/>
                    <a:pt x="36543" y="37494"/>
                  </a:cubicBezTo>
                  <a:cubicBezTo>
                    <a:pt x="36562" y="37471"/>
                    <a:pt x="36581" y="37446"/>
                    <a:pt x="36599" y="37422"/>
                  </a:cubicBezTo>
                  <a:cubicBezTo>
                    <a:pt x="36707" y="37276"/>
                    <a:pt x="36811" y="37128"/>
                    <a:pt x="36912" y="36980"/>
                  </a:cubicBezTo>
                  <a:cubicBezTo>
                    <a:pt x="36926" y="36959"/>
                    <a:pt x="36939" y="36938"/>
                    <a:pt x="36953" y="36918"/>
                  </a:cubicBezTo>
                  <a:cubicBezTo>
                    <a:pt x="38057" y="35259"/>
                    <a:pt x="38677" y="33417"/>
                    <a:pt x="38677" y="31475"/>
                  </a:cubicBezTo>
                  <a:cubicBezTo>
                    <a:pt x="38677" y="27622"/>
                    <a:pt x="36023" y="24464"/>
                    <a:pt x="32279" y="21892"/>
                  </a:cubicBezTo>
                  <a:cubicBezTo>
                    <a:pt x="32279" y="21892"/>
                    <a:pt x="32273" y="21888"/>
                    <a:pt x="32272" y="21887"/>
                  </a:cubicBezTo>
                  <a:cubicBezTo>
                    <a:pt x="32093" y="21762"/>
                    <a:pt x="31913" y="21640"/>
                    <a:pt x="31729" y="21518"/>
                  </a:cubicBezTo>
                  <a:cubicBezTo>
                    <a:pt x="31191" y="21145"/>
                    <a:pt x="30295" y="20494"/>
                    <a:pt x="29216" y="19606"/>
                  </a:cubicBezTo>
                  <a:cubicBezTo>
                    <a:pt x="22023" y="14338"/>
                    <a:pt x="20136" y="9531"/>
                    <a:pt x="19531" y="7725"/>
                  </a:cubicBezTo>
                  <a:lnTo>
                    <a:pt x="19531" y="5981"/>
                  </a:lnTo>
                  <a:cubicBezTo>
                    <a:pt x="20856" y="5920"/>
                    <a:pt x="21989" y="5008"/>
                    <a:pt x="22331" y="3725"/>
                  </a:cubicBezTo>
                  <a:lnTo>
                    <a:pt x="22331" y="3725"/>
                  </a:lnTo>
                  <a:cubicBezTo>
                    <a:pt x="21842" y="4192"/>
                    <a:pt x="21193" y="4453"/>
                    <a:pt x="20518" y="4453"/>
                  </a:cubicBezTo>
                  <a:cubicBezTo>
                    <a:pt x="20517" y="4453"/>
                    <a:pt x="20515" y="4453"/>
                    <a:pt x="20514" y="4453"/>
                  </a:cubicBezTo>
                  <a:cubicBezTo>
                    <a:pt x="19059" y="4453"/>
                    <a:pt x="17880" y="3272"/>
                    <a:pt x="17880" y="1817"/>
                  </a:cubicBezTo>
                  <a:cubicBezTo>
                    <a:pt x="17879" y="1141"/>
                    <a:pt x="18138" y="490"/>
                    <a:pt x="186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3"/>
            <p:cNvSpPr/>
            <p:nvPr/>
          </p:nvSpPr>
          <p:spPr>
            <a:xfrm>
              <a:off x="2161913" y="3720259"/>
              <a:ext cx="1141403" cy="1107981"/>
            </a:xfrm>
            <a:custGeom>
              <a:avLst/>
              <a:gdLst/>
              <a:ahLst/>
              <a:cxnLst/>
              <a:rect l="l" t="t" r="r" b="b"/>
              <a:pathLst>
                <a:path w="52012" h="50489" extrusionOk="0">
                  <a:moveTo>
                    <a:pt x="26003" y="0"/>
                  </a:moveTo>
                  <a:cubicBezTo>
                    <a:pt x="26003" y="0"/>
                    <a:pt x="25931" y="240"/>
                    <a:pt x="25857" y="465"/>
                  </a:cubicBezTo>
                  <a:cubicBezTo>
                    <a:pt x="25183" y="2582"/>
                    <a:pt x="22885" y="9342"/>
                    <a:pt x="12721" y="16787"/>
                  </a:cubicBezTo>
                  <a:lnTo>
                    <a:pt x="12721" y="16786"/>
                  </a:lnTo>
                  <a:cubicBezTo>
                    <a:pt x="11269" y="17982"/>
                    <a:pt x="10064" y="18857"/>
                    <a:pt x="9343" y="19359"/>
                  </a:cubicBezTo>
                  <a:cubicBezTo>
                    <a:pt x="9094" y="19522"/>
                    <a:pt x="8853" y="19687"/>
                    <a:pt x="8610" y="19853"/>
                  </a:cubicBezTo>
                  <a:cubicBezTo>
                    <a:pt x="8608" y="19856"/>
                    <a:pt x="8605" y="19858"/>
                    <a:pt x="8601" y="19861"/>
                  </a:cubicBezTo>
                  <a:cubicBezTo>
                    <a:pt x="3569" y="23319"/>
                    <a:pt x="0" y="27566"/>
                    <a:pt x="0" y="32749"/>
                  </a:cubicBezTo>
                  <a:cubicBezTo>
                    <a:pt x="0" y="42547"/>
                    <a:pt x="11643" y="50489"/>
                    <a:pt x="26004" y="50489"/>
                  </a:cubicBezTo>
                  <a:cubicBezTo>
                    <a:pt x="40366" y="50489"/>
                    <a:pt x="52011" y="42547"/>
                    <a:pt x="52011" y="32749"/>
                  </a:cubicBezTo>
                  <a:cubicBezTo>
                    <a:pt x="52010" y="27566"/>
                    <a:pt x="48441" y="23319"/>
                    <a:pt x="43407" y="19861"/>
                  </a:cubicBezTo>
                  <a:lnTo>
                    <a:pt x="43409" y="19861"/>
                  </a:lnTo>
                  <a:cubicBezTo>
                    <a:pt x="43406" y="19858"/>
                    <a:pt x="43402" y="19856"/>
                    <a:pt x="43399" y="19853"/>
                  </a:cubicBezTo>
                  <a:cubicBezTo>
                    <a:pt x="43157" y="19687"/>
                    <a:pt x="42916" y="19522"/>
                    <a:pt x="42669" y="19359"/>
                  </a:cubicBezTo>
                  <a:cubicBezTo>
                    <a:pt x="41946" y="18857"/>
                    <a:pt x="40740" y="17981"/>
                    <a:pt x="39288" y="16786"/>
                  </a:cubicBezTo>
                  <a:lnTo>
                    <a:pt x="39288" y="16787"/>
                  </a:lnTo>
                  <a:cubicBezTo>
                    <a:pt x="29120" y="9341"/>
                    <a:pt x="26835" y="2576"/>
                    <a:pt x="26151" y="465"/>
                  </a:cubicBezTo>
                  <a:cubicBezTo>
                    <a:pt x="26085" y="260"/>
                    <a:pt x="26003" y="0"/>
                    <a:pt x="260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2644243" y="3510047"/>
              <a:ext cx="176701" cy="239047"/>
            </a:xfrm>
            <a:custGeom>
              <a:avLst/>
              <a:gdLst/>
              <a:ahLst/>
              <a:cxnLst/>
              <a:rect l="l" t="t" r="r" b="b"/>
              <a:pathLst>
                <a:path w="8052" h="10893" extrusionOk="0">
                  <a:moveTo>
                    <a:pt x="3042" y="0"/>
                  </a:moveTo>
                  <a:lnTo>
                    <a:pt x="3042" y="0"/>
                  </a:lnTo>
                  <a:cubicBezTo>
                    <a:pt x="1292" y="465"/>
                    <a:pt x="1" y="2061"/>
                    <a:pt x="1" y="3958"/>
                  </a:cubicBezTo>
                  <a:cubicBezTo>
                    <a:pt x="1" y="6107"/>
                    <a:pt x="1659" y="7866"/>
                    <a:pt x="3767" y="8035"/>
                  </a:cubicBezTo>
                  <a:lnTo>
                    <a:pt x="3767" y="10642"/>
                  </a:lnTo>
                  <a:cubicBezTo>
                    <a:pt x="3771" y="10782"/>
                    <a:pt x="3886" y="10893"/>
                    <a:pt x="4026" y="10893"/>
                  </a:cubicBezTo>
                  <a:cubicBezTo>
                    <a:pt x="4166" y="10893"/>
                    <a:pt x="4280" y="10782"/>
                    <a:pt x="4285" y="10642"/>
                  </a:cubicBezTo>
                  <a:lnTo>
                    <a:pt x="4285" y="8043"/>
                  </a:lnTo>
                  <a:cubicBezTo>
                    <a:pt x="6067" y="7961"/>
                    <a:pt x="7591" y="6734"/>
                    <a:pt x="8052" y="5011"/>
                  </a:cubicBezTo>
                  <a:lnTo>
                    <a:pt x="8052" y="5011"/>
                  </a:lnTo>
                  <a:cubicBezTo>
                    <a:pt x="7395" y="5638"/>
                    <a:pt x="6521" y="5988"/>
                    <a:pt x="5613" y="5988"/>
                  </a:cubicBezTo>
                  <a:cubicBezTo>
                    <a:pt x="5612" y="5988"/>
                    <a:pt x="5610" y="5988"/>
                    <a:pt x="5609" y="5988"/>
                  </a:cubicBezTo>
                  <a:cubicBezTo>
                    <a:pt x="3653" y="5988"/>
                    <a:pt x="2065" y="4400"/>
                    <a:pt x="2065" y="2443"/>
                  </a:cubicBezTo>
                  <a:cubicBezTo>
                    <a:pt x="2063" y="1534"/>
                    <a:pt x="2414" y="658"/>
                    <a:pt x="30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3"/>
            <p:cNvSpPr/>
            <p:nvPr/>
          </p:nvSpPr>
          <p:spPr>
            <a:xfrm>
              <a:off x="2175124" y="4522151"/>
              <a:ext cx="1114960" cy="306089"/>
            </a:xfrm>
            <a:custGeom>
              <a:avLst/>
              <a:gdLst/>
              <a:ahLst/>
              <a:cxnLst/>
              <a:rect l="l" t="t" r="r" b="b"/>
              <a:pathLst>
                <a:path w="50807" h="13948" extrusionOk="0">
                  <a:moveTo>
                    <a:pt x="0" y="1"/>
                  </a:moveTo>
                  <a:lnTo>
                    <a:pt x="0" y="1"/>
                  </a:lnTo>
                  <a:cubicBezTo>
                    <a:pt x="2545" y="7975"/>
                    <a:pt x="12950" y="13948"/>
                    <a:pt x="25402" y="13948"/>
                  </a:cubicBezTo>
                  <a:cubicBezTo>
                    <a:pt x="37856" y="13948"/>
                    <a:pt x="48260" y="7975"/>
                    <a:pt x="50806" y="1"/>
                  </a:cubicBezTo>
                  <a:lnTo>
                    <a:pt x="50806" y="1"/>
                  </a:lnTo>
                  <a:cubicBezTo>
                    <a:pt x="49142" y="1523"/>
                    <a:pt x="43339" y="6322"/>
                    <a:pt x="25402" y="6322"/>
                  </a:cubicBezTo>
                  <a:cubicBezTo>
                    <a:pt x="7466" y="6322"/>
                    <a:pt x="1663" y="15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3"/>
            <p:cNvSpPr/>
            <p:nvPr/>
          </p:nvSpPr>
          <p:spPr>
            <a:xfrm>
              <a:off x="2345813" y="4828218"/>
              <a:ext cx="780386" cy="244467"/>
            </a:xfrm>
            <a:custGeom>
              <a:avLst/>
              <a:gdLst/>
              <a:ahLst/>
              <a:cxnLst/>
              <a:rect l="l" t="t" r="r" b="b"/>
              <a:pathLst>
                <a:path w="35561" h="11140" extrusionOk="0">
                  <a:moveTo>
                    <a:pt x="1" y="1"/>
                  </a:moveTo>
                  <a:lnTo>
                    <a:pt x="1" y="11139"/>
                  </a:lnTo>
                  <a:lnTo>
                    <a:pt x="2932" y="11139"/>
                  </a:lnTo>
                  <a:lnTo>
                    <a:pt x="2932" y="5244"/>
                  </a:lnTo>
                  <a:cubicBezTo>
                    <a:pt x="2931" y="3868"/>
                    <a:pt x="4047" y="2752"/>
                    <a:pt x="5423" y="2752"/>
                  </a:cubicBezTo>
                  <a:cubicBezTo>
                    <a:pt x="6801" y="2752"/>
                    <a:pt x="7917" y="3868"/>
                    <a:pt x="7917" y="5244"/>
                  </a:cubicBezTo>
                  <a:lnTo>
                    <a:pt x="7917" y="11139"/>
                  </a:lnTo>
                  <a:lnTo>
                    <a:pt x="10757" y="11139"/>
                  </a:lnTo>
                  <a:lnTo>
                    <a:pt x="10757" y="5244"/>
                  </a:lnTo>
                  <a:cubicBezTo>
                    <a:pt x="10757" y="3868"/>
                    <a:pt x="11873" y="2752"/>
                    <a:pt x="13250" y="2752"/>
                  </a:cubicBezTo>
                  <a:cubicBezTo>
                    <a:pt x="14626" y="2752"/>
                    <a:pt x="15744" y="3868"/>
                    <a:pt x="15744" y="5244"/>
                  </a:cubicBezTo>
                  <a:lnTo>
                    <a:pt x="15744" y="11139"/>
                  </a:lnTo>
                  <a:lnTo>
                    <a:pt x="18671" y="11139"/>
                  </a:lnTo>
                  <a:lnTo>
                    <a:pt x="18671" y="5244"/>
                  </a:lnTo>
                  <a:cubicBezTo>
                    <a:pt x="18671" y="3868"/>
                    <a:pt x="19787" y="2752"/>
                    <a:pt x="21165" y="2752"/>
                  </a:cubicBezTo>
                  <a:cubicBezTo>
                    <a:pt x="22541" y="2752"/>
                    <a:pt x="23657" y="3868"/>
                    <a:pt x="23657" y="5244"/>
                  </a:cubicBezTo>
                  <a:lnTo>
                    <a:pt x="23657" y="11139"/>
                  </a:lnTo>
                  <a:lnTo>
                    <a:pt x="26416" y="11139"/>
                  </a:lnTo>
                  <a:lnTo>
                    <a:pt x="26416" y="5265"/>
                  </a:lnTo>
                  <a:cubicBezTo>
                    <a:pt x="26416" y="3865"/>
                    <a:pt x="27529" y="2732"/>
                    <a:pt x="28903" y="2732"/>
                  </a:cubicBezTo>
                  <a:cubicBezTo>
                    <a:pt x="30276" y="2732"/>
                    <a:pt x="31389" y="3866"/>
                    <a:pt x="31389" y="5265"/>
                  </a:cubicBezTo>
                  <a:lnTo>
                    <a:pt x="31389" y="11139"/>
                  </a:lnTo>
                  <a:lnTo>
                    <a:pt x="35561" y="11139"/>
                  </a:lnTo>
                  <a:lnTo>
                    <a:pt x="35561" y="2"/>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3"/>
            <p:cNvSpPr/>
            <p:nvPr/>
          </p:nvSpPr>
          <p:spPr>
            <a:xfrm>
              <a:off x="2345813" y="4828218"/>
              <a:ext cx="780386" cy="23196"/>
            </a:xfrm>
            <a:custGeom>
              <a:avLst/>
              <a:gdLst/>
              <a:ahLst/>
              <a:cxnLst/>
              <a:rect l="l" t="t" r="r" b="b"/>
              <a:pathLst>
                <a:path w="35561" h="1057" extrusionOk="0">
                  <a:moveTo>
                    <a:pt x="1" y="1"/>
                  </a:moveTo>
                  <a:lnTo>
                    <a:pt x="1" y="1057"/>
                  </a:lnTo>
                  <a:lnTo>
                    <a:pt x="35561" y="1057"/>
                  </a:lnTo>
                  <a:lnTo>
                    <a:pt x="355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3"/>
            <p:cNvSpPr/>
            <p:nvPr/>
          </p:nvSpPr>
          <p:spPr>
            <a:xfrm>
              <a:off x="2412043" y="4876475"/>
              <a:ext cx="105599" cy="52646"/>
            </a:xfrm>
            <a:custGeom>
              <a:avLst/>
              <a:gdLst/>
              <a:ahLst/>
              <a:cxnLst/>
              <a:rect l="l" t="t" r="r" b="b"/>
              <a:pathLst>
                <a:path w="4812" h="2399" extrusionOk="0">
                  <a:moveTo>
                    <a:pt x="2405" y="0"/>
                  </a:moveTo>
                  <a:cubicBezTo>
                    <a:pt x="339" y="0"/>
                    <a:pt x="0" y="2398"/>
                    <a:pt x="0" y="2398"/>
                  </a:cubicBezTo>
                  <a:lnTo>
                    <a:pt x="9" y="2395"/>
                  </a:lnTo>
                  <a:cubicBezTo>
                    <a:pt x="297" y="1335"/>
                    <a:pt x="1257" y="553"/>
                    <a:pt x="2405" y="553"/>
                  </a:cubicBezTo>
                  <a:cubicBezTo>
                    <a:pt x="3555" y="553"/>
                    <a:pt x="4516" y="1336"/>
                    <a:pt x="4803" y="2396"/>
                  </a:cubicBezTo>
                  <a:lnTo>
                    <a:pt x="4812" y="2398"/>
                  </a:lnTo>
                  <a:cubicBezTo>
                    <a:pt x="4812" y="2398"/>
                    <a:pt x="4473" y="0"/>
                    <a:pt x="24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3"/>
            <p:cNvSpPr/>
            <p:nvPr/>
          </p:nvSpPr>
          <p:spPr>
            <a:xfrm>
              <a:off x="2583762" y="4876475"/>
              <a:ext cx="105621" cy="52646"/>
            </a:xfrm>
            <a:custGeom>
              <a:avLst/>
              <a:gdLst/>
              <a:ahLst/>
              <a:cxnLst/>
              <a:rect l="l" t="t" r="r" b="b"/>
              <a:pathLst>
                <a:path w="4813" h="2399" extrusionOk="0">
                  <a:moveTo>
                    <a:pt x="2407" y="0"/>
                  </a:moveTo>
                  <a:cubicBezTo>
                    <a:pt x="341" y="0"/>
                    <a:pt x="1" y="2398"/>
                    <a:pt x="1" y="2398"/>
                  </a:cubicBezTo>
                  <a:lnTo>
                    <a:pt x="10" y="2395"/>
                  </a:lnTo>
                  <a:cubicBezTo>
                    <a:pt x="298" y="1335"/>
                    <a:pt x="1256" y="553"/>
                    <a:pt x="2407" y="553"/>
                  </a:cubicBezTo>
                  <a:cubicBezTo>
                    <a:pt x="3557" y="553"/>
                    <a:pt x="4517" y="1336"/>
                    <a:pt x="4804" y="2396"/>
                  </a:cubicBezTo>
                  <a:lnTo>
                    <a:pt x="4812" y="2398"/>
                  </a:lnTo>
                  <a:cubicBezTo>
                    <a:pt x="4812" y="2398"/>
                    <a:pt x="4473" y="0"/>
                    <a:pt x="2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3"/>
            <p:cNvSpPr/>
            <p:nvPr/>
          </p:nvSpPr>
          <p:spPr>
            <a:xfrm>
              <a:off x="2757479" y="4876475"/>
              <a:ext cx="105577" cy="52646"/>
            </a:xfrm>
            <a:custGeom>
              <a:avLst/>
              <a:gdLst/>
              <a:ahLst/>
              <a:cxnLst/>
              <a:rect l="l" t="t" r="r" b="b"/>
              <a:pathLst>
                <a:path w="4811" h="2399" extrusionOk="0">
                  <a:moveTo>
                    <a:pt x="2406" y="0"/>
                  </a:moveTo>
                  <a:cubicBezTo>
                    <a:pt x="337" y="0"/>
                    <a:pt x="1" y="2398"/>
                    <a:pt x="1" y="2398"/>
                  </a:cubicBezTo>
                  <a:lnTo>
                    <a:pt x="9" y="2395"/>
                  </a:lnTo>
                  <a:cubicBezTo>
                    <a:pt x="297" y="1335"/>
                    <a:pt x="1253" y="553"/>
                    <a:pt x="2406" y="553"/>
                  </a:cubicBezTo>
                  <a:cubicBezTo>
                    <a:pt x="3557" y="553"/>
                    <a:pt x="4514" y="1336"/>
                    <a:pt x="4802" y="2396"/>
                  </a:cubicBezTo>
                  <a:lnTo>
                    <a:pt x="4811" y="2398"/>
                  </a:lnTo>
                  <a:cubicBezTo>
                    <a:pt x="4811" y="2398"/>
                    <a:pt x="4470" y="0"/>
                    <a:pt x="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3"/>
            <p:cNvSpPr/>
            <p:nvPr/>
          </p:nvSpPr>
          <p:spPr>
            <a:xfrm>
              <a:off x="2927311" y="4876475"/>
              <a:ext cx="105599" cy="52646"/>
            </a:xfrm>
            <a:custGeom>
              <a:avLst/>
              <a:gdLst/>
              <a:ahLst/>
              <a:cxnLst/>
              <a:rect l="l" t="t" r="r" b="b"/>
              <a:pathLst>
                <a:path w="4812" h="2399" extrusionOk="0">
                  <a:moveTo>
                    <a:pt x="2406" y="0"/>
                  </a:moveTo>
                  <a:cubicBezTo>
                    <a:pt x="338" y="0"/>
                    <a:pt x="1" y="2398"/>
                    <a:pt x="1" y="2398"/>
                  </a:cubicBezTo>
                  <a:lnTo>
                    <a:pt x="10" y="2395"/>
                  </a:lnTo>
                  <a:cubicBezTo>
                    <a:pt x="298" y="1335"/>
                    <a:pt x="1255" y="553"/>
                    <a:pt x="2407" y="553"/>
                  </a:cubicBezTo>
                  <a:cubicBezTo>
                    <a:pt x="3558" y="553"/>
                    <a:pt x="4516" y="1336"/>
                    <a:pt x="4804" y="2396"/>
                  </a:cubicBezTo>
                  <a:lnTo>
                    <a:pt x="4812" y="2398"/>
                  </a:lnTo>
                  <a:cubicBezTo>
                    <a:pt x="4812" y="2398"/>
                    <a:pt x="4472" y="0"/>
                    <a:pt x="2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3"/>
            <p:cNvSpPr/>
            <p:nvPr/>
          </p:nvSpPr>
          <p:spPr>
            <a:xfrm>
              <a:off x="2280680" y="4718800"/>
              <a:ext cx="903805" cy="109440"/>
            </a:xfrm>
            <a:custGeom>
              <a:avLst/>
              <a:gdLst/>
              <a:ahLst/>
              <a:cxnLst/>
              <a:rect l="l" t="t" r="r" b="b"/>
              <a:pathLst>
                <a:path w="41185" h="4987" extrusionOk="0">
                  <a:moveTo>
                    <a:pt x="38693" y="1"/>
                  </a:moveTo>
                  <a:cubicBezTo>
                    <a:pt x="38692" y="1"/>
                    <a:pt x="38692" y="1"/>
                    <a:pt x="38691" y="1"/>
                  </a:cubicBezTo>
                  <a:lnTo>
                    <a:pt x="2494" y="1"/>
                  </a:lnTo>
                  <a:cubicBezTo>
                    <a:pt x="1117" y="1"/>
                    <a:pt x="0" y="1118"/>
                    <a:pt x="2" y="2494"/>
                  </a:cubicBezTo>
                  <a:cubicBezTo>
                    <a:pt x="2" y="3871"/>
                    <a:pt x="1117" y="4987"/>
                    <a:pt x="2494" y="4987"/>
                  </a:cubicBezTo>
                  <a:lnTo>
                    <a:pt x="38691" y="4987"/>
                  </a:lnTo>
                  <a:cubicBezTo>
                    <a:pt x="40068" y="4987"/>
                    <a:pt x="41185" y="3871"/>
                    <a:pt x="41185" y="2494"/>
                  </a:cubicBezTo>
                  <a:lnTo>
                    <a:pt x="41184" y="2494"/>
                  </a:lnTo>
                  <a:cubicBezTo>
                    <a:pt x="41184" y="1117"/>
                    <a:pt x="40068" y="1"/>
                    <a:pt x="386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3"/>
            <p:cNvSpPr/>
            <p:nvPr/>
          </p:nvSpPr>
          <p:spPr>
            <a:xfrm>
              <a:off x="2280702" y="4773509"/>
              <a:ext cx="903761" cy="54731"/>
            </a:xfrm>
            <a:custGeom>
              <a:avLst/>
              <a:gdLst/>
              <a:ahLst/>
              <a:cxnLst/>
              <a:rect l="l" t="t" r="r" b="b"/>
              <a:pathLst>
                <a:path w="41183" h="2494" extrusionOk="0">
                  <a:moveTo>
                    <a:pt x="1" y="1"/>
                  </a:moveTo>
                  <a:cubicBezTo>
                    <a:pt x="1" y="1378"/>
                    <a:pt x="1116" y="2494"/>
                    <a:pt x="2493" y="2494"/>
                  </a:cubicBezTo>
                  <a:lnTo>
                    <a:pt x="38690" y="2494"/>
                  </a:lnTo>
                  <a:cubicBezTo>
                    <a:pt x="40066" y="2494"/>
                    <a:pt x="41183" y="1378"/>
                    <a:pt x="41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3"/>
            <p:cNvSpPr/>
            <p:nvPr/>
          </p:nvSpPr>
          <p:spPr>
            <a:xfrm>
              <a:off x="2280702" y="5061910"/>
              <a:ext cx="900228" cy="109462"/>
            </a:xfrm>
            <a:custGeom>
              <a:avLst/>
              <a:gdLst/>
              <a:ahLst/>
              <a:cxnLst/>
              <a:rect l="l" t="t" r="r" b="b"/>
              <a:pathLst>
                <a:path w="41022" h="4988" extrusionOk="0">
                  <a:moveTo>
                    <a:pt x="2493" y="1"/>
                  </a:moveTo>
                  <a:cubicBezTo>
                    <a:pt x="1116" y="1"/>
                    <a:pt x="1" y="1117"/>
                    <a:pt x="1" y="2495"/>
                  </a:cubicBezTo>
                  <a:cubicBezTo>
                    <a:pt x="1" y="3871"/>
                    <a:pt x="1116" y="4987"/>
                    <a:pt x="2493" y="4987"/>
                  </a:cubicBezTo>
                  <a:lnTo>
                    <a:pt x="38528" y="4987"/>
                  </a:lnTo>
                  <a:cubicBezTo>
                    <a:pt x="39904" y="4987"/>
                    <a:pt x="41021" y="3871"/>
                    <a:pt x="41021" y="2495"/>
                  </a:cubicBezTo>
                  <a:cubicBezTo>
                    <a:pt x="41021" y="1117"/>
                    <a:pt x="39905" y="1"/>
                    <a:pt x="385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3"/>
            <p:cNvSpPr/>
            <p:nvPr/>
          </p:nvSpPr>
          <p:spPr>
            <a:xfrm>
              <a:off x="2280702" y="5116619"/>
              <a:ext cx="900206" cy="54753"/>
            </a:xfrm>
            <a:custGeom>
              <a:avLst/>
              <a:gdLst/>
              <a:ahLst/>
              <a:cxnLst/>
              <a:rect l="l" t="t" r="r" b="b"/>
              <a:pathLst>
                <a:path w="41021" h="2495" extrusionOk="0">
                  <a:moveTo>
                    <a:pt x="1" y="0"/>
                  </a:moveTo>
                  <a:lnTo>
                    <a:pt x="1" y="2"/>
                  </a:lnTo>
                  <a:cubicBezTo>
                    <a:pt x="1" y="1378"/>
                    <a:pt x="1116" y="2494"/>
                    <a:pt x="2493" y="2494"/>
                  </a:cubicBezTo>
                  <a:lnTo>
                    <a:pt x="38528" y="2494"/>
                  </a:lnTo>
                  <a:cubicBezTo>
                    <a:pt x="39904" y="2494"/>
                    <a:pt x="41020" y="1379"/>
                    <a:pt x="41020" y="2"/>
                  </a:cubicBezTo>
                  <a:lnTo>
                    <a:pt x="410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3"/>
            <p:cNvSpPr/>
            <p:nvPr/>
          </p:nvSpPr>
          <p:spPr>
            <a:xfrm>
              <a:off x="1918675" y="5171350"/>
              <a:ext cx="1627858" cy="359459"/>
            </a:xfrm>
            <a:custGeom>
              <a:avLst/>
              <a:gdLst/>
              <a:ahLst/>
              <a:cxnLst/>
              <a:rect l="l" t="t" r="r" b="b"/>
              <a:pathLst>
                <a:path w="74179" h="16380" extrusionOk="0">
                  <a:moveTo>
                    <a:pt x="2595" y="0"/>
                  </a:moveTo>
                  <a:cubicBezTo>
                    <a:pt x="1168" y="0"/>
                    <a:pt x="0" y="1168"/>
                    <a:pt x="0" y="2595"/>
                  </a:cubicBezTo>
                  <a:lnTo>
                    <a:pt x="0" y="16379"/>
                  </a:lnTo>
                  <a:lnTo>
                    <a:pt x="74178" y="16379"/>
                  </a:lnTo>
                  <a:lnTo>
                    <a:pt x="74178" y="2595"/>
                  </a:lnTo>
                  <a:cubicBezTo>
                    <a:pt x="74178" y="1168"/>
                    <a:pt x="73011" y="0"/>
                    <a:pt x="71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3"/>
            <p:cNvSpPr/>
            <p:nvPr/>
          </p:nvSpPr>
          <p:spPr>
            <a:xfrm>
              <a:off x="711020" y="2495464"/>
              <a:ext cx="541625" cy="2648564"/>
            </a:xfrm>
            <a:custGeom>
              <a:avLst/>
              <a:gdLst/>
              <a:ahLst/>
              <a:cxnLst/>
              <a:rect l="l" t="t" r="r" b="b"/>
              <a:pathLst>
                <a:path w="24681" h="120691" extrusionOk="0">
                  <a:moveTo>
                    <a:pt x="7876" y="30372"/>
                  </a:moveTo>
                  <a:cubicBezTo>
                    <a:pt x="7965" y="30372"/>
                    <a:pt x="8054" y="30381"/>
                    <a:pt x="8142" y="30399"/>
                  </a:cubicBezTo>
                  <a:cubicBezTo>
                    <a:pt x="8171" y="30404"/>
                    <a:pt x="8201" y="30413"/>
                    <a:pt x="8231" y="30421"/>
                  </a:cubicBezTo>
                  <a:cubicBezTo>
                    <a:pt x="8283" y="30434"/>
                    <a:pt x="8335" y="30451"/>
                    <a:pt x="8386" y="30470"/>
                  </a:cubicBezTo>
                  <a:cubicBezTo>
                    <a:pt x="8423" y="30484"/>
                    <a:pt x="8457" y="30499"/>
                    <a:pt x="8491" y="30517"/>
                  </a:cubicBezTo>
                  <a:cubicBezTo>
                    <a:pt x="8530" y="30536"/>
                    <a:pt x="8568" y="30556"/>
                    <a:pt x="8605" y="30579"/>
                  </a:cubicBezTo>
                  <a:cubicBezTo>
                    <a:pt x="8644" y="30601"/>
                    <a:pt x="8682" y="30626"/>
                    <a:pt x="8719" y="30653"/>
                  </a:cubicBezTo>
                  <a:cubicBezTo>
                    <a:pt x="8744" y="30672"/>
                    <a:pt x="8766" y="30693"/>
                    <a:pt x="8790" y="30713"/>
                  </a:cubicBezTo>
                  <a:cubicBezTo>
                    <a:pt x="8833" y="30747"/>
                    <a:pt x="8873" y="30785"/>
                    <a:pt x="8912" y="30825"/>
                  </a:cubicBezTo>
                  <a:cubicBezTo>
                    <a:pt x="8912" y="30825"/>
                    <a:pt x="8912" y="30826"/>
                    <a:pt x="8913" y="30826"/>
                  </a:cubicBezTo>
                  <a:cubicBezTo>
                    <a:pt x="9154" y="31092"/>
                    <a:pt x="9290" y="31436"/>
                    <a:pt x="9299" y="31794"/>
                  </a:cubicBezTo>
                  <a:lnTo>
                    <a:pt x="9299" y="35056"/>
                  </a:lnTo>
                  <a:lnTo>
                    <a:pt x="6454" y="35056"/>
                  </a:lnTo>
                  <a:lnTo>
                    <a:pt x="6455" y="31794"/>
                  </a:lnTo>
                  <a:cubicBezTo>
                    <a:pt x="6456" y="31668"/>
                    <a:pt x="6475" y="31542"/>
                    <a:pt x="6509" y="31422"/>
                  </a:cubicBezTo>
                  <a:cubicBezTo>
                    <a:pt x="6587" y="31144"/>
                    <a:pt x="6745" y="30896"/>
                    <a:pt x="6965" y="30710"/>
                  </a:cubicBezTo>
                  <a:cubicBezTo>
                    <a:pt x="6987" y="30691"/>
                    <a:pt x="7010" y="30671"/>
                    <a:pt x="7035" y="30653"/>
                  </a:cubicBezTo>
                  <a:cubicBezTo>
                    <a:pt x="7070" y="30626"/>
                    <a:pt x="7109" y="30601"/>
                    <a:pt x="7148" y="30578"/>
                  </a:cubicBezTo>
                  <a:cubicBezTo>
                    <a:pt x="7185" y="30556"/>
                    <a:pt x="7223" y="30536"/>
                    <a:pt x="7261" y="30517"/>
                  </a:cubicBezTo>
                  <a:cubicBezTo>
                    <a:pt x="7295" y="30501"/>
                    <a:pt x="7331" y="30484"/>
                    <a:pt x="7368" y="30470"/>
                  </a:cubicBezTo>
                  <a:cubicBezTo>
                    <a:pt x="7417" y="30451"/>
                    <a:pt x="7470" y="30434"/>
                    <a:pt x="7523" y="30421"/>
                  </a:cubicBezTo>
                  <a:cubicBezTo>
                    <a:pt x="7553" y="30414"/>
                    <a:pt x="7582" y="30404"/>
                    <a:pt x="7612" y="30399"/>
                  </a:cubicBezTo>
                  <a:cubicBezTo>
                    <a:pt x="7699" y="30381"/>
                    <a:pt x="7788" y="30372"/>
                    <a:pt x="7876" y="30372"/>
                  </a:cubicBezTo>
                  <a:close/>
                  <a:moveTo>
                    <a:pt x="12341" y="30372"/>
                  </a:moveTo>
                  <a:cubicBezTo>
                    <a:pt x="12430" y="30372"/>
                    <a:pt x="12519" y="30381"/>
                    <a:pt x="12607" y="30399"/>
                  </a:cubicBezTo>
                  <a:cubicBezTo>
                    <a:pt x="12636" y="30404"/>
                    <a:pt x="12666" y="30413"/>
                    <a:pt x="12696" y="30421"/>
                  </a:cubicBezTo>
                  <a:cubicBezTo>
                    <a:pt x="12748" y="30434"/>
                    <a:pt x="12800" y="30451"/>
                    <a:pt x="12851" y="30470"/>
                  </a:cubicBezTo>
                  <a:cubicBezTo>
                    <a:pt x="12888" y="30484"/>
                    <a:pt x="12922" y="30499"/>
                    <a:pt x="12957" y="30517"/>
                  </a:cubicBezTo>
                  <a:cubicBezTo>
                    <a:pt x="12996" y="30536"/>
                    <a:pt x="13034" y="30556"/>
                    <a:pt x="13069" y="30579"/>
                  </a:cubicBezTo>
                  <a:cubicBezTo>
                    <a:pt x="13108" y="30601"/>
                    <a:pt x="13146" y="30626"/>
                    <a:pt x="13183" y="30653"/>
                  </a:cubicBezTo>
                  <a:cubicBezTo>
                    <a:pt x="13208" y="30672"/>
                    <a:pt x="13232" y="30693"/>
                    <a:pt x="13255" y="30713"/>
                  </a:cubicBezTo>
                  <a:cubicBezTo>
                    <a:pt x="13298" y="30748"/>
                    <a:pt x="13338" y="30785"/>
                    <a:pt x="13377" y="30825"/>
                  </a:cubicBezTo>
                  <a:cubicBezTo>
                    <a:pt x="13377" y="30825"/>
                    <a:pt x="13377" y="30826"/>
                    <a:pt x="13377" y="30826"/>
                  </a:cubicBezTo>
                  <a:cubicBezTo>
                    <a:pt x="13619" y="31092"/>
                    <a:pt x="13755" y="31436"/>
                    <a:pt x="13763" y="31794"/>
                  </a:cubicBezTo>
                  <a:lnTo>
                    <a:pt x="13763" y="35056"/>
                  </a:lnTo>
                  <a:lnTo>
                    <a:pt x="10918" y="35056"/>
                  </a:lnTo>
                  <a:lnTo>
                    <a:pt x="10918" y="31794"/>
                  </a:lnTo>
                  <a:cubicBezTo>
                    <a:pt x="10920" y="31668"/>
                    <a:pt x="10939" y="31542"/>
                    <a:pt x="10973" y="31422"/>
                  </a:cubicBezTo>
                  <a:cubicBezTo>
                    <a:pt x="11051" y="31145"/>
                    <a:pt x="11208" y="30898"/>
                    <a:pt x="11427" y="30711"/>
                  </a:cubicBezTo>
                  <a:cubicBezTo>
                    <a:pt x="11451" y="30693"/>
                    <a:pt x="11474" y="30671"/>
                    <a:pt x="11499" y="30652"/>
                  </a:cubicBezTo>
                  <a:cubicBezTo>
                    <a:pt x="11534" y="30626"/>
                    <a:pt x="11572" y="30601"/>
                    <a:pt x="11611" y="30579"/>
                  </a:cubicBezTo>
                  <a:cubicBezTo>
                    <a:pt x="11650" y="30555"/>
                    <a:pt x="11687" y="30536"/>
                    <a:pt x="11726" y="30517"/>
                  </a:cubicBezTo>
                  <a:cubicBezTo>
                    <a:pt x="11761" y="30501"/>
                    <a:pt x="11795" y="30484"/>
                    <a:pt x="11830" y="30470"/>
                  </a:cubicBezTo>
                  <a:cubicBezTo>
                    <a:pt x="11881" y="30451"/>
                    <a:pt x="11934" y="30434"/>
                    <a:pt x="11987" y="30421"/>
                  </a:cubicBezTo>
                  <a:cubicBezTo>
                    <a:pt x="12017" y="30414"/>
                    <a:pt x="12045" y="30404"/>
                    <a:pt x="12076" y="30399"/>
                  </a:cubicBezTo>
                  <a:cubicBezTo>
                    <a:pt x="12164" y="30381"/>
                    <a:pt x="12252" y="30372"/>
                    <a:pt x="12341" y="30372"/>
                  </a:cubicBezTo>
                  <a:close/>
                  <a:moveTo>
                    <a:pt x="16856" y="30372"/>
                  </a:moveTo>
                  <a:cubicBezTo>
                    <a:pt x="16944" y="30372"/>
                    <a:pt x="17033" y="30381"/>
                    <a:pt x="17121" y="30399"/>
                  </a:cubicBezTo>
                  <a:cubicBezTo>
                    <a:pt x="17151" y="30404"/>
                    <a:pt x="17181" y="30414"/>
                    <a:pt x="17211" y="30422"/>
                  </a:cubicBezTo>
                  <a:cubicBezTo>
                    <a:pt x="17263" y="30435"/>
                    <a:pt x="17315" y="30451"/>
                    <a:pt x="17365" y="30470"/>
                  </a:cubicBezTo>
                  <a:cubicBezTo>
                    <a:pt x="17402" y="30485"/>
                    <a:pt x="17437" y="30501"/>
                    <a:pt x="17473" y="30518"/>
                  </a:cubicBezTo>
                  <a:cubicBezTo>
                    <a:pt x="17508" y="30535"/>
                    <a:pt x="17547" y="30556"/>
                    <a:pt x="17583" y="30578"/>
                  </a:cubicBezTo>
                  <a:cubicBezTo>
                    <a:pt x="17623" y="30601"/>
                    <a:pt x="17662" y="30627"/>
                    <a:pt x="17699" y="30655"/>
                  </a:cubicBezTo>
                  <a:cubicBezTo>
                    <a:pt x="17723" y="30671"/>
                    <a:pt x="17744" y="30691"/>
                    <a:pt x="17765" y="30709"/>
                  </a:cubicBezTo>
                  <a:cubicBezTo>
                    <a:pt x="17987" y="30895"/>
                    <a:pt x="18146" y="31144"/>
                    <a:pt x="18223" y="31423"/>
                  </a:cubicBezTo>
                  <a:cubicBezTo>
                    <a:pt x="18257" y="31544"/>
                    <a:pt x="18276" y="31668"/>
                    <a:pt x="18277" y="31794"/>
                  </a:cubicBezTo>
                  <a:lnTo>
                    <a:pt x="18277" y="35056"/>
                  </a:lnTo>
                  <a:lnTo>
                    <a:pt x="15434" y="35056"/>
                  </a:lnTo>
                  <a:lnTo>
                    <a:pt x="15434" y="31794"/>
                  </a:lnTo>
                  <a:cubicBezTo>
                    <a:pt x="15435" y="31668"/>
                    <a:pt x="15454" y="31542"/>
                    <a:pt x="15488" y="31422"/>
                  </a:cubicBezTo>
                  <a:cubicBezTo>
                    <a:pt x="15565" y="31144"/>
                    <a:pt x="15724" y="30895"/>
                    <a:pt x="15946" y="30709"/>
                  </a:cubicBezTo>
                  <a:cubicBezTo>
                    <a:pt x="15967" y="30690"/>
                    <a:pt x="15989" y="30671"/>
                    <a:pt x="16012" y="30655"/>
                  </a:cubicBezTo>
                  <a:cubicBezTo>
                    <a:pt x="16049" y="30626"/>
                    <a:pt x="16088" y="30601"/>
                    <a:pt x="16128" y="30578"/>
                  </a:cubicBezTo>
                  <a:cubicBezTo>
                    <a:pt x="16165" y="30556"/>
                    <a:pt x="16201" y="30536"/>
                    <a:pt x="16239" y="30518"/>
                  </a:cubicBezTo>
                  <a:cubicBezTo>
                    <a:pt x="16273" y="30501"/>
                    <a:pt x="16310" y="30484"/>
                    <a:pt x="16347" y="30470"/>
                  </a:cubicBezTo>
                  <a:cubicBezTo>
                    <a:pt x="16396" y="30451"/>
                    <a:pt x="16449" y="30435"/>
                    <a:pt x="16501" y="30422"/>
                  </a:cubicBezTo>
                  <a:cubicBezTo>
                    <a:pt x="16530" y="30414"/>
                    <a:pt x="16560" y="30404"/>
                    <a:pt x="16591" y="30399"/>
                  </a:cubicBezTo>
                  <a:cubicBezTo>
                    <a:pt x="16678" y="30381"/>
                    <a:pt x="16767" y="30372"/>
                    <a:pt x="16856" y="30372"/>
                  </a:cubicBezTo>
                  <a:close/>
                  <a:moveTo>
                    <a:pt x="12341" y="1"/>
                  </a:moveTo>
                  <a:cubicBezTo>
                    <a:pt x="12341" y="1"/>
                    <a:pt x="12306" y="138"/>
                    <a:pt x="12271" y="267"/>
                  </a:cubicBezTo>
                  <a:cubicBezTo>
                    <a:pt x="11950" y="1474"/>
                    <a:pt x="10861" y="5330"/>
                    <a:pt x="6038" y="9577"/>
                  </a:cubicBezTo>
                  <a:cubicBezTo>
                    <a:pt x="5349" y="10258"/>
                    <a:pt x="4778" y="10758"/>
                    <a:pt x="4434" y="11044"/>
                  </a:cubicBezTo>
                  <a:cubicBezTo>
                    <a:pt x="4317" y="11137"/>
                    <a:pt x="4203" y="11232"/>
                    <a:pt x="4087" y="11326"/>
                  </a:cubicBezTo>
                  <a:cubicBezTo>
                    <a:pt x="4085" y="11328"/>
                    <a:pt x="4084" y="11329"/>
                    <a:pt x="4083" y="11330"/>
                  </a:cubicBezTo>
                  <a:cubicBezTo>
                    <a:pt x="1695" y="13304"/>
                    <a:pt x="1" y="15726"/>
                    <a:pt x="1" y="18681"/>
                  </a:cubicBezTo>
                  <a:cubicBezTo>
                    <a:pt x="1" y="20030"/>
                    <a:pt x="326" y="21314"/>
                    <a:pt x="909" y="22491"/>
                  </a:cubicBezTo>
                  <a:cubicBezTo>
                    <a:pt x="909" y="22492"/>
                    <a:pt x="910" y="22494"/>
                    <a:pt x="911" y="22496"/>
                  </a:cubicBezTo>
                  <a:cubicBezTo>
                    <a:pt x="1039" y="22754"/>
                    <a:pt x="1180" y="23007"/>
                    <a:pt x="1333" y="23255"/>
                  </a:cubicBezTo>
                  <a:cubicBezTo>
                    <a:pt x="1340" y="23265"/>
                    <a:pt x="1346" y="23275"/>
                    <a:pt x="1353" y="23287"/>
                  </a:cubicBezTo>
                  <a:cubicBezTo>
                    <a:pt x="1817" y="24027"/>
                    <a:pt x="2387" y="24716"/>
                    <a:pt x="3049" y="25338"/>
                  </a:cubicBezTo>
                  <a:cubicBezTo>
                    <a:pt x="3065" y="25351"/>
                    <a:pt x="3078" y="25364"/>
                    <a:pt x="3092" y="25379"/>
                  </a:cubicBezTo>
                  <a:cubicBezTo>
                    <a:pt x="3304" y="25575"/>
                    <a:pt x="3526" y="25765"/>
                    <a:pt x="3756" y="25948"/>
                  </a:cubicBezTo>
                  <a:cubicBezTo>
                    <a:pt x="3777" y="25965"/>
                    <a:pt x="3800" y="25982"/>
                    <a:pt x="3820" y="25999"/>
                  </a:cubicBezTo>
                  <a:cubicBezTo>
                    <a:pt x="3878" y="26042"/>
                    <a:pt x="3935" y="26090"/>
                    <a:pt x="3994" y="26134"/>
                  </a:cubicBezTo>
                  <a:cubicBezTo>
                    <a:pt x="3550" y="26374"/>
                    <a:pt x="3244" y="26839"/>
                    <a:pt x="3244" y="27380"/>
                  </a:cubicBezTo>
                  <a:cubicBezTo>
                    <a:pt x="3244" y="28165"/>
                    <a:pt x="3880" y="28802"/>
                    <a:pt x="4666" y="28802"/>
                  </a:cubicBezTo>
                  <a:lnTo>
                    <a:pt x="4782" y="28802"/>
                  </a:lnTo>
                  <a:lnTo>
                    <a:pt x="4782" y="35055"/>
                  </a:lnTo>
                  <a:lnTo>
                    <a:pt x="4666" y="35055"/>
                  </a:lnTo>
                  <a:cubicBezTo>
                    <a:pt x="3880" y="35055"/>
                    <a:pt x="3244" y="35692"/>
                    <a:pt x="3244" y="36477"/>
                  </a:cubicBezTo>
                  <a:cubicBezTo>
                    <a:pt x="3244" y="37263"/>
                    <a:pt x="3880" y="37899"/>
                    <a:pt x="4666" y="37899"/>
                  </a:cubicBezTo>
                  <a:lnTo>
                    <a:pt x="4666" y="63313"/>
                  </a:lnTo>
                  <a:lnTo>
                    <a:pt x="4607" y="63313"/>
                  </a:lnTo>
                  <a:cubicBezTo>
                    <a:pt x="3821" y="63313"/>
                    <a:pt x="3185" y="63950"/>
                    <a:pt x="3185" y="64735"/>
                  </a:cubicBezTo>
                  <a:cubicBezTo>
                    <a:pt x="3185" y="65521"/>
                    <a:pt x="3821" y="66158"/>
                    <a:pt x="4607" y="66158"/>
                  </a:cubicBezTo>
                  <a:lnTo>
                    <a:pt x="4666" y="66158"/>
                  </a:lnTo>
                  <a:lnTo>
                    <a:pt x="4666" y="91666"/>
                  </a:lnTo>
                  <a:lnTo>
                    <a:pt x="4607" y="91666"/>
                  </a:lnTo>
                  <a:cubicBezTo>
                    <a:pt x="3821" y="91666"/>
                    <a:pt x="3185" y="92303"/>
                    <a:pt x="3185" y="93089"/>
                  </a:cubicBezTo>
                  <a:cubicBezTo>
                    <a:pt x="3185" y="93873"/>
                    <a:pt x="3821" y="94511"/>
                    <a:pt x="4607" y="94511"/>
                  </a:cubicBezTo>
                  <a:lnTo>
                    <a:pt x="4666" y="94511"/>
                  </a:lnTo>
                  <a:lnTo>
                    <a:pt x="4666" y="120691"/>
                  </a:lnTo>
                  <a:lnTo>
                    <a:pt x="19899" y="120691"/>
                  </a:lnTo>
                  <a:lnTo>
                    <a:pt x="19899" y="94511"/>
                  </a:lnTo>
                  <a:lnTo>
                    <a:pt x="19957" y="94511"/>
                  </a:lnTo>
                  <a:cubicBezTo>
                    <a:pt x="20743" y="94511"/>
                    <a:pt x="21380" y="93873"/>
                    <a:pt x="21380" y="93089"/>
                  </a:cubicBezTo>
                  <a:cubicBezTo>
                    <a:pt x="21380" y="92303"/>
                    <a:pt x="20743" y="91666"/>
                    <a:pt x="19957" y="91666"/>
                  </a:cubicBezTo>
                  <a:lnTo>
                    <a:pt x="19899" y="91666"/>
                  </a:lnTo>
                  <a:lnTo>
                    <a:pt x="19899" y="66158"/>
                  </a:lnTo>
                  <a:lnTo>
                    <a:pt x="19957" y="66158"/>
                  </a:lnTo>
                  <a:cubicBezTo>
                    <a:pt x="20743" y="66158"/>
                    <a:pt x="21380" y="65521"/>
                    <a:pt x="21380" y="64735"/>
                  </a:cubicBezTo>
                  <a:cubicBezTo>
                    <a:pt x="21380" y="63950"/>
                    <a:pt x="20743" y="63313"/>
                    <a:pt x="19957" y="63313"/>
                  </a:cubicBezTo>
                  <a:lnTo>
                    <a:pt x="19899" y="63313"/>
                  </a:lnTo>
                  <a:lnTo>
                    <a:pt x="19899" y="37901"/>
                  </a:lnTo>
                  <a:lnTo>
                    <a:pt x="20016" y="37901"/>
                  </a:lnTo>
                  <a:cubicBezTo>
                    <a:pt x="20801" y="37901"/>
                    <a:pt x="21439" y="37263"/>
                    <a:pt x="21439" y="36478"/>
                  </a:cubicBezTo>
                  <a:cubicBezTo>
                    <a:pt x="21439" y="35692"/>
                    <a:pt x="20801" y="35056"/>
                    <a:pt x="20016" y="35056"/>
                  </a:cubicBezTo>
                  <a:lnTo>
                    <a:pt x="19899" y="35056"/>
                  </a:lnTo>
                  <a:lnTo>
                    <a:pt x="19899" y="28803"/>
                  </a:lnTo>
                  <a:lnTo>
                    <a:pt x="20016" y="28803"/>
                  </a:lnTo>
                  <a:cubicBezTo>
                    <a:pt x="20801" y="28803"/>
                    <a:pt x="21439" y="28165"/>
                    <a:pt x="21439" y="27381"/>
                  </a:cubicBezTo>
                  <a:cubicBezTo>
                    <a:pt x="21439" y="26839"/>
                    <a:pt x="21133" y="26374"/>
                    <a:pt x="20688" y="26135"/>
                  </a:cubicBezTo>
                  <a:cubicBezTo>
                    <a:pt x="20747" y="26091"/>
                    <a:pt x="20802" y="26046"/>
                    <a:pt x="20858" y="26001"/>
                  </a:cubicBezTo>
                  <a:cubicBezTo>
                    <a:pt x="20882" y="25983"/>
                    <a:pt x="20905" y="25964"/>
                    <a:pt x="20929" y="25946"/>
                  </a:cubicBezTo>
                  <a:cubicBezTo>
                    <a:pt x="21158" y="25765"/>
                    <a:pt x="21377" y="25577"/>
                    <a:pt x="21588" y="25381"/>
                  </a:cubicBezTo>
                  <a:lnTo>
                    <a:pt x="21637" y="25335"/>
                  </a:lnTo>
                  <a:cubicBezTo>
                    <a:pt x="22072" y="24927"/>
                    <a:pt x="22472" y="24484"/>
                    <a:pt x="22833" y="24008"/>
                  </a:cubicBezTo>
                  <a:cubicBezTo>
                    <a:pt x="23009" y="23776"/>
                    <a:pt x="23173" y="23537"/>
                    <a:pt x="23325" y="23291"/>
                  </a:cubicBezTo>
                  <a:cubicBezTo>
                    <a:pt x="23334" y="23277"/>
                    <a:pt x="23342" y="23263"/>
                    <a:pt x="23352" y="23249"/>
                  </a:cubicBezTo>
                  <a:cubicBezTo>
                    <a:pt x="23502" y="23004"/>
                    <a:pt x="23641" y="22756"/>
                    <a:pt x="23769" y="22499"/>
                  </a:cubicBezTo>
                  <a:cubicBezTo>
                    <a:pt x="23772" y="22495"/>
                    <a:pt x="23775" y="22489"/>
                    <a:pt x="23777" y="22483"/>
                  </a:cubicBezTo>
                  <a:cubicBezTo>
                    <a:pt x="24036" y="21963"/>
                    <a:pt x="24242" y="21418"/>
                    <a:pt x="24393" y="20857"/>
                  </a:cubicBezTo>
                  <a:cubicBezTo>
                    <a:pt x="24393" y="20853"/>
                    <a:pt x="24394" y="20851"/>
                    <a:pt x="24395" y="20847"/>
                  </a:cubicBezTo>
                  <a:cubicBezTo>
                    <a:pt x="24585" y="20141"/>
                    <a:pt x="24681" y="19413"/>
                    <a:pt x="24681" y="18681"/>
                  </a:cubicBezTo>
                  <a:cubicBezTo>
                    <a:pt x="24681" y="15726"/>
                    <a:pt x="22987" y="13304"/>
                    <a:pt x="20600" y="11330"/>
                  </a:cubicBezTo>
                  <a:cubicBezTo>
                    <a:pt x="20597" y="11329"/>
                    <a:pt x="20596" y="11328"/>
                    <a:pt x="20595" y="11326"/>
                  </a:cubicBezTo>
                  <a:cubicBezTo>
                    <a:pt x="20480" y="11232"/>
                    <a:pt x="20365" y="11137"/>
                    <a:pt x="20248" y="11044"/>
                  </a:cubicBezTo>
                  <a:cubicBezTo>
                    <a:pt x="19905" y="10758"/>
                    <a:pt x="19332" y="10258"/>
                    <a:pt x="18644" y="9577"/>
                  </a:cubicBezTo>
                  <a:cubicBezTo>
                    <a:pt x="13819" y="5330"/>
                    <a:pt x="12735" y="1470"/>
                    <a:pt x="12410" y="266"/>
                  </a:cubicBezTo>
                  <a:cubicBezTo>
                    <a:pt x="12378" y="149"/>
                    <a:pt x="12341" y="1"/>
                    <a:pt x="12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3"/>
            <p:cNvSpPr/>
            <p:nvPr/>
          </p:nvSpPr>
          <p:spPr>
            <a:xfrm>
              <a:off x="932620" y="3619904"/>
              <a:ext cx="662805" cy="1551468"/>
            </a:xfrm>
            <a:custGeom>
              <a:avLst/>
              <a:gdLst/>
              <a:ahLst/>
              <a:cxnLst/>
              <a:rect l="l" t="t" r="r" b="b"/>
              <a:pathLst>
                <a:path w="30203" h="70698" extrusionOk="0">
                  <a:moveTo>
                    <a:pt x="14529" y="0"/>
                  </a:moveTo>
                  <a:lnTo>
                    <a:pt x="14529" y="0"/>
                  </a:lnTo>
                  <a:cubicBezTo>
                    <a:pt x="13489" y="278"/>
                    <a:pt x="12764" y="1221"/>
                    <a:pt x="12764" y="2297"/>
                  </a:cubicBezTo>
                  <a:cubicBezTo>
                    <a:pt x="12764" y="3546"/>
                    <a:pt x="13727" y="4567"/>
                    <a:pt x="14951" y="4664"/>
                  </a:cubicBezTo>
                  <a:lnTo>
                    <a:pt x="14951" y="6032"/>
                  </a:lnTo>
                  <a:cubicBezTo>
                    <a:pt x="14483" y="7446"/>
                    <a:pt x="13003" y="11197"/>
                    <a:pt x="7388" y="15309"/>
                  </a:cubicBezTo>
                  <a:cubicBezTo>
                    <a:pt x="6545" y="16002"/>
                    <a:pt x="5846" y="16511"/>
                    <a:pt x="5426" y="16802"/>
                  </a:cubicBezTo>
                  <a:cubicBezTo>
                    <a:pt x="5283" y="16897"/>
                    <a:pt x="5141" y="16993"/>
                    <a:pt x="5002" y="17090"/>
                  </a:cubicBezTo>
                  <a:cubicBezTo>
                    <a:pt x="5002" y="17092"/>
                    <a:pt x="4996" y="17094"/>
                    <a:pt x="4996" y="17094"/>
                  </a:cubicBezTo>
                  <a:cubicBezTo>
                    <a:pt x="2074" y="19102"/>
                    <a:pt x="1" y="21569"/>
                    <a:pt x="1" y="24577"/>
                  </a:cubicBezTo>
                  <a:cubicBezTo>
                    <a:pt x="1" y="25947"/>
                    <a:pt x="397" y="27252"/>
                    <a:pt x="1107" y="28447"/>
                  </a:cubicBezTo>
                  <a:cubicBezTo>
                    <a:pt x="1110" y="28452"/>
                    <a:pt x="1111" y="28457"/>
                    <a:pt x="1115" y="28460"/>
                  </a:cubicBezTo>
                  <a:cubicBezTo>
                    <a:pt x="1187" y="28582"/>
                    <a:pt x="1263" y="28702"/>
                    <a:pt x="1342" y="28820"/>
                  </a:cubicBezTo>
                  <a:cubicBezTo>
                    <a:pt x="1356" y="28841"/>
                    <a:pt x="1369" y="28860"/>
                    <a:pt x="1382" y="28880"/>
                  </a:cubicBezTo>
                  <a:cubicBezTo>
                    <a:pt x="1459" y="28992"/>
                    <a:pt x="1538" y="29105"/>
                    <a:pt x="1620" y="29215"/>
                  </a:cubicBezTo>
                  <a:cubicBezTo>
                    <a:pt x="1636" y="29239"/>
                    <a:pt x="1654" y="29261"/>
                    <a:pt x="1671" y="29284"/>
                  </a:cubicBezTo>
                  <a:cubicBezTo>
                    <a:pt x="1755" y="29394"/>
                    <a:pt x="1839" y="29503"/>
                    <a:pt x="1928" y="29611"/>
                  </a:cubicBezTo>
                  <a:cubicBezTo>
                    <a:pt x="1943" y="29630"/>
                    <a:pt x="1958" y="29648"/>
                    <a:pt x="1973" y="29666"/>
                  </a:cubicBezTo>
                  <a:cubicBezTo>
                    <a:pt x="2382" y="30152"/>
                    <a:pt x="2831" y="30603"/>
                    <a:pt x="3316" y="31015"/>
                  </a:cubicBezTo>
                  <a:cubicBezTo>
                    <a:pt x="3333" y="31029"/>
                    <a:pt x="3348" y="31042"/>
                    <a:pt x="3365" y="31056"/>
                  </a:cubicBezTo>
                  <a:cubicBezTo>
                    <a:pt x="3467" y="31143"/>
                    <a:pt x="3573" y="31227"/>
                    <a:pt x="3680" y="31311"/>
                  </a:cubicBezTo>
                  <a:cubicBezTo>
                    <a:pt x="3720" y="31343"/>
                    <a:pt x="3761" y="31376"/>
                    <a:pt x="3802" y="31407"/>
                  </a:cubicBezTo>
                  <a:cubicBezTo>
                    <a:pt x="3902" y="31485"/>
                    <a:pt x="4004" y="31560"/>
                    <a:pt x="4107" y="31634"/>
                  </a:cubicBezTo>
                  <a:cubicBezTo>
                    <a:pt x="4158" y="31671"/>
                    <a:pt x="4209" y="31708"/>
                    <a:pt x="4260" y="31744"/>
                  </a:cubicBezTo>
                  <a:cubicBezTo>
                    <a:pt x="4360" y="31815"/>
                    <a:pt x="4463" y="31886"/>
                    <a:pt x="4567" y="31955"/>
                  </a:cubicBezTo>
                  <a:cubicBezTo>
                    <a:pt x="4582" y="31964"/>
                    <a:pt x="4595" y="31973"/>
                    <a:pt x="4609" y="31984"/>
                  </a:cubicBezTo>
                  <a:lnTo>
                    <a:pt x="4593" y="31984"/>
                  </a:lnTo>
                  <a:cubicBezTo>
                    <a:pt x="3793" y="31984"/>
                    <a:pt x="3144" y="32631"/>
                    <a:pt x="3144" y="33431"/>
                  </a:cubicBezTo>
                  <a:cubicBezTo>
                    <a:pt x="3144" y="34230"/>
                    <a:pt x="3793" y="34879"/>
                    <a:pt x="4593" y="34879"/>
                  </a:cubicBezTo>
                  <a:lnTo>
                    <a:pt x="4743" y="34879"/>
                  </a:lnTo>
                  <a:lnTo>
                    <a:pt x="4743" y="67873"/>
                  </a:lnTo>
                  <a:cubicBezTo>
                    <a:pt x="4053" y="67971"/>
                    <a:pt x="3522" y="68558"/>
                    <a:pt x="3522" y="69275"/>
                  </a:cubicBezTo>
                  <a:cubicBezTo>
                    <a:pt x="3522" y="70061"/>
                    <a:pt x="4159" y="70697"/>
                    <a:pt x="4945" y="70697"/>
                  </a:cubicBezTo>
                  <a:lnTo>
                    <a:pt x="25517" y="70697"/>
                  </a:lnTo>
                  <a:cubicBezTo>
                    <a:pt x="26303" y="70697"/>
                    <a:pt x="26940" y="70061"/>
                    <a:pt x="26940" y="69275"/>
                  </a:cubicBezTo>
                  <a:cubicBezTo>
                    <a:pt x="26940" y="68489"/>
                    <a:pt x="26303" y="67852"/>
                    <a:pt x="25517" y="67852"/>
                  </a:cubicBezTo>
                  <a:lnTo>
                    <a:pt x="25460" y="67852"/>
                  </a:lnTo>
                  <a:lnTo>
                    <a:pt x="25460" y="34879"/>
                  </a:lnTo>
                  <a:lnTo>
                    <a:pt x="25611" y="34879"/>
                  </a:lnTo>
                  <a:cubicBezTo>
                    <a:pt x="26410" y="34879"/>
                    <a:pt x="27058" y="34230"/>
                    <a:pt x="27058" y="33431"/>
                  </a:cubicBezTo>
                  <a:cubicBezTo>
                    <a:pt x="27058" y="32632"/>
                    <a:pt x="26411" y="31984"/>
                    <a:pt x="25613" y="31984"/>
                  </a:cubicBezTo>
                  <a:cubicBezTo>
                    <a:pt x="25612" y="31984"/>
                    <a:pt x="25612" y="31984"/>
                    <a:pt x="25611" y="31984"/>
                  </a:cubicBezTo>
                  <a:lnTo>
                    <a:pt x="25594" y="31984"/>
                  </a:lnTo>
                  <a:cubicBezTo>
                    <a:pt x="25607" y="31976"/>
                    <a:pt x="25619" y="31966"/>
                    <a:pt x="25631" y="31958"/>
                  </a:cubicBezTo>
                  <a:cubicBezTo>
                    <a:pt x="25739" y="31887"/>
                    <a:pt x="25846" y="31813"/>
                    <a:pt x="25950" y="31740"/>
                  </a:cubicBezTo>
                  <a:cubicBezTo>
                    <a:pt x="25996" y="31708"/>
                    <a:pt x="26042" y="31674"/>
                    <a:pt x="26089" y="31640"/>
                  </a:cubicBezTo>
                  <a:cubicBezTo>
                    <a:pt x="26197" y="31563"/>
                    <a:pt x="26302" y="31484"/>
                    <a:pt x="26406" y="31403"/>
                  </a:cubicBezTo>
                  <a:cubicBezTo>
                    <a:pt x="26443" y="31376"/>
                    <a:pt x="26477" y="31348"/>
                    <a:pt x="26513" y="31320"/>
                  </a:cubicBezTo>
                  <a:cubicBezTo>
                    <a:pt x="26624" y="31233"/>
                    <a:pt x="26736" y="31144"/>
                    <a:pt x="26843" y="31054"/>
                  </a:cubicBezTo>
                  <a:lnTo>
                    <a:pt x="26867" y="31032"/>
                  </a:lnTo>
                  <a:cubicBezTo>
                    <a:pt x="27364" y="30613"/>
                    <a:pt x="27823" y="30153"/>
                    <a:pt x="28239" y="29655"/>
                  </a:cubicBezTo>
                  <a:cubicBezTo>
                    <a:pt x="28250" y="29642"/>
                    <a:pt x="28260" y="29630"/>
                    <a:pt x="28271" y="29617"/>
                  </a:cubicBezTo>
                  <a:cubicBezTo>
                    <a:pt x="28363" y="29506"/>
                    <a:pt x="28451" y="29392"/>
                    <a:pt x="28538" y="29278"/>
                  </a:cubicBezTo>
                  <a:cubicBezTo>
                    <a:pt x="28553" y="29259"/>
                    <a:pt x="28566" y="29240"/>
                    <a:pt x="28580" y="29221"/>
                  </a:cubicBezTo>
                  <a:cubicBezTo>
                    <a:pt x="28666" y="29107"/>
                    <a:pt x="28746" y="28992"/>
                    <a:pt x="28826" y="28876"/>
                  </a:cubicBezTo>
                  <a:cubicBezTo>
                    <a:pt x="28836" y="28861"/>
                    <a:pt x="28846" y="28844"/>
                    <a:pt x="28858" y="28828"/>
                  </a:cubicBezTo>
                  <a:cubicBezTo>
                    <a:pt x="29719" y="27532"/>
                    <a:pt x="30203" y="26094"/>
                    <a:pt x="30203" y="24577"/>
                  </a:cubicBezTo>
                  <a:cubicBezTo>
                    <a:pt x="30202" y="21569"/>
                    <a:pt x="28130" y="19102"/>
                    <a:pt x="25207" y="17094"/>
                  </a:cubicBezTo>
                  <a:cubicBezTo>
                    <a:pt x="25204" y="17093"/>
                    <a:pt x="25202" y="17092"/>
                    <a:pt x="25201" y="17090"/>
                  </a:cubicBezTo>
                  <a:cubicBezTo>
                    <a:pt x="25061" y="16994"/>
                    <a:pt x="24921" y="16897"/>
                    <a:pt x="24778" y="16802"/>
                  </a:cubicBezTo>
                  <a:cubicBezTo>
                    <a:pt x="24357" y="16511"/>
                    <a:pt x="23658" y="16002"/>
                    <a:pt x="22815" y="15310"/>
                  </a:cubicBezTo>
                  <a:cubicBezTo>
                    <a:pt x="17198" y="11196"/>
                    <a:pt x="15724" y="7442"/>
                    <a:pt x="15251" y="6031"/>
                  </a:cubicBezTo>
                  <a:lnTo>
                    <a:pt x="15251" y="4670"/>
                  </a:lnTo>
                  <a:cubicBezTo>
                    <a:pt x="16286" y="4623"/>
                    <a:pt x="17171" y="3909"/>
                    <a:pt x="17439" y="2909"/>
                  </a:cubicBezTo>
                  <a:lnTo>
                    <a:pt x="17439" y="2909"/>
                  </a:lnTo>
                  <a:cubicBezTo>
                    <a:pt x="17041" y="3286"/>
                    <a:pt x="16532" y="3474"/>
                    <a:pt x="16022" y="3474"/>
                  </a:cubicBezTo>
                  <a:cubicBezTo>
                    <a:pt x="15495" y="3474"/>
                    <a:pt x="14969" y="3273"/>
                    <a:pt x="14567" y="2872"/>
                  </a:cubicBezTo>
                  <a:cubicBezTo>
                    <a:pt x="13779" y="2083"/>
                    <a:pt x="13761" y="810"/>
                    <a:pt x="14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3"/>
            <p:cNvSpPr/>
            <p:nvPr/>
          </p:nvSpPr>
          <p:spPr>
            <a:xfrm>
              <a:off x="1479841" y="4398337"/>
              <a:ext cx="334332" cy="574498"/>
            </a:xfrm>
            <a:custGeom>
              <a:avLst/>
              <a:gdLst/>
              <a:ahLst/>
              <a:cxnLst/>
              <a:rect l="l" t="t" r="r" b="b"/>
              <a:pathLst>
                <a:path w="15235" h="26179" extrusionOk="0">
                  <a:moveTo>
                    <a:pt x="1" y="1"/>
                  </a:moveTo>
                  <a:lnTo>
                    <a:pt x="1" y="26179"/>
                  </a:lnTo>
                  <a:lnTo>
                    <a:pt x="15234" y="26179"/>
                  </a:lnTo>
                  <a:lnTo>
                    <a:pt x="152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3"/>
            <p:cNvSpPr/>
            <p:nvPr/>
          </p:nvSpPr>
          <p:spPr>
            <a:xfrm>
              <a:off x="1482408" y="4398337"/>
              <a:ext cx="331743" cy="13233"/>
            </a:xfrm>
            <a:custGeom>
              <a:avLst/>
              <a:gdLst/>
              <a:ahLst/>
              <a:cxnLst/>
              <a:rect l="l" t="t" r="r" b="b"/>
              <a:pathLst>
                <a:path w="15117" h="603" extrusionOk="0">
                  <a:moveTo>
                    <a:pt x="1" y="1"/>
                  </a:moveTo>
                  <a:lnTo>
                    <a:pt x="1" y="603"/>
                  </a:lnTo>
                  <a:lnTo>
                    <a:pt x="15116" y="603"/>
                  </a:lnTo>
                  <a:lnTo>
                    <a:pt x="15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3"/>
            <p:cNvSpPr/>
            <p:nvPr/>
          </p:nvSpPr>
          <p:spPr>
            <a:xfrm>
              <a:off x="1377489" y="2946522"/>
              <a:ext cx="541581" cy="632060"/>
            </a:xfrm>
            <a:custGeom>
              <a:avLst/>
              <a:gdLst/>
              <a:ahLst/>
              <a:cxnLst/>
              <a:rect l="l" t="t" r="r" b="b"/>
              <a:pathLst>
                <a:path w="24679" h="28802" extrusionOk="0">
                  <a:moveTo>
                    <a:pt x="12340" y="0"/>
                  </a:moveTo>
                  <a:cubicBezTo>
                    <a:pt x="12340" y="0"/>
                    <a:pt x="12304" y="138"/>
                    <a:pt x="12270" y="267"/>
                  </a:cubicBezTo>
                  <a:cubicBezTo>
                    <a:pt x="11950" y="1474"/>
                    <a:pt x="10859" y="5331"/>
                    <a:pt x="6036" y="9578"/>
                  </a:cubicBezTo>
                  <a:cubicBezTo>
                    <a:pt x="5347" y="10259"/>
                    <a:pt x="4776" y="10758"/>
                    <a:pt x="4433" y="11044"/>
                  </a:cubicBezTo>
                  <a:cubicBezTo>
                    <a:pt x="4315" y="11138"/>
                    <a:pt x="4201" y="11231"/>
                    <a:pt x="4086" y="11326"/>
                  </a:cubicBezTo>
                  <a:cubicBezTo>
                    <a:pt x="4085" y="11327"/>
                    <a:pt x="4081" y="11330"/>
                    <a:pt x="4081" y="11330"/>
                  </a:cubicBezTo>
                  <a:cubicBezTo>
                    <a:pt x="1694" y="13303"/>
                    <a:pt x="0" y="15726"/>
                    <a:pt x="0" y="18681"/>
                  </a:cubicBezTo>
                  <a:cubicBezTo>
                    <a:pt x="0" y="24271"/>
                    <a:pt x="5525" y="28802"/>
                    <a:pt x="12340" y="28802"/>
                  </a:cubicBezTo>
                  <a:cubicBezTo>
                    <a:pt x="19154" y="28802"/>
                    <a:pt x="24679" y="24271"/>
                    <a:pt x="24679" y="18681"/>
                  </a:cubicBezTo>
                  <a:cubicBezTo>
                    <a:pt x="24679" y="15726"/>
                    <a:pt x="22986" y="13303"/>
                    <a:pt x="20598" y="11330"/>
                  </a:cubicBezTo>
                  <a:cubicBezTo>
                    <a:pt x="20598" y="11330"/>
                    <a:pt x="20593" y="11327"/>
                    <a:pt x="20593" y="11326"/>
                  </a:cubicBezTo>
                  <a:cubicBezTo>
                    <a:pt x="20478" y="11231"/>
                    <a:pt x="20363" y="11137"/>
                    <a:pt x="20246" y="11044"/>
                  </a:cubicBezTo>
                  <a:cubicBezTo>
                    <a:pt x="19903" y="10757"/>
                    <a:pt x="19332" y="10258"/>
                    <a:pt x="18642" y="9577"/>
                  </a:cubicBezTo>
                  <a:cubicBezTo>
                    <a:pt x="13818" y="5330"/>
                    <a:pt x="12733" y="1470"/>
                    <a:pt x="12410" y="266"/>
                  </a:cubicBezTo>
                  <a:cubicBezTo>
                    <a:pt x="12378" y="148"/>
                    <a:pt x="12340" y="0"/>
                    <a:pt x="12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3"/>
            <p:cNvSpPr/>
            <p:nvPr/>
          </p:nvSpPr>
          <p:spPr>
            <a:xfrm>
              <a:off x="1383744" y="3403965"/>
              <a:ext cx="529094" cy="174616"/>
            </a:xfrm>
            <a:custGeom>
              <a:avLst/>
              <a:gdLst/>
              <a:ahLst/>
              <a:cxnLst/>
              <a:rect l="l" t="t" r="r" b="b"/>
              <a:pathLst>
                <a:path w="24110" h="7957" extrusionOk="0">
                  <a:moveTo>
                    <a:pt x="1" y="1"/>
                  </a:moveTo>
                  <a:lnTo>
                    <a:pt x="1" y="1"/>
                  </a:lnTo>
                  <a:cubicBezTo>
                    <a:pt x="1210" y="4549"/>
                    <a:pt x="6146" y="7957"/>
                    <a:pt x="12055" y="7957"/>
                  </a:cubicBezTo>
                  <a:cubicBezTo>
                    <a:pt x="17963" y="7957"/>
                    <a:pt x="22900" y="4549"/>
                    <a:pt x="24109" y="1"/>
                  </a:cubicBezTo>
                  <a:lnTo>
                    <a:pt x="24109" y="1"/>
                  </a:lnTo>
                  <a:cubicBezTo>
                    <a:pt x="23319" y="870"/>
                    <a:pt x="20565" y="3608"/>
                    <a:pt x="12055" y="3608"/>
                  </a:cubicBezTo>
                  <a:cubicBezTo>
                    <a:pt x="3544" y="3608"/>
                    <a:pt x="790" y="870"/>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3"/>
            <p:cNvSpPr/>
            <p:nvPr/>
          </p:nvSpPr>
          <p:spPr>
            <a:xfrm>
              <a:off x="1448635" y="3516170"/>
              <a:ext cx="399311" cy="62434"/>
            </a:xfrm>
            <a:custGeom>
              <a:avLst/>
              <a:gdLst/>
              <a:ahLst/>
              <a:cxnLst/>
              <a:rect l="l" t="t" r="r" b="b"/>
              <a:pathLst>
                <a:path w="18196" h="2845" extrusionOk="0">
                  <a:moveTo>
                    <a:pt x="1423" y="0"/>
                  </a:moveTo>
                  <a:cubicBezTo>
                    <a:pt x="637" y="0"/>
                    <a:pt x="0" y="637"/>
                    <a:pt x="0" y="1422"/>
                  </a:cubicBezTo>
                  <a:cubicBezTo>
                    <a:pt x="0" y="2207"/>
                    <a:pt x="637" y="2845"/>
                    <a:pt x="1423" y="2845"/>
                  </a:cubicBezTo>
                  <a:lnTo>
                    <a:pt x="16773" y="2845"/>
                  </a:lnTo>
                  <a:cubicBezTo>
                    <a:pt x="17559" y="2845"/>
                    <a:pt x="18195" y="2207"/>
                    <a:pt x="18195" y="1422"/>
                  </a:cubicBezTo>
                  <a:cubicBezTo>
                    <a:pt x="18195" y="637"/>
                    <a:pt x="17559" y="0"/>
                    <a:pt x="16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3"/>
            <p:cNvSpPr/>
            <p:nvPr/>
          </p:nvSpPr>
          <p:spPr>
            <a:xfrm>
              <a:off x="1482408" y="3578560"/>
              <a:ext cx="331765" cy="139482"/>
            </a:xfrm>
            <a:custGeom>
              <a:avLst/>
              <a:gdLst/>
              <a:ahLst/>
              <a:cxnLst/>
              <a:rect l="l" t="t" r="r" b="b"/>
              <a:pathLst>
                <a:path w="15118" h="6356" extrusionOk="0">
                  <a:moveTo>
                    <a:pt x="1" y="1"/>
                  </a:moveTo>
                  <a:lnTo>
                    <a:pt x="1" y="6355"/>
                  </a:lnTo>
                  <a:lnTo>
                    <a:pt x="1672" y="6355"/>
                  </a:lnTo>
                  <a:lnTo>
                    <a:pt x="1672" y="2992"/>
                  </a:lnTo>
                  <a:cubicBezTo>
                    <a:pt x="1672" y="2207"/>
                    <a:pt x="2309" y="1570"/>
                    <a:pt x="3095" y="1570"/>
                  </a:cubicBezTo>
                  <a:cubicBezTo>
                    <a:pt x="3880" y="1570"/>
                    <a:pt x="4517" y="2207"/>
                    <a:pt x="4517" y="2992"/>
                  </a:cubicBezTo>
                  <a:lnTo>
                    <a:pt x="4517" y="6355"/>
                  </a:lnTo>
                  <a:lnTo>
                    <a:pt x="6137" y="6355"/>
                  </a:lnTo>
                  <a:lnTo>
                    <a:pt x="6137" y="2992"/>
                  </a:lnTo>
                  <a:cubicBezTo>
                    <a:pt x="6137" y="2207"/>
                    <a:pt x="6774" y="1570"/>
                    <a:pt x="7560" y="1570"/>
                  </a:cubicBezTo>
                  <a:cubicBezTo>
                    <a:pt x="8344" y="1570"/>
                    <a:pt x="8982" y="2207"/>
                    <a:pt x="8982" y="2992"/>
                  </a:cubicBezTo>
                  <a:lnTo>
                    <a:pt x="8982" y="6355"/>
                  </a:lnTo>
                  <a:lnTo>
                    <a:pt x="10651" y="6355"/>
                  </a:lnTo>
                  <a:lnTo>
                    <a:pt x="10651" y="2992"/>
                  </a:lnTo>
                  <a:cubicBezTo>
                    <a:pt x="10651" y="2207"/>
                    <a:pt x="11289" y="1570"/>
                    <a:pt x="12074" y="1570"/>
                  </a:cubicBezTo>
                  <a:cubicBezTo>
                    <a:pt x="12859" y="1570"/>
                    <a:pt x="13496" y="2207"/>
                    <a:pt x="13496" y="2992"/>
                  </a:cubicBezTo>
                  <a:lnTo>
                    <a:pt x="13496" y="6355"/>
                  </a:lnTo>
                  <a:lnTo>
                    <a:pt x="15117" y="6355"/>
                  </a:lnTo>
                  <a:lnTo>
                    <a:pt x="151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3"/>
            <p:cNvSpPr/>
            <p:nvPr/>
          </p:nvSpPr>
          <p:spPr>
            <a:xfrm>
              <a:off x="1482408" y="3578560"/>
              <a:ext cx="331743" cy="13233"/>
            </a:xfrm>
            <a:custGeom>
              <a:avLst/>
              <a:gdLst/>
              <a:ahLst/>
              <a:cxnLst/>
              <a:rect l="l" t="t" r="r" b="b"/>
              <a:pathLst>
                <a:path w="15117" h="603" extrusionOk="0">
                  <a:moveTo>
                    <a:pt x="1" y="1"/>
                  </a:moveTo>
                  <a:lnTo>
                    <a:pt x="1" y="603"/>
                  </a:lnTo>
                  <a:lnTo>
                    <a:pt x="15116" y="603"/>
                  </a:lnTo>
                  <a:lnTo>
                    <a:pt x="15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3"/>
            <p:cNvSpPr/>
            <p:nvPr/>
          </p:nvSpPr>
          <p:spPr>
            <a:xfrm>
              <a:off x="1448635" y="3547376"/>
              <a:ext cx="399311" cy="31228"/>
            </a:xfrm>
            <a:custGeom>
              <a:avLst/>
              <a:gdLst/>
              <a:ahLst/>
              <a:cxnLst/>
              <a:rect l="l" t="t" r="r" b="b"/>
              <a:pathLst>
                <a:path w="18196" h="1423" extrusionOk="0">
                  <a:moveTo>
                    <a:pt x="0" y="0"/>
                  </a:moveTo>
                  <a:cubicBezTo>
                    <a:pt x="0" y="785"/>
                    <a:pt x="638" y="1423"/>
                    <a:pt x="1423" y="1423"/>
                  </a:cubicBezTo>
                  <a:lnTo>
                    <a:pt x="16773" y="1423"/>
                  </a:lnTo>
                  <a:cubicBezTo>
                    <a:pt x="17559" y="1423"/>
                    <a:pt x="18195" y="785"/>
                    <a:pt x="18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3"/>
            <p:cNvSpPr/>
            <p:nvPr/>
          </p:nvSpPr>
          <p:spPr>
            <a:xfrm>
              <a:off x="1520198" y="3606079"/>
              <a:ext cx="60239" cy="30065"/>
            </a:xfrm>
            <a:custGeom>
              <a:avLst/>
              <a:gdLst/>
              <a:ahLst/>
              <a:cxnLst/>
              <a:rect l="l" t="t" r="r" b="b"/>
              <a:pathLst>
                <a:path w="2745" h="1370" extrusionOk="0">
                  <a:moveTo>
                    <a:pt x="1373" y="1"/>
                  </a:moveTo>
                  <a:cubicBezTo>
                    <a:pt x="193" y="1"/>
                    <a:pt x="0" y="1369"/>
                    <a:pt x="0" y="1369"/>
                  </a:cubicBezTo>
                  <a:lnTo>
                    <a:pt x="6" y="1366"/>
                  </a:lnTo>
                  <a:cubicBezTo>
                    <a:pt x="170" y="763"/>
                    <a:pt x="717" y="316"/>
                    <a:pt x="1373" y="316"/>
                  </a:cubicBezTo>
                  <a:cubicBezTo>
                    <a:pt x="2029" y="316"/>
                    <a:pt x="2576" y="763"/>
                    <a:pt x="2740" y="1369"/>
                  </a:cubicBezTo>
                  <a:lnTo>
                    <a:pt x="2744" y="1370"/>
                  </a:lnTo>
                  <a:cubicBezTo>
                    <a:pt x="2744" y="1370"/>
                    <a:pt x="2551" y="1"/>
                    <a:pt x="13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3"/>
            <p:cNvSpPr/>
            <p:nvPr/>
          </p:nvSpPr>
          <p:spPr>
            <a:xfrm>
              <a:off x="1618182" y="3606079"/>
              <a:ext cx="60239" cy="30065"/>
            </a:xfrm>
            <a:custGeom>
              <a:avLst/>
              <a:gdLst/>
              <a:ahLst/>
              <a:cxnLst/>
              <a:rect l="l" t="t" r="r" b="b"/>
              <a:pathLst>
                <a:path w="2745" h="1370" extrusionOk="0">
                  <a:moveTo>
                    <a:pt x="1372" y="1"/>
                  </a:moveTo>
                  <a:cubicBezTo>
                    <a:pt x="193" y="1"/>
                    <a:pt x="0" y="1369"/>
                    <a:pt x="0" y="1369"/>
                  </a:cubicBezTo>
                  <a:lnTo>
                    <a:pt x="5" y="1366"/>
                  </a:lnTo>
                  <a:cubicBezTo>
                    <a:pt x="168" y="763"/>
                    <a:pt x="716" y="316"/>
                    <a:pt x="1372" y="316"/>
                  </a:cubicBezTo>
                  <a:cubicBezTo>
                    <a:pt x="2028" y="316"/>
                    <a:pt x="2576" y="763"/>
                    <a:pt x="2739" y="1369"/>
                  </a:cubicBezTo>
                  <a:lnTo>
                    <a:pt x="2744" y="1370"/>
                  </a:lnTo>
                  <a:cubicBezTo>
                    <a:pt x="2744" y="1370"/>
                    <a:pt x="2550" y="1"/>
                    <a:pt x="13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3"/>
            <p:cNvSpPr/>
            <p:nvPr/>
          </p:nvSpPr>
          <p:spPr>
            <a:xfrm>
              <a:off x="1717220" y="3606079"/>
              <a:ext cx="60239" cy="30065"/>
            </a:xfrm>
            <a:custGeom>
              <a:avLst/>
              <a:gdLst/>
              <a:ahLst/>
              <a:cxnLst/>
              <a:rect l="l" t="t" r="r" b="b"/>
              <a:pathLst>
                <a:path w="2745" h="1370" extrusionOk="0">
                  <a:moveTo>
                    <a:pt x="1374" y="1"/>
                  </a:moveTo>
                  <a:cubicBezTo>
                    <a:pt x="194" y="1"/>
                    <a:pt x="1" y="1369"/>
                    <a:pt x="1" y="1369"/>
                  </a:cubicBezTo>
                  <a:lnTo>
                    <a:pt x="7" y="1366"/>
                  </a:lnTo>
                  <a:cubicBezTo>
                    <a:pt x="170" y="763"/>
                    <a:pt x="718" y="316"/>
                    <a:pt x="1374" y="316"/>
                  </a:cubicBezTo>
                  <a:cubicBezTo>
                    <a:pt x="2029" y="316"/>
                    <a:pt x="2577" y="763"/>
                    <a:pt x="2740" y="1369"/>
                  </a:cubicBezTo>
                  <a:lnTo>
                    <a:pt x="2745" y="1370"/>
                  </a:lnTo>
                  <a:cubicBezTo>
                    <a:pt x="2745" y="1370"/>
                    <a:pt x="2552" y="1"/>
                    <a:pt x="1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3"/>
            <p:cNvSpPr/>
            <p:nvPr/>
          </p:nvSpPr>
          <p:spPr>
            <a:xfrm>
              <a:off x="1448635" y="3715804"/>
              <a:ext cx="399311" cy="62455"/>
            </a:xfrm>
            <a:custGeom>
              <a:avLst/>
              <a:gdLst/>
              <a:ahLst/>
              <a:cxnLst/>
              <a:rect l="l" t="t" r="r" b="b"/>
              <a:pathLst>
                <a:path w="18196" h="2846" extrusionOk="0">
                  <a:moveTo>
                    <a:pt x="1423" y="1"/>
                  </a:moveTo>
                  <a:cubicBezTo>
                    <a:pt x="637" y="1"/>
                    <a:pt x="0" y="637"/>
                    <a:pt x="0" y="1423"/>
                  </a:cubicBezTo>
                  <a:cubicBezTo>
                    <a:pt x="0" y="2208"/>
                    <a:pt x="637" y="2845"/>
                    <a:pt x="1423" y="2845"/>
                  </a:cubicBezTo>
                  <a:lnTo>
                    <a:pt x="16773" y="2845"/>
                  </a:lnTo>
                  <a:cubicBezTo>
                    <a:pt x="17559" y="2845"/>
                    <a:pt x="18195" y="2208"/>
                    <a:pt x="18195" y="1423"/>
                  </a:cubicBezTo>
                  <a:cubicBezTo>
                    <a:pt x="18195" y="637"/>
                    <a:pt x="17559" y="1"/>
                    <a:pt x="16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3"/>
            <p:cNvSpPr/>
            <p:nvPr/>
          </p:nvSpPr>
          <p:spPr>
            <a:xfrm>
              <a:off x="1448635" y="3747010"/>
              <a:ext cx="399311" cy="31250"/>
            </a:xfrm>
            <a:custGeom>
              <a:avLst/>
              <a:gdLst/>
              <a:ahLst/>
              <a:cxnLst/>
              <a:rect l="l" t="t" r="r" b="b"/>
              <a:pathLst>
                <a:path w="18196" h="1424" extrusionOk="0">
                  <a:moveTo>
                    <a:pt x="0" y="1"/>
                  </a:moveTo>
                  <a:cubicBezTo>
                    <a:pt x="0" y="786"/>
                    <a:pt x="638" y="1423"/>
                    <a:pt x="1423" y="1423"/>
                  </a:cubicBezTo>
                  <a:lnTo>
                    <a:pt x="16773" y="1423"/>
                  </a:lnTo>
                  <a:cubicBezTo>
                    <a:pt x="17559" y="1423"/>
                    <a:pt x="18195" y="786"/>
                    <a:pt x="181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1479841" y="3778215"/>
              <a:ext cx="334332" cy="557710"/>
            </a:xfrm>
            <a:custGeom>
              <a:avLst/>
              <a:gdLst/>
              <a:ahLst/>
              <a:cxnLst/>
              <a:rect l="l" t="t" r="r" b="b"/>
              <a:pathLst>
                <a:path w="15235" h="25414" extrusionOk="0">
                  <a:moveTo>
                    <a:pt x="1" y="0"/>
                  </a:moveTo>
                  <a:lnTo>
                    <a:pt x="1" y="25414"/>
                  </a:lnTo>
                  <a:lnTo>
                    <a:pt x="15234" y="25414"/>
                  </a:lnTo>
                  <a:lnTo>
                    <a:pt x="15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1447318" y="4335904"/>
              <a:ext cx="399311" cy="62455"/>
            </a:xfrm>
            <a:custGeom>
              <a:avLst/>
              <a:gdLst/>
              <a:ahLst/>
              <a:cxnLst/>
              <a:rect l="l" t="t" r="r" b="b"/>
              <a:pathLst>
                <a:path w="18196" h="2846" extrusionOk="0">
                  <a:moveTo>
                    <a:pt x="1423" y="1"/>
                  </a:moveTo>
                  <a:cubicBezTo>
                    <a:pt x="639" y="1"/>
                    <a:pt x="1" y="637"/>
                    <a:pt x="1" y="1423"/>
                  </a:cubicBezTo>
                  <a:cubicBezTo>
                    <a:pt x="1" y="2208"/>
                    <a:pt x="639" y="2846"/>
                    <a:pt x="1423" y="2846"/>
                  </a:cubicBezTo>
                  <a:lnTo>
                    <a:pt x="16773" y="2846"/>
                  </a:lnTo>
                  <a:cubicBezTo>
                    <a:pt x="17559" y="2846"/>
                    <a:pt x="18196" y="2208"/>
                    <a:pt x="18196" y="1423"/>
                  </a:cubicBezTo>
                  <a:cubicBezTo>
                    <a:pt x="18196" y="637"/>
                    <a:pt x="17559" y="1"/>
                    <a:pt x="16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1447362" y="4367131"/>
              <a:ext cx="399289" cy="31228"/>
            </a:xfrm>
            <a:custGeom>
              <a:avLst/>
              <a:gdLst/>
              <a:ahLst/>
              <a:cxnLst/>
              <a:rect l="l" t="t" r="r" b="b"/>
              <a:pathLst>
                <a:path w="18195" h="1423" extrusionOk="0">
                  <a:moveTo>
                    <a:pt x="0" y="0"/>
                  </a:moveTo>
                  <a:cubicBezTo>
                    <a:pt x="0" y="785"/>
                    <a:pt x="637" y="1423"/>
                    <a:pt x="1422" y="1423"/>
                  </a:cubicBezTo>
                  <a:lnTo>
                    <a:pt x="16773" y="1423"/>
                  </a:lnTo>
                  <a:cubicBezTo>
                    <a:pt x="17557" y="1423"/>
                    <a:pt x="18195" y="785"/>
                    <a:pt x="18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3"/>
            <p:cNvSpPr/>
            <p:nvPr/>
          </p:nvSpPr>
          <p:spPr>
            <a:xfrm>
              <a:off x="1482408" y="3778215"/>
              <a:ext cx="331743" cy="13233"/>
            </a:xfrm>
            <a:custGeom>
              <a:avLst/>
              <a:gdLst/>
              <a:ahLst/>
              <a:cxnLst/>
              <a:rect l="l" t="t" r="r" b="b"/>
              <a:pathLst>
                <a:path w="15117" h="603" extrusionOk="0">
                  <a:moveTo>
                    <a:pt x="1" y="0"/>
                  </a:moveTo>
                  <a:lnTo>
                    <a:pt x="1" y="602"/>
                  </a:lnTo>
                  <a:lnTo>
                    <a:pt x="15116" y="602"/>
                  </a:lnTo>
                  <a:lnTo>
                    <a:pt x="151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3"/>
            <p:cNvSpPr/>
            <p:nvPr/>
          </p:nvSpPr>
          <p:spPr>
            <a:xfrm>
              <a:off x="1479841" y="5020522"/>
              <a:ext cx="334332" cy="574542"/>
            </a:xfrm>
            <a:custGeom>
              <a:avLst/>
              <a:gdLst/>
              <a:ahLst/>
              <a:cxnLst/>
              <a:rect l="l" t="t" r="r" b="b"/>
              <a:pathLst>
                <a:path w="15235" h="26181" extrusionOk="0">
                  <a:moveTo>
                    <a:pt x="1" y="1"/>
                  </a:moveTo>
                  <a:lnTo>
                    <a:pt x="1" y="26180"/>
                  </a:lnTo>
                  <a:lnTo>
                    <a:pt x="15234" y="26180"/>
                  </a:lnTo>
                  <a:lnTo>
                    <a:pt x="152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3"/>
            <p:cNvSpPr/>
            <p:nvPr/>
          </p:nvSpPr>
          <p:spPr>
            <a:xfrm>
              <a:off x="1482408" y="5020522"/>
              <a:ext cx="331743" cy="13233"/>
            </a:xfrm>
            <a:custGeom>
              <a:avLst/>
              <a:gdLst/>
              <a:ahLst/>
              <a:cxnLst/>
              <a:rect l="l" t="t" r="r" b="b"/>
              <a:pathLst>
                <a:path w="15117" h="603" extrusionOk="0">
                  <a:moveTo>
                    <a:pt x="1" y="1"/>
                  </a:moveTo>
                  <a:lnTo>
                    <a:pt x="1" y="603"/>
                  </a:lnTo>
                  <a:lnTo>
                    <a:pt x="15116" y="603"/>
                  </a:lnTo>
                  <a:lnTo>
                    <a:pt x="151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3"/>
            <p:cNvSpPr/>
            <p:nvPr/>
          </p:nvSpPr>
          <p:spPr>
            <a:xfrm>
              <a:off x="1447318" y="4958132"/>
              <a:ext cx="399311" cy="62434"/>
            </a:xfrm>
            <a:custGeom>
              <a:avLst/>
              <a:gdLst/>
              <a:ahLst/>
              <a:cxnLst/>
              <a:rect l="l" t="t" r="r" b="b"/>
              <a:pathLst>
                <a:path w="18196" h="2845" extrusionOk="0">
                  <a:moveTo>
                    <a:pt x="1423" y="0"/>
                  </a:moveTo>
                  <a:cubicBezTo>
                    <a:pt x="639" y="0"/>
                    <a:pt x="1" y="637"/>
                    <a:pt x="1" y="1422"/>
                  </a:cubicBezTo>
                  <a:cubicBezTo>
                    <a:pt x="1" y="2207"/>
                    <a:pt x="639" y="2845"/>
                    <a:pt x="1423" y="2845"/>
                  </a:cubicBezTo>
                  <a:lnTo>
                    <a:pt x="16773" y="2845"/>
                  </a:lnTo>
                  <a:cubicBezTo>
                    <a:pt x="17559" y="2845"/>
                    <a:pt x="18196" y="2207"/>
                    <a:pt x="18196" y="1422"/>
                  </a:cubicBezTo>
                  <a:cubicBezTo>
                    <a:pt x="18196" y="637"/>
                    <a:pt x="17559" y="0"/>
                    <a:pt x="167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3"/>
            <p:cNvSpPr/>
            <p:nvPr/>
          </p:nvSpPr>
          <p:spPr>
            <a:xfrm>
              <a:off x="1447362" y="4989338"/>
              <a:ext cx="399289" cy="31228"/>
            </a:xfrm>
            <a:custGeom>
              <a:avLst/>
              <a:gdLst/>
              <a:ahLst/>
              <a:cxnLst/>
              <a:rect l="l" t="t" r="r" b="b"/>
              <a:pathLst>
                <a:path w="18195" h="1423" extrusionOk="0">
                  <a:moveTo>
                    <a:pt x="0" y="0"/>
                  </a:moveTo>
                  <a:cubicBezTo>
                    <a:pt x="0" y="785"/>
                    <a:pt x="637" y="1423"/>
                    <a:pt x="1422" y="1423"/>
                  </a:cubicBezTo>
                  <a:lnTo>
                    <a:pt x="16773" y="1423"/>
                  </a:lnTo>
                  <a:cubicBezTo>
                    <a:pt x="17557" y="1423"/>
                    <a:pt x="18195" y="785"/>
                    <a:pt x="181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21"/>
        <p:cNvGrpSpPr/>
        <p:nvPr/>
      </p:nvGrpSpPr>
      <p:grpSpPr>
        <a:xfrm>
          <a:off x="0" y="0"/>
          <a:ext cx="0" cy="0"/>
          <a:chOff x="0" y="0"/>
          <a:chExt cx="0" cy="0"/>
        </a:xfrm>
      </p:grpSpPr>
      <p:pic>
        <p:nvPicPr>
          <p:cNvPr id="4222" name="Google Shape;4222;p79"/>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4223" name="Google Shape;4223;p79"/>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4224" name="Google Shape;4224;p79"/>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ow it works.</a:t>
            </a:r>
            <a:endParaRPr>
              <a:solidFill>
                <a:srgbClr val="869FB2"/>
              </a:solidFill>
              <a:latin typeface="Arial"/>
              <a:ea typeface="Arial"/>
              <a:cs typeface="Arial"/>
              <a:sym typeface="Arial"/>
            </a:endParaRPr>
          </a:p>
        </p:txBody>
      </p:sp>
      <p:sp>
        <p:nvSpPr>
          <p:cNvPr id="4225" name="Google Shape;4225;p79"/>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val="tx"/>
                    </a:ext>
                  </a:extLst>
                </a:hlinkClick>
              </a:rPr>
              <a:t>Pana</a:t>
            </a:r>
            <a:endParaRPr sz="1400">
              <a:solidFill>
                <a:srgbClr val="869FB2"/>
              </a:solidFill>
              <a:latin typeface="Arial"/>
              <a:ea typeface="Arial"/>
              <a:cs typeface="Arial"/>
              <a:sym typeface="Arial"/>
            </a:endParaRPr>
          </a:p>
        </p:txBody>
      </p:sp>
      <p:sp>
        <p:nvSpPr>
          <p:cNvPr id="4226" name="Google Shape;4226;p79"/>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val="tx"/>
                    </a:ext>
                  </a:extLst>
                </a:hlinkClick>
              </a:rPr>
              <a:t>Amico</a:t>
            </a:r>
            <a:endParaRPr sz="1400">
              <a:solidFill>
                <a:srgbClr val="869FB2"/>
              </a:solidFill>
              <a:latin typeface="Arial"/>
              <a:ea typeface="Arial"/>
              <a:cs typeface="Arial"/>
              <a:sym typeface="Arial"/>
            </a:endParaRPr>
          </a:p>
        </p:txBody>
      </p:sp>
      <p:sp>
        <p:nvSpPr>
          <p:cNvPr id="4227" name="Google Shape;4227;p79"/>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val="tx"/>
                    </a:ext>
                  </a:extLst>
                </a:hlinkClick>
              </a:rPr>
              <a:t>Bro</a:t>
            </a:r>
            <a:endParaRPr sz="1400">
              <a:solidFill>
                <a:srgbClr val="869FB2"/>
              </a:solidFill>
              <a:latin typeface="Arial"/>
              <a:ea typeface="Arial"/>
              <a:cs typeface="Arial"/>
              <a:sym typeface="Arial"/>
            </a:endParaRPr>
          </a:p>
        </p:txBody>
      </p:sp>
      <p:sp>
        <p:nvSpPr>
          <p:cNvPr id="4228" name="Google Shape;4228;p79"/>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val="tx"/>
                    </a:ext>
                  </a:extLst>
                </a:hlinkClick>
              </a:rPr>
              <a:t>Rafiki</a:t>
            </a:r>
            <a:endParaRPr sz="1400">
              <a:solidFill>
                <a:srgbClr val="869FB2"/>
              </a:solidFill>
              <a:latin typeface="Arial"/>
              <a:ea typeface="Arial"/>
              <a:cs typeface="Arial"/>
              <a:sym typeface="Arial"/>
            </a:endParaRPr>
          </a:p>
        </p:txBody>
      </p:sp>
      <p:pic>
        <p:nvPicPr>
          <p:cNvPr id="4229" name="Google Shape;4229;p79"/>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4230" name="Google Shape;4230;p79"/>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4231" name="Google Shape;4231;p79"/>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235"/>
        <p:cNvGrpSpPr/>
        <p:nvPr/>
      </p:nvGrpSpPr>
      <p:grpSpPr>
        <a:xfrm>
          <a:off x="0" y="0"/>
          <a:ext cx="0" cy="0"/>
          <a:chOff x="0" y="0"/>
          <a:chExt cx="0" cy="0"/>
        </a:xfrm>
      </p:grpSpPr>
      <p:sp>
        <p:nvSpPr>
          <p:cNvPr id="4236" name="Google Shape;4236;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237" name="Google Shape;4237;p80"/>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 </a:t>
            </a:r>
            <a:r>
              <a:rPr lang="en" sz="1100">
                <a:solidFill>
                  <a:srgbClr val="FFFFFF"/>
                </a:solidFill>
                <a:latin typeface="Arial"/>
                <a:ea typeface="Arial"/>
                <a:cs typeface="Arial"/>
                <a:sym typeface="Arial"/>
              </a:rPr>
              <a:t>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4238" name="Google Shape;4238;p80"/>
          <p:cNvGrpSpPr/>
          <p:nvPr/>
        </p:nvGrpSpPr>
        <p:grpSpPr>
          <a:xfrm>
            <a:off x="5082708" y="3095784"/>
            <a:ext cx="442841" cy="514271"/>
            <a:chOff x="4727025" y="1332775"/>
            <a:chExt cx="59900" cy="69625"/>
          </a:xfrm>
        </p:grpSpPr>
        <p:sp>
          <p:nvSpPr>
            <p:cNvPr id="4239" name="Google Shape;4239;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 name="Google Shape;4241;p80"/>
          <p:cNvGrpSpPr/>
          <p:nvPr/>
        </p:nvGrpSpPr>
        <p:grpSpPr>
          <a:xfrm>
            <a:off x="5758025" y="2343272"/>
            <a:ext cx="500909" cy="500899"/>
            <a:chOff x="4820425" y="1329900"/>
            <a:chExt cx="70175" cy="70350"/>
          </a:xfrm>
        </p:grpSpPr>
        <p:sp>
          <p:nvSpPr>
            <p:cNvPr id="4242" name="Google Shape;4242;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80"/>
          <p:cNvGrpSpPr/>
          <p:nvPr/>
        </p:nvGrpSpPr>
        <p:grpSpPr>
          <a:xfrm>
            <a:off x="6410648" y="2355062"/>
            <a:ext cx="538135" cy="493119"/>
            <a:chOff x="4903200" y="1331525"/>
            <a:chExt cx="73575" cy="67425"/>
          </a:xfrm>
        </p:grpSpPr>
        <p:sp>
          <p:nvSpPr>
            <p:cNvPr id="4247" name="Google Shape;4247;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248" name="Google Shape;4248;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 name="Google Shape;4249;p80"/>
          <p:cNvGrpSpPr/>
          <p:nvPr/>
        </p:nvGrpSpPr>
        <p:grpSpPr>
          <a:xfrm>
            <a:off x="5670599" y="3097040"/>
            <a:ext cx="544563" cy="511895"/>
            <a:chOff x="4815575" y="1416800"/>
            <a:chExt cx="73750" cy="71400"/>
          </a:xfrm>
        </p:grpSpPr>
        <p:sp>
          <p:nvSpPr>
            <p:cNvPr id="4250" name="Google Shape;4250;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3" name="Google Shape;4253;p80"/>
          <p:cNvGrpSpPr/>
          <p:nvPr/>
        </p:nvGrpSpPr>
        <p:grpSpPr>
          <a:xfrm>
            <a:off x="6367224" y="3096746"/>
            <a:ext cx="602914" cy="512477"/>
            <a:chOff x="4902475" y="1418875"/>
            <a:chExt cx="74500" cy="63775"/>
          </a:xfrm>
        </p:grpSpPr>
        <p:sp>
          <p:nvSpPr>
            <p:cNvPr id="4254" name="Google Shape;4254;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80"/>
          <p:cNvGrpSpPr/>
          <p:nvPr/>
        </p:nvGrpSpPr>
        <p:grpSpPr>
          <a:xfrm>
            <a:off x="5783096" y="3835985"/>
            <a:ext cx="515391" cy="525699"/>
            <a:chOff x="4818100" y="1507675"/>
            <a:chExt cx="71225" cy="71625"/>
          </a:xfrm>
        </p:grpSpPr>
        <p:sp>
          <p:nvSpPr>
            <p:cNvPr id="4257" name="Google Shape;4257;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80"/>
          <p:cNvGrpSpPr/>
          <p:nvPr/>
        </p:nvGrpSpPr>
        <p:grpSpPr>
          <a:xfrm>
            <a:off x="5121199" y="3857517"/>
            <a:ext cx="522956" cy="489869"/>
            <a:chOff x="4721450" y="1509475"/>
            <a:chExt cx="79350" cy="74325"/>
          </a:xfrm>
        </p:grpSpPr>
        <p:sp>
          <p:nvSpPr>
            <p:cNvPr id="4262" name="Google Shape;4262;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80"/>
          <p:cNvGrpSpPr/>
          <p:nvPr/>
        </p:nvGrpSpPr>
        <p:grpSpPr>
          <a:xfrm>
            <a:off x="6444441" y="3837269"/>
            <a:ext cx="525704" cy="535436"/>
            <a:chOff x="4906800" y="1507500"/>
            <a:chExt cx="70350" cy="71075"/>
          </a:xfrm>
        </p:grpSpPr>
        <p:sp>
          <p:nvSpPr>
            <p:cNvPr id="4267" name="Google Shape;4267;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80"/>
          <p:cNvGrpSpPr/>
          <p:nvPr/>
        </p:nvGrpSpPr>
        <p:grpSpPr>
          <a:xfrm>
            <a:off x="4477263" y="2343250"/>
            <a:ext cx="508054" cy="508095"/>
            <a:chOff x="3736598" y="2170606"/>
            <a:chExt cx="404889" cy="404889"/>
          </a:xfrm>
        </p:grpSpPr>
        <p:sp>
          <p:nvSpPr>
            <p:cNvPr id="4273" name="Google Shape;4273;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 name="Google Shape;4277;p80"/>
          <p:cNvGrpSpPr/>
          <p:nvPr/>
        </p:nvGrpSpPr>
        <p:grpSpPr>
          <a:xfrm>
            <a:off x="3765303" y="2343345"/>
            <a:ext cx="575790" cy="507904"/>
            <a:chOff x="3161917" y="2170682"/>
            <a:chExt cx="458870" cy="404737"/>
          </a:xfrm>
        </p:grpSpPr>
        <p:sp>
          <p:nvSpPr>
            <p:cNvPr id="4278" name="Google Shape;4278;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279" name="Google Shape;4279;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 name="Google Shape;4281;p80"/>
          <p:cNvGrpSpPr/>
          <p:nvPr/>
        </p:nvGrpSpPr>
        <p:grpSpPr>
          <a:xfrm>
            <a:off x="3792833" y="3103717"/>
            <a:ext cx="520730" cy="498567"/>
            <a:chOff x="3179914" y="2889488"/>
            <a:chExt cx="422876" cy="404911"/>
          </a:xfrm>
        </p:grpSpPr>
        <p:sp>
          <p:nvSpPr>
            <p:cNvPr id="4282" name="Google Shape;4282;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80"/>
          <p:cNvGrpSpPr/>
          <p:nvPr/>
        </p:nvGrpSpPr>
        <p:grpSpPr>
          <a:xfrm>
            <a:off x="4421513" y="3103677"/>
            <a:ext cx="516145" cy="498648"/>
            <a:chOff x="3729467" y="2889422"/>
            <a:chExt cx="419153" cy="404977"/>
          </a:xfrm>
        </p:grpSpPr>
        <p:sp>
          <p:nvSpPr>
            <p:cNvPr id="4289" name="Google Shape;4289;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6" name="Google Shape;4296;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0" name="Google Shape;4300;p80"/>
          <p:cNvGrpSpPr/>
          <p:nvPr/>
        </p:nvGrpSpPr>
        <p:grpSpPr>
          <a:xfrm>
            <a:off x="7141841" y="2550562"/>
            <a:ext cx="166473" cy="141497"/>
            <a:chOff x="4660325" y="1866850"/>
            <a:chExt cx="68350" cy="58100"/>
          </a:xfrm>
        </p:grpSpPr>
        <p:sp>
          <p:nvSpPr>
            <p:cNvPr id="4301" name="Google Shape;4301;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80"/>
          <p:cNvGrpSpPr/>
          <p:nvPr/>
        </p:nvGrpSpPr>
        <p:grpSpPr>
          <a:xfrm>
            <a:off x="7451186" y="2576286"/>
            <a:ext cx="162515" cy="90049"/>
            <a:chOff x="4791775" y="1877500"/>
            <a:chExt cx="66725" cy="36975"/>
          </a:xfrm>
        </p:grpSpPr>
        <p:sp>
          <p:nvSpPr>
            <p:cNvPr id="4304" name="Google Shape;4304;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80"/>
          <p:cNvGrpSpPr/>
          <p:nvPr/>
        </p:nvGrpSpPr>
        <p:grpSpPr>
          <a:xfrm>
            <a:off x="7772899" y="2576286"/>
            <a:ext cx="144979" cy="90049"/>
            <a:chOff x="4923925" y="1877500"/>
            <a:chExt cx="59525" cy="36975"/>
          </a:xfrm>
        </p:grpSpPr>
        <p:sp>
          <p:nvSpPr>
            <p:cNvPr id="4307" name="Google Shape;4307;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80"/>
          <p:cNvGrpSpPr/>
          <p:nvPr/>
        </p:nvGrpSpPr>
        <p:grpSpPr>
          <a:xfrm>
            <a:off x="8067390" y="2558477"/>
            <a:ext cx="141447" cy="125667"/>
            <a:chOff x="5058450" y="1870100"/>
            <a:chExt cx="58075" cy="51600"/>
          </a:xfrm>
        </p:grpSpPr>
        <p:sp>
          <p:nvSpPr>
            <p:cNvPr id="4310" name="Google Shape;4310;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80"/>
          <p:cNvGrpSpPr/>
          <p:nvPr/>
        </p:nvGrpSpPr>
        <p:grpSpPr>
          <a:xfrm>
            <a:off x="7481905" y="2980885"/>
            <a:ext cx="101077" cy="107645"/>
            <a:chOff x="4811425" y="2065025"/>
            <a:chExt cx="41500" cy="44200"/>
          </a:xfrm>
        </p:grpSpPr>
        <p:sp>
          <p:nvSpPr>
            <p:cNvPr id="4313" name="Google Shape;4313;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4315;p80"/>
          <p:cNvGrpSpPr/>
          <p:nvPr/>
        </p:nvGrpSpPr>
        <p:grpSpPr>
          <a:xfrm>
            <a:off x="7774342" y="2981098"/>
            <a:ext cx="120867" cy="107218"/>
            <a:chOff x="4929875" y="2065025"/>
            <a:chExt cx="49625" cy="44025"/>
          </a:xfrm>
        </p:grpSpPr>
        <p:sp>
          <p:nvSpPr>
            <p:cNvPr id="4316" name="Google Shape;4316;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8" name="Google Shape;4318;p80"/>
          <p:cNvGrpSpPr/>
          <p:nvPr/>
        </p:nvGrpSpPr>
        <p:grpSpPr>
          <a:xfrm>
            <a:off x="8103011" y="2984112"/>
            <a:ext cx="70206" cy="101191"/>
            <a:chOff x="5083925" y="2066350"/>
            <a:chExt cx="28825" cy="41550"/>
          </a:xfrm>
        </p:grpSpPr>
        <p:sp>
          <p:nvSpPr>
            <p:cNvPr id="4319" name="Google Shape;4319;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 name="Google Shape;4321;p80"/>
          <p:cNvGrpSpPr/>
          <p:nvPr/>
        </p:nvGrpSpPr>
        <p:grpSpPr>
          <a:xfrm>
            <a:off x="7134565" y="2999759"/>
            <a:ext cx="181026" cy="69896"/>
            <a:chOff x="4659775" y="2072775"/>
            <a:chExt cx="74325" cy="28700"/>
          </a:xfrm>
        </p:grpSpPr>
        <p:sp>
          <p:nvSpPr>
            <p:cNvPr id="4322" name="Google Shape;4322;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80"/>
          <p:cNvGrpSpPr/>
          <p:nvPr/>
        </p:nvGrpSpPr>
        <p:grpSpPr>
          <a:xfrm>
            <a:off x="8054421" y="2790324"/>
            <a:ext cx="167387" cy="89197"/>
            <a:chOff x="4662475" y="1976500"/>
            <a:chExt cx="68725" cy="36625"/>
          </a:xfrm>
        </p:grpSpPr>
        <p:sp>
          <p:nvSpPr>
            <p:cNvPr id="4326" name="Google Shape;4326;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 name="Google Shape;4329;p80"/>
          <p:cNvGrpSpPr/>
          <p:nvPr/>
        </p:nvGrpSpPr>
        <p:grpSpPr>
          <a:xfrm>
            <a:off x="7751326" y="2793764"/>
            <a:ext cx="166899" cy="82317"/>
            <a:chOff x="4920150" y="1977875"/>
            <a:chExt cx="68525" cy="33800"/>
          </a:xfrm>
        </p:grpSpPr>
        <p:sp>
          <p:nvSpPr>
            <p:cNvPr id="4330" name="Google Shape;4330;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80"/>
          <p:cNvGrpSpPr/>
          <p:nvPr/>
        </p:nvGrpSpPr>
        <p:grpSpPr>
          <a:xfrm>
            <a:off x="7162483" y="3197682"/>
            <a:ext cx="125190" cy="127859"/>
            <a:chOff x="4676550" y="2160575"/>
            <a:chExt cx="51400" cy="52500"/>
          </a:xfrm>
        </p:grpSpPr>
        <p:sp>
          <p:nvSpPr>
            <p:cNvPr id="4334" name="Google Shape;4334;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 name="Google Shape;4337;p80"/>
          <p:cNvGrpSpPr/>
          <p:nvPr/>
        </p:nvGrpSpPr>
        <p:grpSpPr>
          <a:xfrm>
            <a:off x="7459741" y="3204714"/>
            <a:ext cx="145405" cy="113794"/>
            <a:chOff x="4768325" y="2163475"/>
            <a:chExt cx="59700" cy="46725"/>
          </a:xfrm>
        </p:grpSpPr>
        <p:sp>
          <p:nvSpPr>
            <p:cNvPr id="4338" name="Google Shape;4338;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0" name="Google Shape;4340;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6" name="Google Shape;4346;p80"/>
          <p:cNvGrpSpPr/>
          <p:nvPr/>
        </p:nvGrpSpPr>
        <p:grpSpPr>
          <a:xfrm>
            <a:off x="7476059" y="3459808"/>
            <a:ext cx="112768" cy="106853"/>
            <a:chOff x="4768575" y="2253950"/>
            <a:chExt cx="46300" cy="43875"/>
          </a:xfrm>
        </p:grpSpPr>
        <p:sp>
          <p:nvSpPr>
            <p:cNvPr id="4347" name="Google Shape;4347;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 name="Google Shape;4349;p80"/>
          <p:cNvGrpSpPr/>
          <p:nvPr/>
        </p:nvGrpSpPr>
        <p:grpSpPr>
          <a:xfrm>
            <a:off x="7775682" y="3948834"/>
            <a:ext cx="118187" cy="146246"/>
            <a:chOff x="4960900" y="2433225"/>
            <a:chExt cx="48525" cy="60050"/>
          </a:xfrm>
        </p:grpSpPr>
        <p:sp>
          <p:nvSpPr>
            <p:cNvPr id="4350" name="Google Shape;4350;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2" name="Google Shape;4352;p80"/>
          <p:cNvGrpSpPr/>
          <p:nvPr/>
        </p:nvGrpSpPr>
        <p:grpSpPr>
          <a:xfrm>
            <a:off x="7464247" y="4212895"/>
            <a:ext cx="136394" cy="143810"/>
            <a:chOff x="4854075" y="2527625"/>
            <a:chExt cx="56000" cy="59050"/>
          </a:xfrm>
        </p:grpSpPr>
        <p:sp>
          <p:nvSpPr>
            <p:cNvPr id="4353" name="Google Shape;4353;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5" name="Google Shape;4355;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8" name="Google Shape;4358;p80"/>
          <p:cNvGrpSpPr/>
          <p:nvPr/>
        </p:nvGrpSpPr>
        <p:grpSpPr>
          <a:xfrm>
            <a:off x="8088458" y="3676639"/>
            <a:ext cx="99312" cy="160797"/>
            <a:chOff x="5059700" y="2334775"/>
            <a:chExt cx="40775" cy="66025"/>
          </a:xfrm>
        </p:grpSpPr>
        <p:sp>
          <p:nvSpPr>
            <p:cNvPr id="4359" name="Google Shape;4359;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80"/>
          <p:cNvGrpSpPr/>
          <p:nvPr/>
        </p:nvGrpSpPr>
        <p:grpSpPr>
          <a:xfrm>
            <a:off x="8045622" y="3941771"/>
            <a:ext cx="184984" cy="160371"/>
            <a:chOff x="5037700" y="2430325"/>
            <a:chExt cx="75950" cy="65850"/>
          </a:xfrm>
        </p:grpSpPr>
        <p:sp>
          <p:nvSpPr>
            <p:cNvPr id="4369" name="Google Shape;4369;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80"/>
          <p:cNvGrpSpPr/>
          <p:nvPr/>
        </p:nvGrpSpPr>
        <p:grpSpPr>
          <a:xfrm>
            <a:off x="7465128" y="3708223"/>
            <a:ext cx="173014" cy="97629"/>
            <a:chOff x="4756975" y="2341800"/>
            <a:chExt cx="91975" cy="51925"/>
          </a:xfrm>
        </p:grpSpPr>
        <p:sp>
          <p:nvSpPr>
            <p:cNvPr id="4372" name="Google Shape;4372;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80"/>
          <p:cNvGrpSpPr/>
          <p:nvPr/>
        </p:nvGrpSpPr>
        <p:grpSpPr>
          <a:xfrm>
            <a:off x="7732065" y="4196920"/>
            <a:ext cx="212497" cy="175761"/>
            <a:chOff x="4943575" y="2516350"/>
            <a:chExt cx="98675" cy="81700"/>
          </a:xfrm>
        </p:grpSpPr>
        <p:sp>
          <p:nvSpPr>
            <p:cNvPr id="4393" name="Google Shape;4393;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80"/>
          <p:cNvGrpSpPr/>
          <p:nvPr/>
        </p:nvGrpSpPr>
        <p:grpSpPr>
          <a:xfrm>
            <a:off x="1990126" y="3423163"/>
            <a:ext cx="965351" cy="134611"/>
            <a:chOff x="4411970" y="2962952"/>
            <a:chExt cx="706544" cy="104212"/>
          </a:xfrm>
        </p:grpSpPr>
        <p:sp>
          <p:nvSpPr>
            <p:cNvPr id="4472" name="Google Shape;4472;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80"/>
          <p:cNvGrpSpPr/>
          <p:nvPr/>
        </p:nvGrpSpPr>
        <p:grpSpPr>
          <a:xfrm>
            <a:off x="1990126" y="3012077"/>
            <a:ext cx="960158" cy="289172"/>
            <a:chOff x="4411970" y="2726085"/>
            <a:chExt cx="643107" cy="193659"/>
          </a:xfrm>
        </p:grpSpPr>
        <p:sp>
          <p:nvSpPr>
            <p:cNvPr id="4477" name="Google Shape;4477;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80"/>
          <p:cNvGrpSpPr/>
          <p:nvPr/>
        </p:nvGrpSpPr>
        <p:grpSpPr>
          <a:xfrm>
            <a:off x="993018" y="3278187"/>
            <a:ext cx="833173" cy="259209"/>
            <a:chOff x="4411970" y="4340222"/>
            <a:chExt cx="779467" cy="242683"/>
          </a:xfrm>
        </p:grpSpPr>
        <p:sp>
          <p:nvSpPr>
            <p:cNvPr id="4481" name="Google Shape;4481;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80"/>
          <p:cNvGrpSpPr/>
          <p:nvPr/>
        </p:nvGrpSpPr>
        <p:grpSpPr>
          <a:xfrm>
            <a:off x="1990126" y="2673933"/>
            <a:ext cx="965160" cy="216230"/>
            <a:chOff x="4411970" y="2468674"/>
            <a:chExt cx="747317" cy="167425"/>
          </a:xfrm>
        </p:grpSpPr>
        <p:sp>
          <p:nvSpPr>
            <p:cNvPr id="4485" name="Google Shape;4485;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 name="Google Shape;4487;p80"/>
          <p:cNvGrpSpPr/>
          <p:nvPr/>
        </p:nvGrpSpPr>
        <p:grpSpPr>
          <a:xfrm>
            <a:off x="988873" y="2578650"/>
            <a:ext cx="810451" cy="319148"/>
            <a:chOff x="4411970" y="3686602"/>
            <a:chExt cx="797845" cy="314215"/>
          </a:xfrm>
        </p:grpSpPr>
        <p:sp>
          <p:nvSpPr>
            <p:cNvPr id="4488" name="Google Shape;4488;p8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3" name="Google Shape;4493;p80"/>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4" name="Google Shape;4494;p80"/>
          <p:cNvGrpSpPr/>
          <p:nvPr/>
        </p:nvGrpSpPr>
        <p:grpSpPr>
          <a:xfrm>
            <a:off x="988970" y="2333174"/>
            <a:ext cx="1970333" cy="208784"/>
            <a:chOff x="6336019" y="3733725"/>
            <a:chExt cx="2566206" cy="351310"/>
          </a:xfrm>
        </p:grpSpPr>
        <p:sp>
          <p:nvSpPr>
            <p:cNvPr id="4495" name="Google Shape;4495;p8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80"/>
          <p:cNvGrpSpPr/>
          <p:nvPr/>
        </p:nvGrpSpPr>
        <p:grpSpPr>
          <a:xfrm>
            <a:off x="1990126" y="3940729"/>
            <a:ext cx="946551" cy="153200"/>
            <a:chOff x="4404545" y="3301592"/>
            <a:chExt cx="782403" cy="129272"/>
          </a:xfrm>
        </p:grpSpPr>
        <p:sp>
          <p:nvSpPr>
            <p:cNvPr id="4500" name="Google Shape;4500;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80"/>
          <p:cNvGrpSpPr/>
          <p:nvPr/>
        </p:nvGrpSpPr>
        <p:grpSpPr>
          <a:xfrm>
            <a:off x="1990126" y="3679688"/>
            <a:ext cx="962257" cy="139127"/>
            <a:chOff x="4411970" y="3131459"/>
            <a:chExt cx="710520" cy="117397"/>
          </a:xfrm>
        </p:grpSpPr>
        <p:sp>
          <p:nvSpPr>
            <p:cNvPr id="4503" name="Google Shape;4503;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5" name="Google Shape;4505;p8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6" name="Google Shape;4506;p80"/>
          <p:cNvGrpSpPr/>
          <p:nvPr/>
        </p:nvGrpSpPr>
        <p:grpSpPr>
          <a:xfrm>
            <a:off x="990271" y="3614482"/>
            <a:ext cx="823838" cy="458988"/>
            <a:chOff x="4411970" y="1801825"/>
            <a:chExt cx="734586" cy="409262"/>
          </a:xfrm>
        </p:grpSpPr>
        <p:sp>
          <p:nvSpPr>
            <p:cNvPr id="4507" name="Google Shape;4507;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80"/>
          <p:cNvGrpSpPr/>
          <p:nvPr/>
        </p:nvGrpSpPr>
        <p:grpSpPr>
          <a:xfrm>
            <a:off x="990271" y="4162908"/>
            <a:ext cx="856348" cy="212039"/>
            <a:chOff x="4411970" y="2233974"/>
            <a:chExt cx="763574" cy="189068"/>
          </a:xfrm>
        </p:grpSpPr>
        <p:sp>
          <p:nvSpPr>
            <p:cNvPr id="4510" name="Google Shape;4510;p8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80"/>
          <p:cNvGrpSpPr/>
          <p:nvPr/>
        </p:nvGrpSpPr>
        <p:grpSpPr>
          <a:xfrm>
            <a:off x="3100467" y="2338244"/>
            <a:ext cx="511602" cy="511602"/>
            <a:chOff x="5681300" y="2527788"/>
            <a:chExt cx="805800" cy="805800"/>
          </a:xfrm>
        </p:grpSpPr>
        <p:sp>
          <p:nvSpPr>
            <p:cNvPr id="4513" name="Google Shape;4513;p8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80"/>
          <p:cNvGrpSpPr/>
          <p:nvPr/>
        </p:nvGrpSpPr>
        <p:grpSpPr>
          <a:xfrm>
            <a:off x="3097662" y="3104827"/>
            <a:ext cx="513021" cy="512935"/>
            <a:chOff x="4049800" y="640400"/>
            <a:chExt cx="858900" cy="858900"/>
          </a:xfrm>
        </p:grpSpPr>
        <p:sp>
          <p:nvSpPr>
            <p:cNvPr id="4516" name="Google Shape;4516;p8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80"/>
          <p:cNvGrpSpPr/>
          <p:nvPr/>
        </p:nvGrpSpPr>
        <p:grpSpPr>
          <a:xfrm>
            <a:off x="3014861" y="3756719"/>
            <a:ext cx="686489" cy="686585"/>
            <a:chOff x="5080188" y="927900"/>
            <a:chExt cx="961200" cy="961200"/>
          </a:xfrm>
        </p:grpSpPr>
        <p:sp>
          <p:nvSpPr>
            <p:cNvPr id="4519" name="Google Shape;4519;p8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80"/>
          <p:cNvGrpSpPr/>
          <p:nvPr/>
        </p:nvGrpSpPr>
        <p:grpSpPr>
          <a:xfrm>
            <a:off x="3798012" y="3849448"/>
            <a:ext cx="510373" cy="510937"/>
            <a:chOff x="7508249" y="1522825"/>
            <a:chExt cx="1326332" cy="1322987"/>
          </a:xfrm>
        </p:grpSpPr>
        <p:sp>
          <p:nvSpPr>
            <p:cNvPr id="4528" name="Google Shape;4528;p8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80"/>
          <p:cNvGrpSpPr/>
          <p:nvPr/>
        </p:nvGrpSpPr>
        <p:grpSpPr>
          <a:xfrm>
            <a:off x="4489605" y="3850853"/>
            <a:ext cx="492652" cy="503348"/>
            <a:chOff x="6039282" y="1042577"/>
            <a:chExt cx="734315" cy="731929"/>
          </a:xfrm>
        </p:grpSpPr>
        <p:sp>
          <p:nvSpPr>
            <p:cNvPr id="4539" name="Google Shape;4539;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80"/>
          <p:cNvGrpSpPr/>
          <p:nvPr/>
        </p:nvGrpSpPr>
        <p:grpSpPr>
          <a:xfrm>
            <a:off x="5130019" y="2346894"/>
            <a:ext cx="483304" cy="504902"/>
            <a:chOff x="1825800" y="1651625"/>
            <a:chExt cx="568125" cy="591775"/>
          </a:xfrm>
        </p:grpSpPr>
        <p:sp>
          <p:nvSpPr>
            <p:cNvPr id="4561" name="Google Shape;4561;p8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7" name="Google Shape;4567;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574"/>
        <p:cNvGrpSpPr/>
        <p:nvPr/>
      </p:nvGrpSpPr>
      <p:grpSpPr>
        <a:xfrm>
          <a:off x="0" y="0"/>
          <a:ext cx="0" cy="0"/>
          <a:chOff x="0" y="0"/>
          <a:chExt cx="0" cy="0"/>
        </a:xfrm>
      </p:grpSpPr>
      <p:grpSp>
        <p:nvGrpSpPr>
          <p:cNvPr id="4575" name="Google Shape;4575;p81"/>
          <p:cNvGrpSpPr/>
          <p:nvPr/>
        </p:nvGrpSpPr>
        <p:grpSpPr>
          <a:xfrm>
            <a:off x="745571" y="1168666"/>
            <a:ext cx="2492868" cy="1379876"/>
            <a:chOff x="2654821" y="2311071"/>
            <a:chExt cx="2279715" cy="1262120"/>
          </a:xfrm>
        </p:grpSpPr>
        <p:grpSp>
          <p:nvGrpSpPr>
            <p:cNvPr id="4576" name="Google Shape;4576;p81"/>
            <p:cNvGrpSpPr/>
            <p:nvPr/>
          </p:nvGrpSpPr>
          <p:grpSpPr>
            <a:xfrm>
              <a:off x="4034269" y="2840745"/>
              <a:ext cx="40212" cy="36437"/>
              <a:chOff x="4293400" y="2574725"/>
              <a:chExt cx="84425" cy="80100"/>
            </a:xfrm>
          </p:grpSpPr>
          <p:sp>
            <p:nvSpPr>
              <p:cNvPr id="4577" name="Google Shape;4577;p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578" name="Google Shape;4578;p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 name="Google Shape;4579;p81"/>
            <p:cNvGrpSpPr/>
            <p:nvPr/>
          </p:nvGrpSpPr>
          <p:grpSpPr>
            <a:xfrm>
              <a:off x="3894606" y="2334874"/>
              <a:ext cx="913198" cy="518984"/>
              <a:chOff x="4000175" y="1462675"/>
              <a:chExt cx="1917275" cy="1140875"/>
            </a:xfrm>
          </p:grpSpPr>
          <p:sp>
            <p:nvSpPr>
              <p:cNvPr id="4580" name="Google Shape;4580;p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581" name="Google Shape;4581;p81"/>
              <p:cNvGrpSpPr/>
              <p:nvPr/>
            </p:nvGrpSpPr>
            <p:grpSpPr>
              <a:xfrm>
                <a:off x="4000175" y="1462675"/>
                <a:ext cx="1917275" cy="1140875"/>
                <a:chOff x="4000175" y="1462675"/>
                <a:chExt cx="1917275" cy="1140875"/>
              </a:xfrm>
            </p:grpSpPr>
            <p:sp>
              <p:nvSpPr>
                <p:cNvPr id="4582" name="Google Shape;4582;p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583" name="Google Shape;4583;p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587" name="Google Shape;4587;p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8" name="Google Shape;4588;p81"/>
            <p:cNvGrpSpPr/>
            <p:nvPr/>
          </p:nvGrpSpPr>
          <p:grpSpPr>
            <a:xfrm>
              <a:off x="3875768" y="2846704"/>
              <a:ext cx="44796" cy="47366"/>
              <a:chOff x="3960625" y="2587825"/>
              <a:chExt cx="94050" cy="104125"/>
            </a:xfrm>
          </p:grpSpPr>
          <p:sp>
            <p:nvSpPr>
              <p:cNvPr id="4589" name="Google Shape;4589;p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590" name="Google Shape;4590;p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 name="Google Shape;4591;p81"/>
            <p:cNvGrpSpPr/>
            <p:nvPr/>
          </p:nvGrpSpPr>
          <p:grpSpPr>
            <a:xfrm>
              <a:off x="3782759" y="2807162"/>
              <a:ext cx="82686" cy="85487"/>
              <a:chOff x="3765350" y="2500900"/>
              <a:chExt cx="173600" cy="187925"/>
            </a:xfrm>
          </p:grpSpPr>
          <p:sp>
            <p:nvSpPr>
              <p:cNvPr id="4592" name="Google Shape;4592;p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593" name="Google Shape;4593;p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81"/>
            <p:cNvGrpSpPr/>
            <p:nvPr/>
          </p:nvGrpSpPr>
          <p:grpSpPr>
            <a:xfrm>
              <a:off x="3775674" y="2798496"/>
              <a:ext cx="40545" cy="23564"/>
              <a:chOff x="3750475" y="2481850"/>
              <a:chExt cx="85125" cy="51800"/>
            </a:xfrm>
          </p:grpSpPr>
          <p:sp>
            <p:nvSpPr>
              <p:cNvPr id="4599" name="Google Shape;4599;p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601" name="Google Shape;4601;p81"/>
            <p:cNvGrpSpPr/>
            <p:nvPr/>
          </p:nvGrpSpPr>
          <p:grpSpPr>
            <a:xfrm>
              <a:off x="3716946" y="2776024"/>
              <a:ext cx="81971" cy="76912"/>
              <a:chOff x="3627175" y="2432450"/>
              <a:chExt cx="172100" cy="169075"/>
            </a:xfrm>
          </p:grpSpPr>
          <p:sp>
            <p:nvSpPr>
              <p:cNvPr id="4602" name="Google Shape;4602;p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604" name="Google Shape;4604;p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605" name="Google Shape;4605;p81"/>
            <p:cNvGrpSpPr/>
            <p:nvPr/>
          </p:nvGrpSpPr>
          <p:grpSpPr>
            <a:xfrm>
              <a:off x="3685682" y="2845624"/>
              <a:ext cx="29311" cy="45055"/>
              <a:chOff x="3561536" y="2585450"/>
              <a:chExt cx="61539" cy="99045"/>
            </a:xfrm>
          </p:grpSpPr>
          <p:sp>
            <p:nvSpPr>
              <p:cNvPr id="4606" name="Google Shape;4606;p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608" name="Google Shape;4608;p81"/>
            <p:cNvGrpSpPr/>
            <p:nvPr/>
          </p:nvGrpSpPr>
          <p:grpSpPr>
            <a:xfrm>
              <a:off x="3849905" y="2572252"/>
              <a:ext cx="74339" cy="119559"/>
              <a:chOff x="3906325" y="1984500"/>
              <a:chExt cx="156075" cy="262825"/>
            </a:xfrm>
          </p:grpSpPr>
          <p:sp>
            <p:nvSpPr>
              <p:cNvPr id="4609" name="Google Shape;4609;p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610" name="Google Shape;4610;p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81"/>
            <p:cNvGrpSpPr/>
            <p:nvPr/>
          </p:nvGrpSpPr>
          <p:grpSpPr>
            <a:xfrm>
              <a:off x="2654821" y="2414345"/>
              <a:ext cx="667570" cy="558731"/>
              <a:chOff x="1397225" y="1637375"/>
              <a:chExt cx="1401575" cy="1228250"/>
            </a:xfrm>
          </p:grpSpPr>
          <p:sp>
            <p:nvSpPr>
              <p:cNvPr id="4612" name="Google Shape;4612;p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613" name="Google Shape;4613;p81"/>
              <p:cNvGrpSpPr/>
              <p:nvPr/>
            </p:nvGrpSpPr>
            <p:grpSpPr>
              <a:xfrm>
                <a:off x="1397225" y="1637375"/>
                <a:ext cx="1398775" cy="1228250"/>
                <a:chOff x="1397225" y="1637375"/>
                <a:chExt cx="1398775" cy="1228250"/>
              </a:xfrm>
            </p:grpSpPr>
            <p:sp>
              <p:nvSpPr>
                <p:cNvPr id="4614" name="Google Shape;4614;p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6" name="Google Shape;4616;p81"/>
            <p:cNvGrpSpPr/>
            <p:nvPr/>
          </p:nvGrpSpPr>
          <p:grpSpPr>
            <a:xfrm>
              <a:off x="3230417" y="3103734"/>
              <a:ext cx="282982" cy="280332"/>
              <a:chOff x="2605700" y="3152850"/>
              <a:chExt cx="594125" cy="616250"/>
            </a:xfrm>
          </p:grpSpPr>
          <p:sp>
            <p:nvSpPr>
              <p:cNvPr id="4617" name="Google Shape;4617;p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618" name="Google Shape;4618;p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619" name="Google Shape;4619;p81"/>
            <p:cNvGrpSpPr/>
            <p:nvPr/>
          </p:nvGrpSpPr>
          <p:grpSpPr>
            <a:xfrm>
              <a:off x="3265985" y="3226989"/>
              <a:ext cx="87151" cy="346202"/>
              <a:chOff x="2680375" y="3423800"/>
              <a:chExt cx="182975" cy="761050"/>
            </a:xfrm>
          </p:grpSpPr>
          <p:sp>
            <p:nvSpPr>
              <p:cNvPr id="4620" name="Google Shape;4620;p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621" name="Google Shape;4621;p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81"/>
            <p:cNvGrpSpPr/>
            <p:nvPr/>
          </p:nvGrpSpPr>
          <p:grpSpPr>
            <a:xfrm>
              <a:off x="3855466" y="3289811"/>
              <a:ext cx="112514" cy="94210"/>
              <a:chOff x="3918000" y="3561900"/>
              <a:chExt cx="236225" cy="207100"/>
            </a:xfrm>
          </p:grpSpPr>
          <p:sp>
            <p:nvSpPr>
              <p:cNvPr id="4623" name="Google Shape;4623;p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624" name="Google Shape;4624;p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5" name="Google Shape;4625;p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628" name="Google Shape;4628;p81"/>
            <p:cNvGrpSpPr/>
            <p:nvPr/>
          </p:nvGrpSpPr>
          <p:grpSpPr>
            <a:xfrm>
              <a:off x="2905224" y="2311071"/>
              <a:ext cx="596721" cy="528992"/>
              <a:chOff x="1922950" y="1410350"/>
              <a:chExt cx="1252825" cy="1162875"/>
            </a:xfrm>
          </p:grpSpPr>
          <p:sp>
            <p:nvSpPr>
              <p:cNvPr id="4629" name="Google Shape;4629;p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645" name="Google Shape;4645;p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65" name="Google Shape;4665;p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66" name="Google Shape;4666;p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7" name="Google Shape;4667;p81"/>
            <p:cNvGrpSpPr/>
            <p:nvPr/>
          </p:nvGrpSpPr>
          <p:grpSpPr>
            <a:xfrm>
              <a:off x="3280929" y="3294542"/>
              <a:ext cx="109894" cy="272224"/>
              <a:chOff x="2711750" y="3572300"/>
              <a:chExt cx="230725" cy="598425"/>
            </a:xfrm>
          </p:grpSpPr>
          <p:sp>
            <p:nvSpPr>
              <p:cNvPr id="4668" name="Google Shape;4668;p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0" name="Google Shape;4670;p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1" name="Google Shape;4671;p81"/>
            <p:cNvGrpSpPr/>
            <p:nvPr/>
          </p:nvGrpSpPr>
          <p:grpSpPr>
            <a:xfrm>
              <a:off x="3790439" y="2408636"/>
              <a:ext cx="73017" cy="75684"/>
              <a:chOff x="3781475" y="1624825"/>
              <a:chExt cx="153300" cy="166375"/>
            </a:xfrm>
          </p:grpSpPr>
          <p:sp>
            <p:nvSpPr>
              <p:cNvPr id="4672" name="Google Shape;4672;p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6" name="Google Shape;4676;p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3" name="Google Shape;4683;p81"/>
            <p:cNvGrpSpPr/>
            <p:nvPr/>
          </p:nvGrpSpPr>
          <p:grpSpPr>
            <a:xfrm>
              <a:off x="4403342" y="3107749"/>
              <a:ext cx="316680" cy="101374"/>
              <a:chOff x="5068275" y="3161675"/>
              <a:chExt cx="664875" cy="222850"/>
            </a:xfrm>
          </p:grpSpPr>
          <p:sp>
            <p:nvSpPr>
              <p:cNvPr id="4684" name="Google Shape;4684;p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8" name="Google Shape;4688;p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7" name="Google Shape;4717;p81"/>
            <p:cNvGrpSpPr/>
            <p:nvPr/>
          </p:nvGrpSpPr>
          <p:grpSpPr>
            <a:xfrm>
              <a:off x="3697513" y="2707266"/>
              <a:ext cx="59549" cy="79733"/>
              <a:chOff x="3586375" y="2281300"/>
              <a:chExt cx="125025" cy="175275"/>
            </a:xfrm>
          </p:grpSpPr>
          <p:sp>
            <p:nvSpPr>
              <p:cNvPr id="4718" name="Google Shape;4718;p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0" name="Google Shape;4720;p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1" name="Google Shape;4721;p81"/>
            <p:cNvGrpSpPr/>
            <p:nvPr/>
          </p:nvGrpSpPr>
          <p:grpSpPr>
            <a:xfrm>
              <a:off x="4513224" y="3221724"/>
              <a:ext cx="274563" cy="280321"/>
              <a:chOff x="5298975" y="3412225"/>
              <a:chExt cx="576450" cy="616225"/>
            </a:xfrm>
          </p:grpSpPr>
          <p:sp>
            <p:nvSpPr>
              <p:cNvPr id="4722" name="Google Shape;4722;p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23" name="Google Shape;4723;p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81"/>
            <p:cNvGrpSpPr/>
            <p:nvPr/>
          </p:nvGrpSpPr>
          <p:grpSpPr>
            <a:xfrm>
              <a:off x="4824403" y="3421846"/>
              <a:ext cx="110132" cy="130647"/>
              <a:chOff x="5952300" y="3852150"/>
              <a:chExt cx="231225" cy="287200"/>
            </a:xfrm>
          </p:grpSpPr>
          <p:sp>
            <p:nvSpPr>
              <p:cNvPr id="4725" name="Google Shape;4725;p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7" name="Google Shape;4727;p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5" name="Google Shape;4735;p81"/>
            <p:cNvGrpSpPr/>
            <p:nvPr/>
          </p:nvGrpSpPr>
          <p:grpSpPr>
            <a:xfrm>
              <a:off x="4295710" y="3079670"/>
              <a:ext cx="14968" cy="27135"/>
              <a:chOff x="4842300" y="3099950"/>
              <a:chExt cx="31425" cy="59650"/>
            </a:xfrm>
          </p:grpSpPr>
          <p:sp>
            <p:nvSpPr>
              <p:cNvPr id="4736" name="Google Shape;4736;p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0" name="Google Shape;4740;p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8" name="Google Shape;4748;p81"/>
            <p:cNvGrpSpPr/>
            <p:nvPr/>
          </p:nvGrpSpPr>
          <p:grpSpPr>
            <a:xfrm>
              <a:off x="3831056" y="2816010"/>
              <a:ext cx="37378" cy="27612"/>
              <a:chOff x="3866750" y="2520350"/>
              <a:chExt cx="78475" cy="60700"/>
            </a:xfrm>
          </p:grpSpPr>
          <p:sp>
            <p:nvSpPr>
              <p:cNvPr id="4749" name="Google Shape;4749;p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3" name="Google Shape;4753;p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70" name="Google Shape;4770;p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82" name="Google Shape;4782;p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5" name="Google Shape;4795;p81"/>
            <p:cNvGrpSpPr/>
            <p:nvPr/>
          </p:nvGrpSpPr>
          <p:grpSpPr>
            <a:xfrm>
              <a:off x="3632736" y="3051591"/>
              <a:ext cx="63288" cy="45217"/>
              <a:chOff x="3450375" y="3038225"/>
              <a:chExt cx="132875" cy="99400"/>
            </a:xfrm>
          </p:grpSpPr>
          <p:sp>
            <p:nvSpPr>
              <p:cNvPr id="4796" name="Google Shape;4796;p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8" name="Google Shape;4798;p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07" name="Google Shape;4807;p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17" name="Google Shape;4817;p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823" name="Google Shape;4823;p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81"/>
          <p:cNvGrpSpPr/>
          <p:nvPr/>
        </p:nvGrpSpPr>
        <p:grpSpPr>
          <a:xfrm>
            <a:off x="3554131" y="1233340"/>
            <a:ext cx="2078182" cy="1366558"/>
            <a:chOff x="235800" y="830650"/>
            <a:chExt cx="6978450" cy="4588844"/>
          </a:xfrm>
        </p:grpSpPr>
        <p:sp>
          <p:nvSpPr>
            <p:cNvPr id="4834" name="Google Shape;4834;p8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81"/>
          <p:cNvGrpSpPr/>
          <p:nvPr/>
        </p:nvGrpSpPr>
        <p:grpSpPr>
          <a:xfrm>
            <a:off x="742628" y="3064442"/>
            <a:ext cx="2622876" cy="1333540"/>
            <a:chOff x="238125" y="1038125"/>
            <a:chExt cx="7146800" cy="3633625"/>
          </a:xfrm>
        </p:grpSpPr>
        <p:sp>
          <p:nvSpPr>
            <p:cNvPr id="4841" name="Google Shape;4841;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81"/>
          <p:cNvGrpSpPr/>
          <p:nvPr/>
        </p:nvGrpSpPr>
        <p:grpSpPr>
          <a:xfrm>
            <a:off x="5857556" y="1206552"/>
            <a:ext cx="2590840" cy="1380235"/>
            <a:chOff x="233350" y="949250"/>
            <a:chExt cx="7137300" cy="3802300"/>
          </a:xfrm>
        </p:grpSpPr>
        <p:sp>
          <p:nvSpPr>
            <p:cNvPr id="6414" name="Google Shape;6414;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81"/>
          <p:cNvGrpSpPr/>
          <p:nvPr/>
        </p:nvGrpSpPr>
        <p:grpSpPr>
          <a:xfrm>
            <a:off x="7671985" y="3251325"/>
            <a:ext cx="104231" cy="320340"/>
            <a:chOff x="7564426" y="3224343"/>
            <a:chExt cx="119985" cy="368801"/>
          </a:xfrm>
        </p:grpSpPr>
        <p:sp>
          <p:nvSpPr>
            <p:cNvPr id="6466" name="Google Shape;6466;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81"/>
          <p:cNvGrpSpPr/>
          <p:nvPr/>
        </p:nvGrpSpPr>
        <p:grpSpPr>
          <a:xfrm>
            <a:off x="7371473" y="3245427"/>
            <a:ext cx="189489" cy="332132"/>
            <a:chOff x="8370831" y="3202002"/>
            <a:chExt cx="218129" cy="382376"/>
          </a:xfrm>
        </p:grpSpPr>
        <p:sp>
          <p:nvSpPr>
            <p:cNvPr id="6469" name="Google Shape;6469;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81"/>
          <p:cNvGrpSpPr/>
          <p:nvPr/>
        </p:nvGrpSpPr>
        <p:grpSpPr>
          <a:xfrm>
            <a:off x="8094863" y="3656559"/>
            <a:ext cx="309429" cy="267000"/>
            <a:chOff x="6742064" y="3750480"/>
            <a:chExt cx="399315" cy="344560"/>
          </a:xfrm>
        </p:grpSpPr>
        <p:sp>
          <p:nvSpPr>
            <p:cNvPr id="6472" name="Google Shape;6472;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81"/>
          <p:cNvGrpSpPr/>
          <p:nvPr/>
        </p:nvGrpSpPr>
        <p:grpSpPr>
          <a:xfrm>
            <a:off x="7633882" y="4007606"/>
            <a:ext cx="180437" cy="281608"/>
            <a:chOff x="7248525" y="3739696"/>
            <a:chExt cx="230531" cy="359790"/>
          </a:xfrm>
        </p:grpSpPr>
        <p:sp>
          <p:nvSpPr>
            <p:cNvPr id="6475" name="Google Shape;6475;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1"/>
          <p:cNvGrpSpPr/>
          <p:nvPr/>
        </p:nvGrpSpPr>
        <p:grpSpPr>
          <a:xfrm>
            <a:off x="7879801" y="3650830"/>
            <a:ext cx="162896" cy="278710"/>
            <a:chOff x="7601242" y="3729267"/>
            <a:chExt cx="222566" cy="380803"/>
          </a:xfrm>
        </p:grpSpPr>
        <p:sp>
          <p:nvSpPr>
            <p:cNvPr id="6478" name="Google Shape;6478;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0" name="Google Shape;6480;p8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1" name="Google Shape;6481;p81"/>
          <p:cNvGrpSpPr/>
          <p:nvPr/>
        </p:nvGrpSpPr>
        <p:grpSpPr>
          <a:xfrm>
            <a:off x="7369446" y="3651971"/>
            <a:ext cx="193543" cy="275990"/>
            <a:chOff x="8304647" y="3738687"/>
            <a:chExt cx="225076" cy="320956"/>
          </a:xfrm>
        </p:grpSpPr>
        <p:sp>
          <p:nvSpPr>
            <p:cNvPr id="6482" name="Google Shape;6482;p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81"/>
          <p:cNvGrpSpPr/>
          <p:nvPr/>
        </p:nvGrpSpPr>
        <p:grpSpPr>
          <a:xfrm>
            <a:off x="7641939" y="3651971"/>
            <a:ext cx="178492" cy="275990"/>
            <a:chOff x="8615101" y="3738687"/>
            <a:chExt cx="207573" cy="320956"/>
          </a:xfrm>
        </p:grpSpPr>
        <p:sp>
          <p:nvSpPr>
            <p:cNvPr id="6486" name="Google Shape;6486;p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9" name="Google Shape;6489;p8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0" name="Google Shape;6490;p81"/>
          <p:cNvGrpSpPr/>
          <p:nvPr/>
        </p:nvGrpSpPr>
        <p:grpSpPr>
          <a:xfrm>
            <a:off x="6036644" y="3773459"/>
            <a:ext cx="557670" cy="511283"/>
            <a:chOff x="6015419" y="3716859"/>
            <a:chExt cx="557671" cy="511283"/>
          </a:xfrm>
        </p:grpSpPr>
        <p:sp>
          <p:nvSpPr>
            <p:cNvPr id="6491" name="Google Shape;6491;p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81"/>
            <p:cNvGrpSpPr/>
            <p:nvPr/>
          </p:nvGrpSpPr>
          <p:grpSpPr>
            <a:xfrm>
              <a:off x="6036094" y="3716980"/>
              <a:ext cx="529860" cy="510468"/>
              <a:chOff x="6036094" y="3716980"/>
              <a:chExt cx="529860" cy="510468"/>
            </a:xfrm>
          </p:grpSpPr>
          <p:sp>
            <p:nvSpPr>
              <p:cNvPr id="6493" name="Google Shape;6493;p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3" name="Google Shape;6503;p81"/>
          <p:cNvGrpSpPr/>
          <p:nvPr/>
        </p:nvGrpSpPr>
        <p:grpSpPr>
          <a:xfrm>
            <a:off x="6665529" y="3130228"/>
            <a:ext cx="576302" cy="511871"/>
            <a:chOff x="6644304" y="3073628"/>
            <a:chExt cx="576302" cy="511871"/>
          </a:xfrm>
        </p:grpSpPr>
        <p:sp>
          <p:nvSpPr>
            <p:cNvPr id="6504" name="Google Shape;6504;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5" name="Google Shape;6505;p81"/>
            <p:cNvGrpSpPr/>
            <p:nvPr/>
          </p:nvGrpSpPr>
          <p:grpSpPr>
            <a:xfrm>
              <a:off x="6712169" y="3085440"/>
              <a:ext cx="481622" cy="494913"/>
              <a:chOff x="6712169" y="3085440"/>
              <a:chExt cx="481622" cy="494913"/>
            </a:xfrm>
          </p:grpSpPr>
          <p:sp>
            <p:nvSpPr>
              <p:cNvPr id="6506" name="Google Shape;6506;p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1" name="Google Shape;6511;p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4" name="Google Shape;6514;p8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5" name="Google Shape;6515;p81"/>
          <p:cNvGrpSpPr/>
          <p:nvPr/>
        </p:nvGrpSpPr>
        <p:grpSpPr>
          <a:xfrm>
            <a:off x="6673379" y="3773223"/>
            <a:ext cx="560631" cy="511352"/>
            <a:chOff x="6652154" y="3716623"/>
            <a:chExt cx="560631" cy="511352"/>
          </a:xfrm>
        </p:grpSpPr>
        <p:sp>
          <p:nvSpPr>
            <p:cNvPr id="6516" name="Google Shape;6516;p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7" name="Google Shape;6517;p81"/>
            <p:cNvGrpSpPr/>
            <p:nvPr/>
          </p:nvGrpSpPr>
          <p:grpSpPr>
            <a:xfrm>
              <a:off x="6669657" y="3716715"/>
              <a:ext cx="466779" cy="464290"/>
              <a:chOff x="6669657" y="3716715"/>
              <a:chExt cx="466779" cy="464290"/>
            </a:xfrm>
          </p:grpSpPr>
          <p:sp>
            <p:nvSpPr>
              <p:cNvPr id="6518" name="Google Shape;6518;p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1" name="Google Shape;6531;p81"/>
          <p:cNvGrpSpPr/>
          <p:nvPr/>
        </p:nvGrpSpPr>
        <p:grpSpPr>
          <a:xfrm>
            <a:off x="7867470" y="4054631"/>
            <a:ext cx="187557" cy="187557"/>
            <a:chOff x="8565775" y="671075"/>
            <a:chExt cx="441000" cy="441000"/>
          </a:xfrm>
        </p:grpSpPr>
        <p:sp>
          <p:nvSpPr>
            <p:cNvPr id="6532" name="Google Shape;6532;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4" name="Google Shape;6534;p8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6" name="Google Shape;6536;p81"/>
          <p:cNvGrpSpPr/>
          <p:nvPr/>
        </p:nvGrpSpPr>
        <p:grpSpPr>
          <a:xfrm>
            <a:off x="6021325" y="3132850"/>
            <a:ext cx="587871" cy="512373"/>
            <a:chOff x="6000100" y="3076250"/>
            <a:chExt cx="587871" cy="512373"/>
          </a:xfrm>
        </p:grpSpPr>
        <p:sp>
          <p:nvSpPr>
            <p:cNvPr id="6537" name="Google Shape;6537;p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8" name="Google Shape;6538;p81"/>
            <p:cNvGrpSpPr/>
            <p:nvPr/>
          </p:nvGrpSpPr>
          <p:grpSpPr>
            <a:xfrm>
              <a:off x="6031360" y="3076713"/>
              <a:ext cx="539107" cy="480965"/>
              <a:chOff x="6031360" y="3076713"/>
              <a:chExt cx="539107" cy="480965"/>
            </a:xfrm>
          </p:grpSpPr>
          <p:sp>
            <p:nvSpPr>
              <p:cNvPr id="6539" name="Google Shape;6539;p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6" name="Google Shape;6546;p81"/>
          <p:cNvGrpSpPr/>
          <p:nvPr/>
        </p:nvGrpSpPr>
        <p:grpSpPr>
          <a:xfrm>
            <a:off x="3597785" y="3065882"/>
            <a:ext cx="2241344" cy="1330656"/>
            <a:chOff x="3597785" y="3065882"/>
            <a:chExt cx="2241344" cy="1330656"/>
          </a:xfrm>
        </p:grpSpPr>
        <p:grpSp>
          <p:nvGrpSpPr>
            <p:cNvPr id="6547" name="Google Shape;6547;p81"/>
            <p:cNvGrpSpPr/>
            <p:nvPr/>
          </p:nvGrpSpPr>
          <p:grpSpPr>
            <a:xfrm>
              <a:off x="5296908" y="3937355"/>
              <a:ext cx="143198" cy="32380"/>
              <a:chOff x="5296908" y="3937355"/>
              <a:chExt cx="143198" cy="32380"/>
            </a:xfrm>
          </p:grpSpPr>
          <p:sp>
            <p:nvSpPr>
              <p:cNvPr id="6548" name="Google Shape;6548;p8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9" name="Google Shape;6549;p81"/>
              <p:cNvGrpSpPr/>
              <p:nvPr/>
            </p:nvGrpSpPr>
            <p:grpSpPr>
              <a:xfrm>
                <a:off x="5402331" y="3937355"/>
                <a:ext cx="37776" cy="32380"/>
                <a:chOff x="5402331" y="3937355"/>
                <a:chExt cx="37776" cy="32380"/>
              </a:xfrm>
            </p:grpSpPr>
            <p:sp>
              <p:nvSpPr>
                <p:cNvPr id="6550" name="Google Shape;6550;p8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81"/>
              <p:cNvGrpSpPr/>
              <p:nvPr/>
            </p:nvGrpSpPr>
            <p:grpSpPr>
              <a:xfrm>
                <a:off x="5296908" y="3937355"/>
                <a:ext cx="37783" cy="32380"/>
                <a:chOff x="5296908" y="3937355"/>
                <a:chExt cx="37783" cy="32380"/>
              </a:xfrm>
            </p:grpSpPr>
            <p:sp>
              <p:nvSpPr>
                <p:cNvPr id="6553" name="Google Shape;6553;p8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5" name="Google Shape;6555;p81"/>
            <p:cNvGrpSpPr/>
            <p:nvPr/>
          </p:nvGrpSpPr>
          <p:grpSpPr>
            <a:xfrm>
              <a:off x="4724163" y="3119631"/>
              <a:ext cx="120838" cy="84218"/>
              <a:chOff x="4724163" y="3119631"/>
              <a:chExt cx="120838" cy="84218"/>
            </a:xfrm>
          </p:grpSpPr>
          <p:grpSp>
            <p:nvGrpSpPr>
              <p:cNvPr id="6556" name="Google Shape;6556;p81"/>
              <p:cNvGrpSpPr/>
              <p:nvPr/>
            </p:nvGrpSpPr>
            <p:grpSpPr>
              <a:xfrm>
                <a:off x="4746712" y="3132773"/>
                <a:ext cx="86869" cy="56424"/>
                <a:chOff x="4746712" y="3132773"/>
                <a:chExt cx="86869" cy="56424"/>
              </a:xfrm>
            </p:grpSpPr>
            <p:sp>
              <p:nvSpPr>
                <p:cNvPr id="6557" name="Google Shape;6557;p8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81"/>
              <p:cNvGrpSpPr/>
              <p:nvPr/>
            </p:nvGrpSpPr>
            <p:grpSpPr>
              <a:xfrm>
                <a:off x="4773634" y="3143336"/>
                <a:ext cx="37776" cy="32451"/>
                <a:chOff x="4773634" y="3143336"/>
                <a:chExt cx="37776" cy="32451"/>
              </a:xfrm>
            </p:grpSpPr>
            <p:sp>
              <p:nvSpPr>
                <p:cNvPr id="6560" name="Google Shape;6560;p8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81"/>
              <p:cNvGrpSpPr/>
              <p:nvPr/>
            </p:nvGrpSpPr>
            <p:grpSpPr>
              <a:xfrm>
                <a:off x="4724163" y="3131248"/>
                <a:ext cx="37776" cy="32459"/>
                <a:chOff x="4724163" y="3131248"/>
                <a:chExt cx="37776" cy="32459"/>
              </a:xfrm>
            </p:grpSpPr>
            <p:sp>
              <p:nvSpPr>
                <p:cNvPr id="6563" name="Google Shape;6563;p8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81"/>
              <p:cNvGrpSpPr/>
              <p:nvPr/>
            </p:nvGrpSpPr>
            <p:grpSpPr>
              <a:xfrm>
                <a:off x="4755081" y="3176054"/>
                <a:ext cx="32357" cy="27795"/>
                <a:chOff x="4755081" y="3176054"/>
                <a:chExt cx="32357" cy="27795"/>
              </a:xfrm>
            </p:grpSpPr>
            <p:sp>
              <p:nvSpPr>
                <p:cNvPr id="6566" name="Google Shape;6566;p8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1"/>
              <p:cNvGrpSpPr/>
              <p:nvPr/>
            </p:nvGrpSpPr>
            <p:grpSpPr>
              <a:xfrm>
                <a:off x="4812550" y="3119631"/>
                <a:ext cx="32451" cy="27803"/>
                <a:chOff x="4812550" y="3119631"/>
                <a:chExt cx="32451" cy="27803"/>
              </a:xfrm>
            </p:grpSpPr>
            <p:sp>
              <p:nvSpPr>
                <p:cNvPr id="6569" name="Google Shape;6569;p8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1" name="Google Shape;6571;p81"/>
            <p:cNvGrpSpPr/>
            <p:nvPr/>
          </p:nvGrpSpPr>
          <p:grpSpPr>
            <a:xfrm>
              <a:off x="5382826" y="4027197"/>
              <a:ext cx="268967" cy="250422"/>
              <a:chOff x="5382826" y="4027197"/>
              <a:chExt cx="268967" cy="250422"/>
            </a:xfrm>
          </p:grpSpPr>
          <p:grpSp>
            <p:nvGrpSpPr>
              <p:cNvPr id="6572" name="Google Shape;6572;p81"/>
              <p:cNvGrpSpPr/>
              <p:nvPr/>
            </p:nvGrpSpPr>
            <p:grpSpPr>
              <a:xfrm>
                <a:off x="5405280" y="4042510"/>
                <a:ext cx="237570" cy="218647"/>
                <a:chOff x="5405280" y="4042510"/>
                <a:chExt cx="237570" cy="218647"/>
              </a:xfrm>
            </p:grpSpPr>
            <p:sp>
              <p:nvSpPr>
                <p:cNvPr id="6573" name="Google Shape;6573;p8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81"/>
              <p:cNvGrpSpPr/>
              <p:nvPr/>
            </p:nvGrpSpPr>
            <p:grpSpPr>
              <a:xfrm>
                <a:off x="5382826" y="4125549"/>
                <a:ext cx="37776" cy="32380"/>
                <a:chOff x="5382826" y="4125549"/>
                <a:chExt cx="37776" cy="32380"/>
              </a:xfrm>
            </p:grpSpPr>
            <p:sp>
              <p:nvSpPr>
                <p:cNvPr id="6580" name="Google Shape;6580;p8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81"/>
              <p:cNvGrpSpPr/>
              <p:nvPr/>
            </p:nvGrpSpPr>
            <p:grpSpPr>
              <a:xfrm>
                <a:off x="5475680" y="4195587"/>
                <a:ext cx="37783" cy="32364"/>
                <a:chOff x="5475680" y="4195587"/>
                <a:chExt cx="37783" cy="32364"/>
              </a:xfrm>
            </p:grpSpPr>
            <p:sp>
              <p:nvSpPr>
                <p:cNvPr id="6583" name="Google Shape;6583;p8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81"/>
              <p:cNvGrpSpPr/>
              <p:nvPr/>
            </p:nvGrpSpPr>
            <p:grpSpPr>
              <a:xfrm>
                <a:off x="5532575" y="4027197"/>
                <a:ext cx="33308" cy="32262"/>
                <a:chOff x="5532575" y="4027197"/>
                <a:chExt cx="33308" cy="32262"/>
              </a:xfrm>
            </p:grpSpPr>
            <p:sp>
              <p:nvSpPr>
                <p:cNvPr id="6586" name="Google Shape;6586;p8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81"/>
              <p:cNvGrpSpPr/>
              <p:nvPr/>
            </p:nvGrpSpPr>
            <p:grpSpPr>
              <a:xfrm>
                <a:off x="5590706" y="4245348"/>
                <a:ext cx="33497" cy="32270"/>
                <a:chOff x="5590706" y="4245348"/>
                <a:chExt cx="33497" cy="32270"/>
              </a:xfrm>
            </p:grpSpPr>
            <p:sp>
              <p:nvSpPr>
                <p:cNvPr id="6589" name="Google Shape;6589;p8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81"/>
              <p:cNvGrpSpPr/>
              <p:nvPr/>
            </p:nvGrpSpPr>
            <p:grpSpPr>
              <a:xfrm>
                <a:off x="5618681" y="4109677"/>
                <a:ext cx="33112" cy="32357"/>
                <a:chOff x="5618681" y="4109677"/>
                <a:chExt cx="33112" cy="32357"/>
              </a:xfrm>
            </p:grpSpPr>
            <p:sp>
              <p:nvSpPr>
                <p:cNvPr id="6592" name="Google Shape;6592;p8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81"/>
              <p:cNvGrpSpPr/>
              <p:nvPr/>
            </p:nvGrpSpPr>
            <p:grpSpPr>
              <a:xfrm>
                <a:off x="5479298" y="4128262"/>
                <a:ext cx="31405" cy="26906"/>
                <a:chOff x="5479298" y="4128262"/>
                <a:chExt cx="31405" cy="26906"/>
              </a:xfrm>
            </p:grpSpPr>
            <p:sp>
              <p:nvSpPr>
                <p:cNvPr id="6595" name="Google Shape;6595;p8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81"/>
              <p:cNvGrpSpPr/>
              <p:nvPr/>
            </p:nvGrpSpPr>
            <p:grpSpPr>
              <a:xfrm>
                <a:off x="5582903" y="4180116"/>
                <a:ext cx="31499" cy="26898"/>
                <a:chOff x="5582903" y="4180116"/>
                <a:chExt cx="31499" cy="26898"/>
              </a:xfrm>
            </p:grpSpPr>
            <p:sp>
              <p:nvSpPr>
                <p:cNvPr id="6598" name="Google Shape;6598;p8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0" name="Google Shape;6600;p81"/>
            <p:cNvGrpSpPr/>
            <p:nvPr/>
          </p:nvGrpSpPr>
          <p:grpSpPr>
            <a:xfrm>
              <a:off x="3977681" y="3230323"/>
              <a:ext cx="94584" cy="84085"/>
              <a:chOff x="3977681" y="3230323"/>
              <a:chExt cx="94584" cy="84085"/>
            </a:xfrm>
          </p:grpSpPr>
          <p:grpSp>
            <p:nvGrpSpPr>
              <p:cNvPr id="6601" name="Google Shape;6601;p81"/>
              <p:cNvGrpSpPr/>
              <p:nvPr/>
            </p:nvGrpSpPr>
            <p:grpSpPr>
              <a:xfrm>
                <a:off x="4000135" y="3243041"/>
                <a:ext cx="59570" cy="57186"/>
                <a:chOff x="4000135" y="3243041"/>
                <a:chExt cx="59570" cy="57186"/>
              </a:xfrm>
            </p:grpSpPr>
            <p:sp>
              <p:nvSpPr>
                <p:cNvPr id="6602" name="Google Shape;6602;p8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81"/>
              <p:cNvGrpSpPr/>
              <p:nvPr/>
            </p:nvGrpSpPr>
            <p:grpSpPr>
              <a:xfrm>
                <a:off x="3977681" y="3245872"/>
                <a:ext cx="37783" cy="32380"/>
                <a:chOff x="3977681" y="3245872"/>
                <a:chExt cx="37783" cy="32380"/>
              </a:xfrm>
            </p:grpSpPr>
            <p:sp>
              <p:nvSpPr>
                <p:cNvPr id="6606" name="Google Shape;6606;p8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81"/>
              <p:cNvGrpSpPr/>
              <p:nvPr/>
            </p:nvGrpSpPr>
            <p:grpSpPr>
              <a:xfrm>
                <a:off x="4040860" y="3262672"/>
                <a:ext cx="31405" cy="27001"/>
                <a:chOff x="4040860" y="3262672"/>
                <a:chExt cx="31405" cy="27001"/>
              </a:xfrm>
            </p:grpSpPr>
            <p:sp>
              <p:nvSpPr>
                <p:cNvPr id="6609" name="Google Shape;6609;p8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81"/>
              <p:cNvGrpSpPr/>
              <p:nvPr/>
            </p:nvGrpSpPr>
            <p:grpSpPr>
              <a:xfrm>
                <a:off x="4021072" y="3230323"/>
                <a:ext cx="31397" cy="26906"/>
                <a:chOff x="4021072" y="3230323"/>
                <a:chExt cx="31397" cy="26906"/>
              </a:xfrm>
            </p:grpSpPr>
            <p:sp>
              <p:nvSpPr>
                <p:cNvPr id="6612" name="Google Shape;6612;p8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81"/>
              <p:cNvGrpSpPr/>
              <p:nvPr/>
            </p:nvGrpSpPr>
            <p:grpSpPr>
              <a:xfrm>
                <a:off x="4001472" y="3287462"/>
                <a:ext cx="31499" cy="26945"/>
                <a:chOff x="4001472" y="3287462"/>
                <a:chExt cx="31499" cy="26945"/>
              </a:xfrm>
            </p:grpSpPr>
            <p:sp>
              <p:nvSpPr>
                <p:cNvPr id="6615" name="Google Shape;6615;p8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7" name="Google Shape;6617;p81"/>
            <p:cNvGrpSpPr/>
            <p:nvPr/>
          </p:nvGrpSpPr>
          <p:grpSpPr>
            <a:xfrm>
              <a:off x="4084715" y="3258865"/>
              <a:ext cx="184961" cy="137268"/>
              <a:chOff x="4084715" y="3258865"/>
              <a:chExt cx="184961" cy="137268"/>
            </a:xfrm>
          </p:grpSpPr>
          <p:grpSp>
            <p:nvGrpSpPr>
              <p:cNvPr id="6618" name="Google Shape;6618;p81"/>
              <p:cNvGrpSpPr/>
              <p:nvPr/>
            </p:nvGrpSpPr>
            <p:grpSpPr>
              <a:xfrm>
                <a:off x="4107453" y="3271583"/>
                <a:ext cx="153470" cy="110275"/>
                <a:chOff x="4107453" y="3271583"/>
                <a:chExt cx="153470" cy="110275"/>
              </a:xfrm>
            </p:grpSpPr>
            <p:sp>
              <p:nvSpPr>
                <p:cNvPr id="6619" name="Google Shape;6619;p8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81"/>
              <p:cNvGrpSpPr/>
              <p:nvPr/>
            </p:nvGrpSpPr>
            <p:grpSpPr>
              <a:xfrm>
                <a:off x="4136947" y="3258865"/>
                <a:ext cx="31499" cy="27001"/>
                <a:chOff x="4136947" y="3258865"/>
                <a:chExt cx="31499" cy="27001"/>
              </a:xfrm>
            </p:grpSpPr>
            <p:sp>
              <p:nvSpPr>
                <p:cNvPr id="6624" name="Google Shape;6624;p8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1"/>
              <p:cNvGrpSpPr/>
              <p:nvPr/>
            </p:nvGrpSpPr>
            <p:grpSpPr>
              <a:xfrm>
                <a:off x="4084715" y="3266478"/>
                <a:ext cx="31468" cy="26898"/>
                <a:chOff x="4084715" y="3266478"/>
                <a:chExt cx="31468" cy="26898"/>
              </a:xfrm>
            </p:grpSpPr>
            <p:sp>
              <p:nvSpPr>
                <p:cNvPr id="6627" name="Google Shape;6627;p8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81"/>
              <p:cNvGrpSpPr/>
              <p:nvPr/>
            </p:nvGrpSpPr>
            <p:grpSpPr>
              <a:xfrm>
                <a:off x="4159213" y="3279849"/>
                <a:ext cx="31405" cy="26945"/>
                <a:chOff x="4159213" y="3279849"/>
                <a:chExt cx="31405" cy="26945"/>
              </a:xfrm>
            </p:grpSpPr>
            <p:sp>
              <p:nvSpPr>
                <p:cNvPr id="6630" name="Google Shape;6630;p8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2" name="Google Shape;6632;p81"/>
              <p:cNvGrpSpPr/>
              <p:nvPr/>
            </p:nvGrpSpPr>
            <p:grpSpPr>
              <a:xfrm>
                <a:off x="4201550" y="3266502"/>
                <a:ext cx="31405" cy="26883"/>
                <a:chOff x="4201550" y="3266502"/>
                <a:chExt cx="31405" cy="26883"/>
              </a:xfrm>
            </p:grpSpPr>
            <p:sp>
              <p:nvSpPr>
                <p:cNvPr id="6633" name="Google Shape;6633;p8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81"/>
              <p:cNvGrpSpPr/>
              <p:nvPr/>
            </p:nvGrpSpPr>
            <p:grpSpPr>
              <a:xfrm>
                <a:off x="4201550" y="3338278"/>
                <a:ext cx="31405" cy="26930"/>
                <a:chOff x="4201550" y="3338278"/>
                <a:chExt cx="31405" cy="26930"/>
              </a:xfrm>
            </p:grpSpPr>
            <p:sp>
              <p:nvSpPr>
                <p:cNvPr id="6636" name="Google Shape;6636;p8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1"/>
              <p:cNvGrpSpPr/>
              <p:nvPr/>
            </p:nvGrpSpPr>
            <p:grpSpPr>
              <a:xfrm>
                <a:off x="4238272" y="3369132"/>
                <a:ext cx="31405" cy="27001"/>
                <a:chOff x="4238272" y="3369132"/>
                <a:chExt cx="31405" cy="27001"/>
              </a:xfrm>
            </p:grpSpPr>
            <p:sp>
              <p:nvSpPr>
                <p:cNvPr id="6639" name="Google Shape;6639;p8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1" name="Google Shape;6641;p81"/>
            <p:cNvGrpSpPr/>
            <p:nvPr/>
          </p:nvGrpSpPr>
          <p:grpSpPr>
            <a:xfrm>
              <a:off x="4068639" y="3200169"/>
              <a:ext cx="77643" cy="37272"/>
              <a:chOff x="4068639" y="3200169"/>
              <a:chExt cx="77643" cy="37272"/>
            </a:xfrm>
          </p:grpSpPr>
          <p:sp>
            <p:nvSpPr>
              <p:cNvPr id="6642" name="Google Shape;6642;p8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3" name="Google Shape;6643;p81"/>
              <p:cNvGrpSpPr/>
              <p:nvPr/>
            </p:nvGrpSpPr>
            <p:grpSpPr>
              <a:xfrm>
                <a:off x="4114878" y="3200169"/>
                <a:ext cx="31405" cy="26993"/>
                <a:chOff x="4114878" y="3200169"/>
                <a:chExt cx="31405" cy="26993"/>
              </a:xfrm>
            </p:grpSpPr>
            <p:sp>
              <p:nvSpPr>
                <p:cNvPr id="6644" name="Google Shape;6644;p8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1"/>
              <p:cNvGrpSpPr/>
              <p:nvPr/>
            </p:nvGrpSpPr>
            <p:grpSpPr>
              <a:xfrm>
                <a:off x="4068639" y="3210535"/>
                <a:ext cx="31499" cy="26906"/>
                <a:chOff x="4068639" y="3210535"/>
                <a:chExt cx="31499" cy="26906"/>
              </a:xfrm>
            </p:grpSpPr>
            <p:sp>
              <p:nvSpPr>
                <p:cNvPr id="6647" name="Google Shape;6647;p8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9" name="Google Shape;6649;p81"/>
            <p:cNvGrpSpPr/>
            <p:nvPr/>
          </p:nvGrpSpPr>
          <p:grpSpPr>
            <a:xfrm>
              <a:off x="3869702" y="3066935"/>
              <a:ext cx="382664" cy="190294"/>
              <a:chOff x="3869702" y="3066935"/>
              <a:chExt cx="382664" cy="190294"/>
            </a:xfrm>
          </p:grpSpPr>
          <p:grpSp>
            <p:nvGrpSpPr>
              <p:cNvPr id="6650" name="Google Shape;6650;p81"/>
              <p:cNvGrpSpPr/>
              <p:nvPr/>
            </p:nvGrpSpPr>
            <p:grpSpPr>
              <a:xfrm>
                <a:off x="3888633" y="3082351"/>
                <a:ext cx="351172" cy="160698"/>
                <a:chOff x="3888633" y="3082351"/>
                <a:chExt cx="351172" cy="160698"/>
              </a:xfrm>
            </p:grpSpPr>
            <p:sp>
              <p:nvSpPr>
                <p:cNvPr id="6651" name="Google Shape;6651;p8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81"/>
              <p:cNvGrpSpPr/>
              <p:nvPr/>
            </p:nvGrpSpPr>
            <p:grpSpPr>
              <a:xfrm>
                <a:off x="4143703" y="3066935"/>
                <a:ext cx="37783" cy="32357"/>
                <a:chOff x="4143703" y="3066935"/>
                <a:chExt cx="37783" cy="32357"/>
              </a:xfrm>
            </p:grpSpPr>
            <p:sp>
              <p:nvSpPr>
                <p:cNvPr id="6658" name="Google Shape;6658;p8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81"/>
              <p:cNvGrpSpPr/>
              <p:nvPr/>
            </p:nvGrpSpPr>
            <p:grpSpPr>
              <a:xfrm>
                <a:off x="4044565" y="3103563"/>
                <a:ext cx="37783" cy="32451"/>
                <a:chOff x="4044565" y="3103563"/>
                <a:chExt cx="37783" cy="32451"/>
              </a:xfrm>
            </p:grpSpPr>
            <p:sp>
              <p:nvSpPr>
                <p:cNvPr id="6661" name="Google Shape;6661;p8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81"/>
              <p:cNvGrpSpPr/>
              <p:nvPr/>
            </p:nvGrpSpPr>
            <p:grpSpPr>
              <a:xfrm>
                <a:off x="4017454" y="3188237"/>
                <a:ext cx="37776" cy="32357"/>
                <a:chOff x="4017454" y="3188237"/>
                <a:chExt cx="37776" cy="32357"/>
              </a:xfrm>
            </p:grpSpPr>
            <p:sp>
              <p:nvSpPr>
                <p:cNvPr id="6664" name="Google Shape;6664;p8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81"/>
              <p:cNvGrpSpPr/>
              <p:nvPr/>
            </p:nvGrpSpPr>
            <p:grpSpPr>
              <a:xfrm>
                <a:off x="3921548" y="3157509"/>
                <a:ext cx="37783" cy="32357"/>
                <a:chOff x="3921548" y="3157509"/>
                <a:chExt cx="37783" cy="32357"/>
              </a:xfrm>
            </p:grpSpPr>
            <p:sp>
              <p:nvSpPr>
                <p:cNvPr id="6667" name="Google Shape;6667;p8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1"/>
              <p:cNvGrpSpPr/>
              <p:nvPr/>
            </p:nvGrpSpPr>
            <p:grpSpPr>
              <a:xfrm>
                <a:off x="3939056" y="3211620"/>
                <a:ext cx="37783" cy="32380"/>
                <a:chOff x="3939056" y="3211620"/>
                <a:chExt cx="37783" cy="32380"/>
              </a:xfrm>
            </p:grpSpPr>
            <p:sp>
              <p:nvSpPr>
                <p:cNvPr id="6670" name="Google Shape;6670;p8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81"/>
              <p:cNvGrpSpPr/>
              <p:nvPr/>
            </p:nvGrpSpPr>
            <p:grpSpPr>
              <a:xfrm>
                <a:off x="4176240" y="3136965"/>
                <a:ext cx="31405" cy="26930"/>
                <a:chOff x="4176240" y="3136965"/>
                <a:chExt cx="31405" cy="26930"/>
              </a:xfrm>
            </p:grpSpPr>
            <p:sp>
              <p:nvSpPr>
                <p:cNvPr id="6673" name="Google Shape;6673;p8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81"/>
              <p:cNvGrpSpPr/>
              <p:nvPr/>
            </p:nvGrpSpPr>
            <p:grpSpPr>
              <a:xfrm>
                <a:off x="4133148" y="3152593"/>
                <a:ext cx="31499" cy="27001"/>
                <a:chOff x="4133148" y="3152593"/>
                <a:chExt cx="31499" cy="27001"/>
              </a:xfrm>
            </p:grpSpPr>
            <p:sp>
              <p:nvSpPr>
                <p:cNvPr id="6676" name="Google Shape;6676;p8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81"/>
              <p:cNvGrpSpPr/>
              <p:nvPr/>
            </p:nvGrpSpPr>
            <p:grpSpPr>
              <a:xfrm>
                <a:off x="4220866" y="3073534"/>
                <a:ext cx="31499" cy="26898"/>
                <a:chOff x="4220866" y="3073534"/>
                <a:chExt cx="31499" cy="26898"/>
              </a:xfrm>
            </p:grpSpPr>
            <p:sp>
              <p:nvSpPr>
                <p:cNvPr id="6679" name="Google Shape;6679;p8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81"/>
              <p:cNvGrpSpPr/>
              <p:nvPr/>
            </p:nvGrpSpPr>
            <p:grpSpPr>
              <a:xfrm>
                <a:off x="3869702" y="3230323"/>
                <a:ext cx="31499" cy="26906"/>
                <a:chOff x="3869702" y="3230323"/>
                <a:chExt cx="31499" cy="26906"/>
              </a:xfrm>
            </p:grpSpPr>
            <p:sp>
              <p:nvSpPr>
                <p:cNvPr id="6682" name="Google Shape;6682;p8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4" name="Google Shape;6684;p81"/>
            <p:cNvGrpSpPr/>
            <p:nvPr/>
          </p:nvGrpSpPr>
          <p:grpSpPr>
            <a:xfrm>
              <a:off x="4271383" y="3065882"/>
              <a:ext cx="304556" cy="341663"/>
              <a:chOff x="4271383" y="3065882"/>
              <a:chExt cx="304556" cy="341663"/>
            </a:xfrm>
          </p:grpSpPr>
          <p:grpSp>
            <p:nvGrpSpPr>
              <p:cNvPr id="6685" name="Google Shape;6685;p81"/>
              <p:cNvGrpSpPr/>
              <p:nvPr/>
            </p:nvGrpSpPr>
            <p:grpSpPr>
              <a:xfrm>
                <a:off x="4293838" y="3078639"/>
                <a:ext cx="269353" cy="311973"/>
                <a:chOff x="4293838" y="3078639"/>
                <a:chExt cx="269353" cy="311973"/>
              </a:xfrm>
            </p:grpSpPr>
            <p:sp>
              <p:nvSpPr>
                <p:cNvPr id="6686" name="Google Shape;6686;p8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81"/>
              <p:cNvGrpSpPr/>
              <p:nvPr/>
            </p:nvGrpSpPr>
            <p:grpSpPr>
              <a:xfrm>
                <a:off x="4538164" y="3342061"/>
                <a:ext cx="37776" cy="32380"/>
                <a:chOff x="4538164" y="3342061"/>
                <a:chExt cx="37776" cy="32380"/>
              </a:xfrm>
            </p:grpSpPr>
            <p:sp>
              <p:nvSpPr>
                <p:cNvPr id="6704" name="Google Shape;6704;p8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81"/>
              <p:cNvGrpSpPr/>
              <p:nvPr/>
            </p:nvGrpSpPr>
            <p:grpSpPr>
              <a:xfrm>
                <a:off x="4271383" y="3194742"/>
                <a:ext cx="37783" cy="32420"/>
                <a:chOff x="4271383" y="3194742"/>
                <a:chExt cx="37783" cy="32420"/>
              </a:xfrm>
            </p:grpSpPr>
            <p:sp>
              <p:nvSpPr>
                <p:cNvPr id="6707" name="Google Shape;6707;p8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81"/>
              <p:cNvGrpSpPr/>
              <p:nvPr/>
            </p:nvGrpSpPr>
            <p:grpSpPr>
              <a:xfrm>
                <a:off x="4284416" y="3084058"/>
                <a:ext cx="37783" cy="32357"/>
                <a:chOff x="4284416" y="3084058"/>
                <a:chExt cx="37783" cy="32357"/>
              </a:xfrm>
            </p:grpSpPr>
            <p:sp>
              <p:nvSpPr>
                <p:cNvPr id="6710" name="Google Shape;6710;p8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81"/>
              <p:cNvGrpSpPr/>
              <p:nvPr/>
            </p:nvGrpSpPr>
            <p:grpSpPr>
              <a:xfrm>
                <a:off x="4478697" y="3297561"/>
                <a:ext cx="37776" cy="32451"/>
                <a:chOff x="4478697" y="3297561"/>
                <a:chExt cx="37776" cy="32451"/>
              </a:xfrm>
            </p:grpSpPr>
            <p:sp>
              <p:nvSpPr>
                <p:cNvPr id="6713" name="Google Shape;6713;p8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1"/>
              <p:cNvGrpSpPr/>
              <p:nvPr/>
            </p:nvGrpSpPr>
            <p:grpSpPr>
              <a:xfrm>
                <a:off x="4411813" y="3331711"/>
                <a:ext cx="37776" cy="32451"/>
                <a:chOff x="4411813" y="3331711"/>
                <a:chExt cx="37776" cy="32451"/>
              </a:xfrm>
            </p:grpSpPr>
            <p:sp>
              <p:nvSpPr>
                <p:cNvPr id="6716" name="Google Shape;6716;p8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81"/>
              <p:cNvGrpSpPr/>
              <p:nvPr/>
            </p:nvGrpSpPr>
            <p:grpSpPr>
              <a:xfrm>
                <a:off x="4337984" y="3375188"/>
                <a:ext cx="37776" cy="32357"/>
                <a:chOff x="4337984" y="3375188"/>
                <a:chExt cx="37776" cy="32357"/>
              </a:xfrm>
            </p:grpSpPr>
            <p:sp>
              <p:nvSpPr>
                <p:cNvPr id="6719" name="Google Shape;6719;p8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81"/>
              <p:cNvGrpSpPr/>
              <p:nvPr/>
            </p:nvGrpSpPr>
            <p:grpSpPr>
              <a:xfrm>
                <a:off x="4494867" y="3090530"/>
                <a:ext cx="37878" cy="32451"/>
                <a:chOff x="4494867" y="3090530"/>
                <a:chExt cx="37878" cy="32451"/>
              </a:xfrm>
            </p:grpSpPr>
            <p:sp>
              <p:nvSpPr>
                <p:cNvPr id="6722" name="Google Shape;6722;p8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81"/>
              <p:cNvGrpSpPr/>
              <p:nvPr/>
            </p:nvGrpSpPr>
            <p:grpSpPr>
              <a:xfrm>
                <a:off x="4525124" y="3207774"/>
                <a:ext cx="37783" cy="32420"/>
                <a:chOff x="4525124" y="3207774"/>
                <a:chExt cx="37783" cy="32420"/>
              </a:xfrm>
            </p:grpSpPr>
            <p:sp>
              <p:nvSpPr>
                <p:cNvPr id="6725" name="Google Shape;6725;p8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81"/>
              <p:cNvGrpSpPr/>
              <p:nvPr/>
            </p:nvGrpSpPr>
            <p:grpSpPr>
              <a:xfrm>
                <a:off x="4440544" y="3176479"/>
                <a:ext cx="31499" cy="26898"/>
                <a:chOff x="4440544" y="3176479"/>
                <a:chExt cx="31499" cy="26898"/>
              </a:xfrm>
            </p:grpSpPr>
            <p:sp>
              <p:nvSpPr>
                <p:cNvPr id="6728" name="Google Shape;6728;p8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81"/>
              <p:cNvGrpSpPr/>
              <p:nvPr/>
            </p:nvGrpSpPr>
            <p:grpSpPr>
              <a:xfrm>
                <a:off x="4350545" y="3156400"/>
                <a:ext cx="31405" cy="27001"/>
                <a:chOff x="4350545" y="3156400"/>
                <a:chExt cx="31405" cy="27001"/>
              </a:xfrm>
            </p:grpSpPr>
            <p:sp>
              <p:nvSpPr>
                <p:cNvPr id="6731" name="Google Shape;6731;p8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81"/>
              <p:cNvGrpSpPr/>
              <p:nvPr/>
            </p:nvGrpSpPr>
            <p:grpSpPr>
              <a:xfrm>
                <a:off x="4376703" y="3255058"/>
                <a:ext cx="31405" cy="27001"/>
                <a:chOff x="4376703" y="3255058"/>
                <a:chExt cx="31405" cy="27001"/>
              </a:xfrm>
            </p:grpSpPr>
            <p:sp>
              <p:nvSpPr>
                <p:cNvPr id="6734" name="Google Shape;6734;p8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81"/>
              <p:cNvGrpSpPr/>
              <p:nvPr/>
            </p:nvGrpSpPr>
            <p:grpSpPr>
              <a:xfrm>
                <a:off x="4331322" y="3283656"/>
                <a:ext cx="31405" cy="26945"/>
                <a:chOff x="4331322" y="3283656"/>
                <a:chExt cx="31405" cy="26945"/>
              </a:xfrm>
            </p:grpSpPr>
            <p:sp>
              <p:nvSpPr>
                <p:cNvPr id="6737" name="Google Shape;6737;p8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81"/>
              <p:cNvGrpSpPr/>
              <p:nvPr/>
            </p:nvGrpSpPr>
            <p:grpSpPr>
              <a:xfrm>
                <a:off x="4380510" y="3065882"/>
                <a:ext cx="31405" cy="26938"/>
                <a:chOff x="4380510" y="3065882"/>
                <a:chExt cx="31405" cy="26938"/>
              </a:xfrm>
            </p:grpSpPr>
            <p:sp>
              <p:nvSpPr>
                <p:cNvPr id="6740" name="Google Shape;6740;p8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2" name="Google Shape;6742;p81"/>
            <p:cNvGrpSpPr/>
            <p:nvPr/>
          </p:nvGrpSpPr>
          <p:grpSpPr>
            <a:xfrm>
              <a:off x="4558998" y="3188237"/>
              <a:ext cx="1280131" cy="1052746"/>
              <a:chOff x="4558998" y="3188237"/>
              <a:chExt cx="1280131" cy="1052746"/>
            </a:xfrm>
          </p:grpSpPr>
          <p:sp>
            <p:nvSpPr>
              <p:cNvPr id="6743" name="Google Shape;6743;p8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81"/>
              <p:cNvGrpSpPr/>
              <p:nvPr/>
            </p:nvGrpSpPr>
            <p:grpSpPr>
              <a:xfrm>
                <a:off x="4579164" y="3203653"/>
                <a:ext cx="1244833" cy="1020397"/>
                <a:chOff x="4579164" y="3203653"/>
                <a:chExt cx="1244833" cy="1020397"/>
              </a:xfrm>
            </p:grpSpPr>
            <p:sp>
              <p:nvSpPr>
                <p:cNvPr id="6745" name="Google Shape;6745;p8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7" name="Google Shape;6747;p81"/>
                <p:cNvGrpSpPr/>
                <p:nvPr/>
              </p:nvGrpSpPr>
              <p:grpSpPr>
                <a:xfrm>
                  <a:off x="4579164" y="3203653"/>
                  <a:ext cx="1244833" cy="1020397"/>
                  <a:chOff x="4579164" y="3203653"/>
                  <a:chExt cx="1244833" cy="1020397"/>
                </a:xfrm>
              </p:grpSpPr>
              <p:sp>
                <p:nvSpPr>
                  <p:cNvPr id="6748" name="Google Shape;6748;p8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0" name="Google Shape;6750;p81"/>
                  <p:cNvGrpSpPr/>
                  <p:nvPr/>
                </p:nvGrpSpPr>
                <p:grpSpPr>
                  <a:xfrm>
                    <a:off x="4579164" y="3203653"/>
                    <a:ext cx="1244833" cy="1020397"/>
                    <a:chOff x="4579164" y="3203653"/>
                    <a:chExt cx="1244833" cy="1020397"/>
                  </a:xfrm>
                </p:grpSpPr>
                <p:sp>
                  <p:nvSpPr>
                    <p:cNvPr id="6751" name="Google Shape;6751;p8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9" name="Google Shape;6759;p81"/>
                    <p:cNvGrpSpPr/>
                    <p:nvPr/>
                  </p:nvGrpSpPr>
                  <p:grpSpPr>
                    <a:xfrm>
                      <a:off x="4579164" y="3203653"/>
                      <a:ext cx="1244833" cy="1020397"/>
                      <a:chOff x="4579164" y="3203653"/>
                      <a:chExt cx="1244833" cy="1020397"/>
                    </a:xfrm>
                  </p:grpSpPr>
                  <p:sp>
                    <p:nvSpPr>
                      <p:cNvPr id="6760" name="Google Shape;6760;p8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81"/>
                      <p:cNvGrpSpPr/>
                      <p:nvPr/>
                    </p:nvGrpSpPr>
                    <p:grpSpPr>
                      <a:xfrm>
                        <a:off x="4579164" y="3203653"/>
                        <a:ext cx="1244833" cy="1020397"/>
                        <a:chOff x="4579164" y="3203653"/>
                        <a:chExt cx="1244833" cy="1020397"/>
                      </a:xfrm>
                    </p:grpSpPr>
                    <p:sp>
                      <p:nvSpPr>
                        <p:cNvPr id="6775" name="Google Shape;6775;p8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9" name="Google Shape;6799;p81"/>
                        <p:cNvGrpSpPr/>
                        <p:nvPr/>
                      </p:nvGrpSpPr>
                      <p:grpSpPr>
                        <a:xfrm>
                          <a:off x="4579164" y="3203653"/>
                          <a:ext cx="1244833" cy="1020397"/>
                          <a:chOff x="4579164" y="3203653"/>
                          <a:chExt cx="1244833" cy="1020397"/>
                        </a:xfrm>
                      </p:grpSpPr>
                      <p:sp>
                        <p:nvSpPr>
                          <p:cNvPr id="6800" name="Google Shape;6800;p8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1" name="Google Shape;6801;p81"/>
                          <p:cNvGrpSpPr/>
                          <p:nvPr/>
                        </p:nvGrpSpPr>
                        <p:grpSpPr>
                          <a:xfrm>
                            <a:off x="4579164" y="3203653"/>
                            <a:ext cx="1244833" cy="1020397"/>
                            <a:chOff x="4579164" y="3203653"/>
                            <a:chExt cx="1244833" cy="1020397"/>
                          </a:xfrm>
                        </p:grpSpPr>
                        <p:sp>
                          <p:nvSpPr>
                            <p:cNvPr id="6802" name="Google Shape;6802;p8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9" name="Google Shape;6809;p81"/>
                            <p:cNvGrpSpPr/>
                            <p:nvPr/>
                          </p:nvGrpSpPr>
                          <p:grpSpPr>
                            <a:xfrm>
                              <a:off x="4579164" y="3203653"/>
                              <a:ext cx="1244833" cy="1020397"/>
                              <a:chOff x="4579164" y="3203653"/>
                              <a:chExt cx="1244833" cy="1020397"/>
                            </a:xfrm>
                          </p:grpSpPr>
                          <p:sp>
                            <p:nvSpPr>
                              <p:cNvPr id="6810" name="Google Shape;6810;p8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3" name="Google Shape;6823;p81"/>
                              <p:cNvGrpSpPr/>
                              <p:nvPr/>
                            </p:nvGrpSpPr>
                            <p:grpSpPr>
                              <a:xfrm>
                                <a:off x="4579164" y="3203653"/>
                                <a:ext cx="1244833" cy="1020397"/>
                                <a:chOff x="4579164" y="3203653"/>
                                <a:chExt cx="1244833" cy="1020397"/>
                              </a:xfrm>
                            </p:grpSpPr>
                            <p:sp>
                              <p:nvSpPr>
                                <p:cNvPr id="6824" name="Google Shape;6824;p8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1" name="Google Shape;6831;p81"/>
                                <p:cNvGrpSpPr/>
                                <p:nvPr/>
                              </p:nvGrpSpPr>
                              <p:grpSpPr>
                                <a:xfrm>
                                  <a:off x="4579164" y="3203653"/>
                                  <a:ext cx="1244833" cy="1020397"/>
                                  <a:chOff x="4579164" y="3203653"/>
                                  <a:chExt cx="1244833" cy="1020397"/>
                                </a:xfrm>
                              </p:grpSpPr>
                              <p:sp>
                                <p:nvSpPr>
                                  <p:cNvPr id="6832" name="Google Shape;6832;p8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81"/>
                                  <p:cNvGrpSpPr/>
                                  <p:nvPr/>
                                </p:nvGrpSpPr>
                                <p:grpSpPr>
                                  <a:xfrm>
                                    <a:off x="4579164" y="3203653"/>
                                    <a:ext cx="1244833" cy="1020397"/>
                                    <a:chOff x="4579164" y="3203653"/>
                                    <a:chExt cx="1244833" cy="1020397"/>
                                  </a:xfrm>
                                </p:grpSpPr>
                                <p:sp>
                                  <p:nvSpPr>
                                    <p:cNvPr id="6838" name="Google Shape;6838;p8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842" name="Google Shape;6842;p8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45" name="Google Shape;6845;p8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846" name="Google Shape;6846;p81"/>
              <p:cNvGrpSpPr/>
              <p:nvPr/>
            </p:nvGrpSpPr>
            <p:grpSpPr>
              <a:xfrm>
                <a:off x="4595437" y="3598775"/>
                <a:ext cx="37776" cy="32451"/>
                <a:chOff x="4595437" y="3598775"/>
                <a:chExt cx="37776" cy="32451"/>
              </a:xfrm>
            </p:grpSpPr>
            <p:sp>
              <p:nvSpPr>
                <p:cNvPr id="6847" name="Google Shape;6847;p8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1"/>
              <p:cNvGrpSpPr/>
              <p:nvPr/>
            </p:nvGrpSpPr>
            <p:grpSpPr>
              <a:xfrm>
                <a:off x="4641864" y="3524443"/>
                <a:ext cx="37776" cy="32380"/>
                <a:chOff x="4641864" y="3524443"/>
                <a:chExt cx="37776" cy="32380"/>
              </a:xfrm>
            </p:grpSpPr>
            <p:sp>
              <p:nvSpPr>
                <p:cNvPr id="6850" name="Google Shape;6850;p8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81"/>
              <p:cNvGrpSpPr/>
              <p:nvPr/>
            </p:nvGrpSpPr>
            <p:grpSpPr>
              <a:xfrm>
                <a:off x="4648431" y="3893901"/>
                <a:ext cx="37776" cy="32357"/>
                <a:chOff x="4648431" y="3893901"/>
                <a:chExt cx="37776" cy="32357"/>
              </a:xfrm>
            </p:grpSpPr>
            <p:sp>
              <p:nvSpPr>
                <p:cNvPr id="6853" name="Google Shape;6853;p8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81"/>
              <p:cNvGrpSpPr/>
              <p:nvPr/>
            </p:nvGrpSpPr>
            <p:grpSpPr>
              <a:xfrm>
                <a:off x="4567752" y="3722908"/>
                <a:ext cx="37870" cy="32380"/>
                <a:chOff x="4567752" y="3722908"/>
                <a:chExt cx="37870" cy="32380"/>
              </a:xfrm>
            </p:grpSpPr>
            <p:sp>
              <p:nvSpPr>
                <p:cNvPr id="6856" name="Google Shape;6856;p8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1"/>
              <p:cNvGrpSpPr/>
              <p:nvPr/>
            </p:nvGrpSpPr>
            <p:grpSpPr>
              <a:xfrm>
                <a:off x="4617506" y="3652052"/>
                <a:ext cx="37783" cy="32357"/>
                <a:chOff x="4617506" y="3652052"/>
                <a:chExt cx="37783" cy="32357"/>
              </a:xfrm>
            </p:grpSpPr>
            <p:sp>
              <p:nvSpPr>
                <p:cNvPr id="6859" name="Google Shape;6859;p8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81"/>
              <p:cNvGrpSpPr/>
              <p:nvPr/>
            </p:nvGrpSpPr>
            <p:grpSpPr>
              <a:xfrm>
                <a:off x="4739005" y="3554149"/>
                <a:ext cx="37870" cy="32357"/>
                <a:chOff x="4739005" y="3554149"/>
                <a:chExt cx="37870" cy="32357"/>
              </a:xfrm>
            </p:grpSpPr>
            <p:sp>
              <p:nvSpPr>
                <p:cNvPr id="6862" name="Google Shape;6862;p8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81"/>
              <p:cNvGrpSpPr/>
              <p:nvPr/>
            </p:nvGrpSpPr>
            <p:grpSpPr>
              <a:xfrm>
                <a:off x="4806557" y="3630258"/>
                <a:ext cx="37776" cy="32364"/>
                <a:chOff x="4806557" y="3630258"/>
                <a:chExt cx="37776" cy="32364"/>
              </a:xfrm>
            </p:grpSpPr>
            <p:sp>
              <p:nvSpPr>
                <p:cNvPr id="6865" name="Google Shape;6865;p8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81"/>
              <p:cNvGrpSpPr/>
              <p:nvPr/>
            </p:nvGrpSpPr>
            <p:grpSpPr>
              <a:xfrm>
                <a:off x="4737007" y="4004357"/>
                <a:ext cx="37870" cy="32357"/>
                <a:chOff x="4737007" y="4004357"/>
                <a:chExt cx="37870" cy="32357"/>
              </a:xfrm>
            </p:grpSpPr>
            <p:sp>
              <p:nvSpPr>
                <p:cNvPr id="6868" name="Google Shape;6868;p8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81"/>
              <p:cNvGrpSpPr/>
              <p:nvPr/>
            </p:nvGrpSpPr>
            <p:grpSpPr>
              <a:xfrm>
                <a:off x="4773634" y="4208627"/>
                <a:ext cx="37776" cy="32357"/>
                <a:chOff x="4773634" y="4208627"/>
                <a:chExt cx="37776" cy="32357"/>
              </a:xfrm>
            </p:grpSpPr>
            <p:sp>
              <p:nvSpPr>
                <p:cNvPr id="6871" name="Google Shape;6871;p8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81"/>
              <p:cNvGrpSpPr/>
              <p:nvPr/>
            </p:nvGrpSpPr>
            <p:grpSpPr>
              <a:xfrm>
                <a:off x="4888282" y="4074764"/>
                <a:ext cx="37776" cy="32451"/>
                <a:chOff x="4888282" y="4074764"/>
                <a:chExt cx="37776" cy="32451"/>
              </a:xfrm>
            </p:grpSpPr>
            <p:sp>
              <p:nvSpPr>
                <p:cNvPr id="6874" name="Google Shape;6874;p8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81"/>
              <p:cNvGrpSpPr/>
              <p:nvPr/>
            </p:nvGrpSpPr>
            <p:grpSpPr>
              <a:xfrm>
                <a:off x="4901315" y="3804271"/>
                <a:ext cx="37776" cy="32364"/>
                <a:chOff x="4901315" y="3804271"/>
                <a:chExt cx="37776" cy="32364"/>
              </a:xfrm>
            </p:grpSpPr>
            <p:sp>
              <p:nvSpPr>
                <p:cNvPr id="6877" name="Google Shape;6877;p8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81"/>
              <p:cNvGrpSpPr/>
              <p:nvPr/>
            </p:nvGrpSpPr>
            <p:grpSpPr>
              <a:xfrm>
                <a:off x="4866394" y="3715035"/>
                <a:ext cx="37846" cy="32357"/>
                <a:chOff x="4866394" y="3715035"/>
                <a:chExt cx="37846" cy="32357"/>
              </a:xfrm>
            </p:grpSpPr>
            <p:sp>
              <p:nvSpPr>
                <p:cNvPr id="6880" name="Google Shape;6880;p8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81"/>
              <p:cNvGrpSpPr/>
              <p:nvPr/>
            </p:nvGrpSpPr>
            <p:grpSpPr>
              <a:xfrm>
                <a:off x="4979233" y="3839798"/>
                <a:ext cx="37878" cy="32420"/>
                <a:chOff x="4979233" y="3839798"/>
                <a:chExt cx="37878" cy="32420"/>
              </a:xfrm>
            </p:grpSpPr>
            <p:sp>
              <p:nvSpPr>
                <p:cNvPr id="6883" name="Google Shape;6883;p8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81"/>
              <p:cNvGrpSpPr/>
              <p:nvPr/>
            </p:nvGrpSpPr>
            <p:grpSpPr>
              <a:xfrm>
                <a:off x="4790662" y="3679147"/>
                <a:ext cx="37783" cy="32380"/>
                <a:chOff x="4790662" y="3679147"/>
                <a:chExt cx="37783" cy="32380"/>
              </a:xfrm>
            </p:grpSpPr>
            <p:sp>
              <p:nvSpPr>
                <p:cNvPr id="6886" name="Google Shape;6886;p8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81"/>
              <p:cNvGrpSpPr/>
              <p:nvPr/>
            </p:nvGrpSpPr>
            <p:grpSpPr>
              <a:xfrm>
                <a:off x="4857263" y="3557861"/>
                <a:ext cx="37776" cy="32357"/>
                <a:chOff x="4857263" y="3557861"/>
                <a:chExt cx="37776" cy="32357"/>
              </a:xfrm>
            </p:grpSpPr>
            <p:sp>
              <p:nvSpPr>
                <p:cNvPr id="6889" name="Google Shape;6889;p8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81"/>
              <p:cNvGrpSpPr/>
              <p:nvPr/>
            </p:nvGrpSpPr>
            <p:grpSpPr>
              <a:xfrm>
                <a:off x="4883902" y="3648033"/>
                <a:ext cx="37783" cy="32380"/>
                <a:chOff x="4883902" y="3648033"/>
                <a:chExt cx="37783" cy="32380"/>
              </a:xfrm>
            </p:grpSpPr>
            <p:sp>
              <p:nvSpPr>
                <p:cNvPr id="6892" name="Google Shape;6892;p8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81"/>
              <p:cNvGrpSpPr/>
              <p:nvPr/>
            </p:nvGrpSpPr>
            <p:grpSpPr>
              <a:xfrm>
                <a:off x="4907780" y="3347220"/>
                <a:ext cx="37878" cy="32357"/>
                <a:chOff x="4907780" y="3347220"/>
                <a:chExt cx="37878" cy="32357"/>
              </a:xfrm>
            </p:grpSpPr>
            <p:sp>
              <p:nvSpPr>
                <p:cNvPr id="6895" name="Google Shape;6895;p8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81"/>
              <p:cNvGrpSpPr/>
              <p:nvPr/>
            </p:nvGrpSpPr>
            <p:grpSpPr>
              <a:xfrm>
                <a:off x="5065048" y="3738150"/>
                <a:ext cx="37783" cy="32364"/>
                <a:chOff x="5065048" y="3738150"/>
                <a:chExt cx="37783" cy="32364"/>
              </a:xfrm>
            </p:grpSpPr>
            <p:sp>
              <p:nvSpPr>
                <p:cNvPr id="6898" name="Google Shape;6898;p8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81"/>
              <p:cNvGrpSpPr/>
              <p:nvPr/>
            </p:nvGrpSpPr>
            <p:grpSpPr>
              <a:xfrm>
                <a:off x="5071616" y="3284615"/>
                <a:ext cx="37783" cy="32357"/>
                <a:chOff x="5071616" y="3284615"/>
                <a:chExt cx="37783" cy="32357"/>
              </a:xfrm>
            </p:grpSpPr>
            <p:sp>
              <p:nvSpPr>
                <p:cNvPr id="6901" name="Google Shape;6901;p8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81"/>
              <p:cNvGrpSpPr/>
              <p:nvPr/>
            </p:nvGrpSpPr>
            <p:grpSpPr>
              <a:xfrm>
                <a:off x="5389291" y="3759921"/>
                <a:ext cx="37783" cy="32380"/>
                <a:chOff x="5389291" y="3759921"/>
                <a:chExt cx="37783" cy="32380"/>
              </a:xfrm>
            </p:grpSpPr>
            <p:sp>
              <p:nvSpPr>
                <p:cNvPr id="6904" name="Google Shape;6904;p8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81"/>
              <p:cNvGrpSpPr/>
              <p:nvPr/>
            </p:nvGrpSpPr>
            <p:grpSpPr>
              <a:xfrm>
                <a:off x="5431534" y="3632932"/>
                <a:ext cx="37878" cy="32451"/>
                <a:chOff x="5431534" y="3632932"/>
                <a:chExt cx="37878" cy="32451"/>
              </a:xfrm>
            </p:grpSpPr>
            <p:sp>
              <p:nvSpPr>
                <p:cNvPr id="6907" name="Google Shape;6907;p8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1"/>
              <p:cNvGrpSpPr/>
              <p:nvPr/>
            </p:nvGrpSpPr>
            <p:grpSpPr>
              <a:xfrm>
                <a:off x="5540755" y="3544829"/>
                <a:ext cx="37783" cy="32357"/>
                <a:chOff x="5540755" y="3544829"/>
                <a:chExt cx="37783" cy="32357"/>
              </a:xfrm>
            </p:grpSpPr>
            <p:sp>
              <p:nvSpPr>
                <p:cNvPr id="6910" name="Google Shape;6910;p8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81"/>
              <p:cNvGrpSpPr/>
              <p:nvPr/>
            </p:nvGrpSpPr>
            <p:grpSpPr>
              <a:xfrm>
                <a:off x="5579293" y="3412107"/>
                <a:ext cx="37776" cy="32357"/>
                <a:chOff x="5579293" y="3412107"/>
                <a:chExt cx="37776" cy="32357"/>
              </a:xfrm>
            </p:grpSpPr>
            <p:sp>
              <p:nvSpPr>
                <p:cNvPr id="6913" name="Google Shape;6913;p8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81"/>
              <p:cNvGrpSpPr/>
              <p:nvPr/>
            </p:nvGrpSpPr>
            <p:grpSpPr>
              <a:xfrm>
                <a:off x="5801346" y="3284615"/>
                <a:ext cx="37783" cy="32357"/>
                <a:chOff x="5801346" y="3284615"/>
                <a:chExt cx="37783" cy="32357"/>
              </a:xfrm>
            </p:grpSpPr>
            <p:sp>
              <p:nvSpPr>
                <p:cNvPr id="6916" name="Google Shape;6916;p8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81"/>
              <p:cNvGrpSpPr/>
              <p:nvPr/>
            </p:nvGrpSpPr>
            <p:grpSpPr>
              <a:xfrm>
                <a:off x="5763578" y="3399067"/>
                <a:ext cx="37776" cy="32364"/>
                <a:chOff x="5763578" y="3399067"/>
                <a:chExt cx="37776" cy="32364"/>
              </a:xfrm>
            </p:grpSpPr>
            <p:sp>
              <p:nvSpPr>
                <p:cNvPr id="6919" name="Google Shape;6919;p8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81"/>
              <p:cNvGrpSpPr/>
              <p:nvPr/>
            </p:nvGrpSpPr>
            <p:grpSpPr>
              <a:xfrm>
                <a:off x="5395858" y="3230952"/>
                <a:ext cx="37776" cy="32364"/>
                <a:chOff x="5395858" y="3230952"/>
                <a:chExt cx="37776" cy="32364"/>
              </a:xfrm>
            </p:grpSpPr>
            <p:sp>
              <p:nvSpPr>
                <p:cNvPr id="6922" name="Google Shape;6922;p8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81"/>
              <p:cNvGrpSpPr/>
              <p:nvPr/>
            </p:nvGrpSpPr>
            <p:grpSpPr>
              <a:xfrm>
                <a:off x="5264088" y="3188237"/>
                <a:ext cx="37776" cy="32357"/>
                <a:chOff x="5264088" y="3188237"/>
                <a:chExt cx="37776" cy="32357"/>
              </a:xfrm>
            </p:grpSpPr>
            <p:sp>
              <p:nvSpPr>
                <p:cNvPr id="6925" name="Google Shape;6925;p8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7" name="Google Shape;6927;p81"/>
              <p:cNvGrpSpPr/>
              <p:nvPr/>
            </p:nvGrpSpPr>
            <p:grpSpPr>
              <a:xfrm>
                <a:off x="5585758" y="3237425"/>
                <a:ext cx="37878" cy="32357"/>
                <a:chOff x="5585758" y="3237425"/>
                <a:chExt cx="37878" cy="32357"/>
              </a:xfrm>
            </p:grpSpPr>
            <p:sp>
              <p:nvSpPr>
                <p:cNvPr id="6928" name="Google Shape;6928;p8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81"/>
              <p:cNvGrpSpPr/>
              <p:nvPr/>
            </p:nvGrpSpPr>
            <p:grpSpPr>
              <a:xfrm>
                <a:off x="4874196" y="3291088"/>
                <a:ext cx="37878" cy="32451"/>
                <a:chOff x="4874196" y="3291088"/>
                <a:chExt cx="37878" cy="32451"/>
              </a:xfrm>
            </p:grpSpPr>
            <p:sp>
              <p:nvSpPr>
                <p:cNvPr id="6931" name="Google Shape;6931;p8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81"/>
              <p:cNvGrpSpPr/>
              <p:nvPr/>
            </p:nvGrpSpPr>
            <p:grpSpPr>
              <a:xfrm>
                <a:off x="5197770" y="3785466"/>
                <a:ext cx="37783" cy="32427"/>
                <a:chOff x="5197770" y="3785466"/>
                <a:chExt cx="37783" cy="32427"/>
              </a:xfrm>
            </p:grpSpPr>
            <p:sp>
              <p:nvSpPr>
                <p:cNvPr id="6934" name="Google Shape;6934;p8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81"/>
              <p:cNvGrpSpPr/>
              <p:nvPr/>
            </p:nvGrpSpPr>
            <p:grpSpPr>
              <a:xfrm>
                <a:off x="5177699" y="3492117"/>
                <a:ext cx="37776" cy="32357"/>
                <a:chOff x="5177699" y="3492117"/>
                <a:chExt cx="37776" cy="32357"/>
              </a:xfrm>
            </p:grpSpPr>
            <p:sp>
              <p:nvSpPr>
                <p:cNvPr id="6937" name="Google Shape;6937;p8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81"/>
              <p:cNvGrpSpPr/>
              <p:nvPr/>
            </p:nvGrpSpPr>
            <p:grpSpPr>
              <a:xfrm>
                <a:off x="5349431" y="3622346"/>
                <a:ext cx="37870" cy="32380"/>
                <a:chOff x="5349431" y="3622346"/>
                <a:chExt cx="37870" cy="32380"/>
              </a:xfrm>
            </p:grpSpPr>
            <p:sp>
              <p:nvSpPr>
                <p:cNvPr id="6940" name="Google Shape;6940;p8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81"/>
              <p:cNvGrpSpPr/>
              <p:nvPr/>
            </p:nvGrpSpPr>
            <p:grpSpPr>
              <a:xfrm>
                <a:off x="5068855" y="3563980"/>
                <a:ext cx="53954" cy="46223"/>
                <a:chOff x="5068855" y="3563980"/>
                <a:chExt cx="53954" cy="46223"/>
              </a:xfrm>
            </p:grpSpPr>
            <p:sp>
              <p:nvSpPr>
                <p:cNvPr id="6943" name="Google Shape;6943;p8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81"/>
              <p:cNvGrpSpPr/>
              <p:nvPr/>
            </p:nvGrpSpPr>
            <p:grpSpPr>
              <a:xfrm>
                <a:off x="5037654" y="3392507"/>
                <a:ext cx="37870" cy="32451"/>
                <a:chOff x="5037654" y="3392507"/>
                <a:chExt cx="37870" cy="32451"/>
              </a:xfrm>
            </p:grpSpPr>
            <p:sp>
              <p:nvSpPr>
                <p:cNvPr id="6946" name="Google Shape;6946;p8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81"/>
              <p:cNvGrpSpPr/>
              <p:nvPr/>
            </p:nvGrpSpPr>
            <p:grpSpPr>
              <a:xfrm>
                <a:off x="5456560" y="3368629"/>
                <a:ext cx="37870" cy="32451"/>
                <a:chOff x="5456560" y="3368629"/>
                <a:chExt cx="37870" cy="32451"/>
              </a:xfrm>
            </p:grpSpPr>
            <p:sp>
              <p:nvSpPr>
                <p:cNvPr id="6949" name="Google Shape;6949;p8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81"/>
              <p:cNvGrpSpPr/>
              <p:nvPr/>
            </p:nvGrpSpPr>
            <p:grpSpPr>
              <a:xfrm>
                <a:off x="4755749" y="3501516"/>
                <a:ext cx="46246" cy="39608"/>
                <a:chOff x="4755749" y="3501516"/>
                <a:chExt cx="46246" cy="39608"/>
              </a:xfrm>
            </p:grpSpPr>
            <p:sp>
              <p:nvSpPr>
                <p:cNvPr id="6952" name="Google Shape;6952;p8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81"/>
              <p:cNvGrpSpPr/>
              <p:nvPr/>
            </p:nvGrpSpPr>
            <p:grpSpPr>
              <a:xfrm>
                <a:off x="4681346" y="3485582"/>
                <a:ext cx="37783" cy="32427"/>
                <a:chOff x="4681346" y="3485582"/>
                <a:chExt cx="37783" cy="32427"/>
              </a:xfrm>
            </p:grpSpPr>
            <p:sp>
              <p:nvSpPr>
                <p:cNvPr id="6955" name="Google Shape;6955;p8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81"/>
              <p:cNvGrpSpPr/>
              <p:nvPr/>
            </p:nvGrpSpPr>
            <p:grpSpPr>
              <a:xfrm>
                <a:off x="4767067" y="3291088"/>
                <a:ext cx="37878" cy="32451"/>
                <a:chOff x="4767067" y="3291088"/>
                <a:chExt cx="37878" cy="32451"/>
              </a:xfrm>
            </p:grpSpPr>
            <p:sp>
              <p:nvSpPr>
                <p:cNvPr id="6958" name="Google Shape;6958;p8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81"/>
              <p:cNvGrpSpPr/>
              <p:nvPr/>
            </p:nvGrpSpPr>
            <p:grpSpPr>
              <a:xfrm>
                <a:off x="4687819" y="3405539"/>
                <a:ext cx="37776" cy="32451"/>
                <a:chOff x="4687819" y="3405539"/>
                <a:chExt cx="37776" cy="32451"/>
              </a:xfrm>
            </p:grpSpPr>
            <p:sp>
              <p:nvSpPr>
                <p:cNvPr id="6961" name="Google Shape;6961;p8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81"/>
              <p:cNvGrpSpPr/>
              <p:nvPr/>
            </p:nvGrpSpPr>
            <p:grpSpPr>
              <a:xfrm>
                <a:off x="4923101" y="3444809"/>
                <a:ext cx="52813" cy="45318"/>
                <a:chOff x="4923101" y="3444809"/>
                <a:chExt cx="52813" cy="45318"/>
              </a:xfrm>
            </p:grpSpPr>
            <p:sp>
              <p:nvSpPr>
                <p:cNvPr id="6964" name="Google Shape;6964;p8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81"/>
              <p:cNvGrpSpPr/>
              <p:nvPr/>
            </p:nvGrpSpPr>
            <p:grpSpPr>
              <a:xfrm>
                <a:off x="4846040" y="3654750"/>
                <a:ext cx="31405" cy="26993"/>
                <a:chOff x="4846040" y="3654750"/>
                <a:chExt cx="31405" cy="26993"/>
              </a:xfrm>
            </p:grpSpPr>
            <p:sp>
              <p:nvSpPr>
                <p:cNvPr id="6967" name="Google Shape;6967;p8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81"/>
              <p:cNvGrpSpPr/>
              <p:nvPr/>
            </p:nvGrpSpPr>
            <p:grpSpPr>
              <a:xfrm>
                <a:off x="4925673" y="3691700"/>
                <a:ext cx="40253" cy="34472"/>
                <a:chOff x="4925673" y="3691700"/>
                <a:chExt cx="40253" cy="34472"/>
              </a:xfrm>
            </p:grpSpPr>
            <p:sp>
              <p:nvSpPr>
                <p:cNvPr id="6970" name="Google Shape;6970;p8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81"/>
              <p:cNvGrpSpPr/>
              <p:nvPr/>
            </p:nvGrpSpPr>
            <p:grpSpPr>
              <a:xfrm>
                <a:off x="4894653" y="3740848"/>
                <a:ext cx="31405" cy="26906"/>
                <a:chOff x="4894653" y="3740848"/>
                <a:chExt cx="31405" cy="26906"/>
              </a:xfrm>
            </p:grpSpPr>
            <p:sp>
              <p:nvSpPr>
                <p:cNvPr id="6973" name="Google Shape;6973;p8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81"/>
              <p:cNvGrpSpPr/>
              <p:nvPr/>
            </p:nvGrpSpPr>
            <p:grpSpPr>
              <a:xfrm>
                <a:off x="4962300" y="3696348"/>
                <a:ext cx="38255" cy="32773"/>
                <a:chOff x="4962300" y="3696348"/>
                <a:chExt cx="38255" cy="32773"/>
              </a:xfrm>
            </p:grpSpPr>
            <p:sp>
              <p:nvSpPr>
                <p:cNvPr id="6976" name="Google Shape;6976;p8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81"/>
              <p:cNvGrpSpPr/>
              <p:nvPr/>
            </p:nvGrpSpPr>
            <p:grpSpPr>
              <a:xfrm>
                <a:off x="4980185" y="3743349"/>
                <a:ext cx="31499" cy="26969"/>
                <a:chOff x="4980185" y="3743349"/>
                <a:chExt cx="31499" cy="26969"/>
              </a:xfrm>
            </p:grpSpPr>
            <p:sp>
              <p:nvSpPr>
                <p:cNvPr id="6979" name="Google Shape;6979;p8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81"/>
              <p:cNvGrpSpPr/>
              <p:nvPr/>
            </p:nvGrpSpPr>
            <p:grpSpPr>
              <a:xfrm>
                <a:off x="5013768" y="3734312"/>
                <a:ext cx="31499" cy="26969"/>
                <a:chOff x="5013768" y="3734312"/>
                <a:chExt cx="31499" cy="26969"/>
              </a:xfrm>
            </p:grpSpPr>
            <p:sp>
              <p:nvSpPr>
                <p:cNvPr id="6982" name="Google Shape;6982;p8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81"/>
              <p:cNvGrpSpPr/>
              <p:nvPr/>
            </p:nvGrpSpPr>
            <p:grpSpPr>
              <a:xfrm>
                <a:off x="5036703" y="3764545"/>
                <a:ext cx="31499" cy="26898"/>
                <a:chOff x="5036703" y="3764545"/>
                <a:chExt cx="31499" cy="26898"/>
              </a:xfrm>
            </p:grpSpPr>
            <p:sp>
              <p:nvSpPr>
                <p:cNvPr id="6985" name="Google Shape;6985;p8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1"/>
              <p:cNvGrpSpPr/>
              <p:nvPr/>
            </p:nvGrpSpPr>
            <p:grpSpPr>
              <a:xfrm>
                <a:off x="4953546" y="3768352"/>
                <a:ext cx="31405" cy="26898"/>
                <a:chOff x="4953546" y="3768352"/>
                <a:chExt cx="31405" cy="26898"/>
              </a:xfrm>
            </p:grpSpPr>
            <p:sp>
              <p:nvSpPr>
                <p:cNvPr id="6988" name="Google Shape;6988;p8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1"/>
              <p:cNvGrpSpPr/>
              <p:nvPr/>
            </p:nvGrpSpPr>
            <p:grpSpPr>
              <a:xfrm>
                <a:off x="4964770" y="3814016"/>
                <a:ext cx="31499" cy="26993"/>
                <a:chOff x="4964770" y="3814016"/>
                <a:chExt cx="31499" cy="26993"/>
              </a:xfrm>
            </p:grpSpPr>
            <p:sp>
              <p:nvSpPr>
                <p:cNvPr id="6991" name="Google Shape;6991;p8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1"/>
              <p:cNvGrpSpPr/>
              <p:nvPr/>
            </p:nvGrpSpPr>
            <p:grpSpPr>
              <a:xfrm>
                <a:off x="4923290" y="3800504"/>
                <a:ext cx="31468" cy="26898"/>
                <a:chOff x="4923290" y="3800504"/>
                <a:chExt cx="31468" cy="26898"/>
              </a:xfrm>
            </p:grpSpPr>
            <p:sp>
              <p:nvSpPr>
                <p:cNvPr id="6994" name="Google Shape;6994;p8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81"/>
              <p:cNvGrpSpPr/>
              <p:nvPr/>
            </p:nvGrpSpPr>
            <p:grpSpPr>
              <a:xfrm>
                <a:off x="5108534" y="3650943"/>
                <a:ext cx="31405" cy="26993"/>
                <a:chOff x="5108534" y="3650943"/>
                <a:chExt cx="31405" cy="26993"/>
              </a:xfrm>
            </p:grpSpPr>
            <p:sp>
              <p:nvSpPr>
                <p:cNvPr id="6997" name="Google Shape;6997;p8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81"/>
              <p:cNvGrpSpPr/>
              <p:nvPr/>
            </p:nvGrpSpPr>
            <p:grpSpPr>
              <a:xfrm>
                <a:off x="5119380" y="3760739"/>
                <a:ext cx="31499" cy="26993"/>
                <a:chOff x="5119380" y="3760739"/>
                <a:chExt cx="31499" cy="26993"/>
              </a:xfrm>
            </p:grpSpPr>
            <p:sp>
              <p:nvSpPr>
                <p:cNvPr id="7000" name="Google Shape;7000;p8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81"/>
              <p:cNvGrpSpPr/>
              <p:nvPr/>
            </p:nvGrpSpPr>
            <p:grpSpPr>
              <a:xfrm>
                <a:off x="5119380" y="3788235"/>
                <a:ext cx="31499" cy="26993"/>
                <a:chOff x="5119380" y="3788235"/>
                <a:chExt cx="31499" cy="26993"/>
              </a:xfrm>
            </p:grpSpPr>
            <p:sp>
              <p:nvSpPr>
                <p:cNvPr id="7003" name="Google Shape;7003;p8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81"/>
              <p:cNvGrpSpPr/>
              <p:nvPr/>
            </p:nvGrpSpPr>
            <p:grpSpPr>
              <a:xfrm>
                <a:off x="5158005" y="3875284"/>
                <a:ext cx="31405" cy="27001"/>
                <a:chOff x="5158005" y="3875284"/>
                <a:chExt cx="31405" cy="27001"/>
              </a:xfrm>
            </p:grpSpPr>
            <p:sp>
              <p:nvSpPr>
                <p:cNvPr id="7006" name="Google Shape;7006;p8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81"/>
              <p:cNvGrpSpPr/>
              <p:nvPr/>
            </p:nvGrpSpPr>
            <p:grpSpPr>
              <a:xfrm>
                <a:off x="5233163" y="3764545"/>
                <a:ext cx="31499" cy="26898"/>
                <a:chOff x="5233163" y="3764545"/>
                <a:chExt cx="31499" cy="26898"/>
              </a:xfrm>
            </p:grpSpPr>
            <p:sp>
              <p:nvSpPr>
                <p:cNvPr id="7009" name="Google Shape;7009;p8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81"/>
              <p:cNvGrpSpPr/>
              <p:nvPr/>
            </p:nvGrpSpPr>
            <p:grpSpPr>
              <a:xfrm>
                <a:off x="5276168" y="3805545"/>
                <a:ext cx="31499" cy="26906"/>
                <a:chOff x="5276168" y="3805545"/>
                <a:chExt cx="31499" cy="26906"/>
              </a:xfrm>
            </p:grpSpPr>
            <p:sp>
              <p:nvSpPr>
                <p:cNvPr id="7012" name="Google Shape;7012;p8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81"/>
              <p:cNvGrpSpPr/>
              <p:nvPr/>
            </p:nvGrpSpPr>
            <p:grpSpPr>
              <a:xfrm>
                <a:off x="5294053" y="3851933"/>
                <a:ext cx="31405" cy="26945"/>
                <a:chOff x="5294053" y="3851933"/>
                <a:chExt cx="31405" cy="26945"/>
              </a:xfrm>
            </p:grpSpPr>
            <p:sp>
              <p:nvSpPr>
                <p:cNvPr id="7015" name="Google Shape;7015;p8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1"/>
              <p:cNvGrpSpPr/>
              <p:nvPr/>
            </p:nvGrpSpPr>
            <p:grpSpPr>
              <a:xfrm>
                <a:off x="5341723" y="3851902"/>
                <a:ext cx="31405" cy="26977"/>
                <a:chOff x="5341723" y="3851902"/>
                <a:chExt cx="31405" cy="26977"/>
              </a:xfrm>
            </p:grpSpPr>
            <p:sp>
              <p:nvSpPr>
                <p:cNvPr id="7018" name="Google Shape;7018;p8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81"/>
              <p:cNvGrpSpPr/>
              <p:nvPr/>
            </p:nvGrpSpPr>
            <p:grpSpPr>
              <a:xfrm>
                <a:off x="5054871" y="3507855"/>
                <a:ext cx="31405" cy="26993"/>
                <a:chOff x="5054871" y="3507855"/>
                <a:chExt cx="31405" cy="26993"/>
              </a:xfrm>
            </p:grpSpPr>
            <p:sp>
              <p:nvSpPr>
                <p:cNvPr id="7021" name="Google Shape;7021;p8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81"/>
              <p:cNvGrpSpPr/>
              <p:nvPr/>
            </p:nvGrpSpPr>
            <p:grpSpPr>
              <a:xfrm>
                <a:off x="4876579" y="3675325"/>
                <a:ext cx="31405" cy="26969"/>
                <a:chOff x="4876579" y="3675325"/>
                <a:chExt cx="31405" cy="26969"/>
              </a:xfrm>
            </p:grpSpPr>
            <p:sp>
              <p:nvSpPr>
                <p:cNvPr id="7024" name="Google Shape;7024;p8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81"/>
              <p:cNvGrpSpPr/>
              <p:nvPr/>
            </p:nvGrpSpPr>
            <p:grpSpPr>
              <a:xfrm>
                <a:off x="4842233" y="3688333"/>
                <a:ext cx="31405" cy="26993"/>
                <a:chOff x="4842233" y="3688333"/>
                <a:chExt cx="31405" cy="26993"/>
              </a:xfrm>
            </p:grpSpPr>
            <p:sp>
              <p:nvSpPr>
                <p:cNvPr id="7027" name="Google Shape;7027;p8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81"/>
              <p:cNvGrpSpPr/>
              <p:nvPr/>
            </p:nvGrpSpPr>
            <p:grpSpPr>
              <a:xfrm>
                <a:off x="5187876" y="3608032"/>
                <a:ext cx="31405" cy="27001"/>
                <a:chOff x="5187876" y="3608032"/>
                <a:chExt cx="31405" cy="27001"/>
              </a:xfrm>
            </p:grpSpPr>
            <p:sp>
              <p:nvSpPr>
                <p:cNvPr id="7030" name="Google Shape;7030;p8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2" name="Google Shape;7032;p8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4" name="Google Shape;7034;p81"/>
              <p:cNvGrpSpPr/>
              <p:nvPr/>
            </p:nvGrpSpPr>
            <p:grpSpPr>
              <a:xfrm>
                <a:off x="5269224" y="3304167"/>
                <a:ext cx="40253" cy="34402"/>
                <a:chOff x="5269224" y="3304167"/>
                <a:chExt cx="40253" cy="34402"/>
              </a:xfrm>
            </p:grpSpPr>
            <p:sp>
              <p:nvSpPr>
                <p:cNvPr id="7035" name="Google Shape;7035;p8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1"/>
              <p:cNvGrpSpPr/>
              <p:nvPr/>
            </p:nvGrpSpPr>
            <p:grpSpPr>
              <a:xfrm>
                <a:off x="5327354" y="3476615"/>
                <a:ext cx="49864" cy="42723"/>
                <a:chOff x="5327354" y="3476615"/>
                <a:chExt cx="49864" cy="42723"/>
              </a:xfrm>
            </p:grpSpPr>
            <p:sp>
              <p:nvSpPr>
                <p:cNvPr id="7038" name="Google Shape;7038;p8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0" name="Google Shape;7040;p8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81"/>
              <p:cNvGrpSpPr/>
              <p:nvPr/>
            </p:nvGrpSpPr>
            <p:grpSpPr>
              <a:xfrm>
                <a:off x="5341723" y="3775957"/>
                <a:ext cx="31405" cy="26898"/>
                <a:chOff x="5341723" y="3775957"/>
                <a:chExt cx="31405" cy="26898"/>
              </a:xfrm>
            </p:grpSpPr>
            <p:sp>
              <p:nvSpPr>
                <p:cNvPr id="7043" name="Google Shape;7043;p8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81"/>
              <p:cNvGrpSpPr/>
              <p:nvPr/>
            </p:nvGrpSpPr>
            <p:grpSpPr>
              <a:xfrm>
                <a:off x="5439053" y="3699274"/>
                <a:ext cx="31405" cy="26898"/>
                <a:chOff x="5439053" y="3699274"/>
                <a:chExt cx="31405" cy="26898"/>
              </a:xfrm>
            </p:grpSpPr>
            <p:sp>
              <p:nvSpPr>
                <p:cNvPr id="7046" name="Google Shape;7046;p8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1"/>
              <p:cNvGrpSpPr/>
              <p:nvPr/>
            </p:nvGrpSpPr>
            <p:grpSpPr>
              <a:xfrm>
                <a:off x="5412414" y="3622307"/>
                <a:ext cx="31499" cy="26993"/>
                <a:chOff x="5412414" y="3622307"/>
                <a:chExt cx="31499" cy="26993"/>
              </a:xfrm>
            </p:grpSpPr>
            <p:sp>
              <p:nvSpPr>
                <p:cNvPr id="7049" name="Google Shape;7049;p8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1"/>
              <p:cNvGrpSpPr/>
              <p:nvPr/>
            </p:nvGrpSpPr>
            <p:grpSpPr>
              <a:xfrm>
                <a:off x="5476254" y="3473949"/>
                <a:ext cx="26835" cy="26930"/>
                <a:chOff x="5476254" y="3473949"/>
                <a:chExt cx="26835" cy="26930"/>
              </a:xfrm>
            </p:grpSpPr>
            <p:sp>
              <p:nvSpPr>
                <p:cNvPr id="7052" name="Google Shape;7052;p8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1"/>
              <p:cNvGrpSpPr/>
              <p:nvPr/>
            </p:nvGrpSpPr>
            <p:grpSpPr>
              <a:xfrm>
                <a:off x="5564547" y="3481594"/>
                <a:ext cx="31397" cy="26898"/>
                <a:chOff x="5564547" y="3481594"/>
                <a:chExt cx="31397" cy="26898"/>
              </a:xfrm>
            </p:grpSpPr>
            <p:sp>
              <p:nvSpPr>
                <p:cNvPr id="7055" name="Google Shape;7055;p8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1"/>
              <p:cNvGrpSpPr/>
              <p:nvPr/>
            </p:nvGrpSpPr>
            <p:grpSpPr>
              <a:xfrm>
                <a:off x="5534101" y="3470174"/>
                <a:ext cx="31397" cy="26906"/>
                <a:chOff x="5534101" y="3470174"/>
                <a:chExt cx="31397" cy="26906"/>
              </a:xfrm>
            </p:grpSpPr>
            <p:sp>
              <p:nvSpPr>
                <p:cNvPr id="7058" name="Google Shape;7058;p8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81"/>
              <p:cNvGrpSpPr/>
              <p:nvPr/>
            </p:nvGrpSpPr>
            <p:grpSpPr>
              <a:xfrm>
                <a:off x="5610879" y="3314486"/>
                <a:ext cx="31499" cy="26938"/>
                <a:chOff x="5610879" y="3314486"/>
                <a:chExt cx="31499" cy="26938"/>
              </a:xfrm>
            </p:grpSpPr>
            <p:sp>
              <p:nvSpPr>
                <p:cNvPr id="7061" name="Google Shape;7061;p8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1"/>
              <p:cNvGrpSpPr/>
              <p:nvPr/>
            </p:nvGrpSpPr>
            <p:grpSpPr>
              <a:xfrm>
                <a:off x="4834525" y="3501382"/>
                <a:ext cx="31499" cy="26898"/>
                <a:chOff x="4834525" y="3501382"/>
                <a:chExt cx="31499" cy="26898"/>
              </a:xfrm>
            </p:grpSpPr>
            <p:sp>
              <p:nvSpPr>
                <p:cNvPr id="7064" name="Google Shape;7064;p8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1"/>
              <p:cNvGrpSpPr/>
              <p:nvPr/>
            </p:nvGrpSpPr>
            <p:grpSpPr>
              <a:xfrm>
                <a:off x="4898460" y="3580158"/>
                <a:ext cx="31405" cy="26898"/>
                <a:chOff x="4898460" y="3580158"/>
                <a:chExt cx="31405" cy="26898"/>
              </a:xfrm>
            </p:grpSpPr>
            <p:sp>
              <p:nvSpPr>
                <p:cNvPr id="7067" name="Google Shape;7067;p8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81"/>
              <p:cNvGrpSpPr/>
              <p:nvPr/>
            </p:nvGrpSpPr>
            <p:grpSpPr>
              <a:xfrm>
                <a:off x="4882667" y="3608032"/>
                <a:ext cx="31499" cy="27001"/>
                <a:chOff x="4882667" y="3608032"/>
                <a:chExt cx="31499" cy="27001"/>
              </a:xfrm>
            </p:grpSpPr>
            <p:sp>
              <p:nvSpPr>
                <p:cNvPr id="7070" name="Google Shape;7070;p8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81"/>
              <p:cNvGrpSpPr/>
              <p:nvPr/>
            </p:nvGrpSpPr>
            <p:grpSpPr>
              <a:xfrm>
                <a:off x="4843373" y="3631407"/>
                <a:ext cx="16273" cy="16186"/>
                <a:chOff x="4843373" y="3631407"/>
                <a:chExt cx="16273" cy="16186"/>
              </a:xfrm>
            </p:grpSpPr>
            <p:sp>
              <p:nvSpPr>
                <p:cNvPr id="7073" name="Google Shape;7073;p8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1"/>
              <p:cNvGrpSpPr/>
              <p:nvPr/>
            </p:nvGrpSpPr>
            <p:grpSpPr>
              <a:xfrm>
                <a:off x="4727773" y="3591578"/>
                <a:ext cx="31499" cy="26898"/>
                <a:chOff x="4727773" y="3591578"/>
                <a:chExt cx="31499" cy="26898"/>
              </a:xfrm>
            </p:grpSpPr>
            <p:sp>
              <p:nvSpPr>
                <p:cNvPr id="7076" name="Google Shape;7076;p8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8" name="Google Shape;7078;p8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0" name="Google Shape;7080;p81"/>
              <p:cNvGrpSpPr/>
              <p:nvPr/>
            </p:nvGrpSpPr>
            <p:grpSpPr>
              <a:xfrm>
                <a:off x="4609421" y="3577398"/>
                <a:ext cx="31499" cy="27001"/>
                <a:chOff x="4609421" y="3577398"/>
                <a:chExt cx="31499" cy="27001"/>
              </a:xfrm>
            </p:grpSpPr>
            <p:sp>
              <p:nvSpPr>
                <p:cNvPr id="7081" name="Google Shape;7081;p8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1"/>
              <p:cNvGrpSpPr/>
              <p:nvPr/>
            </p:nvGrpSpPr>
            <p:grpSpPr>
              <a:xfrm>
                <a:off x="4649289" y="3577398"/>
                <a:ext cx="31499" cy="27001"/>
                <a:chOff x="4649289" y="3577398"/>
                <a:chExt cx="31499" cy="27001"/>
              </a:xfrm>
            </p:grpSpPr>
            <p:sp>
              <p:nvSpPr>
                <p:cNvPr id="7084" name="Google Shape;7084;p8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81"/>
              <p:cNvGrpSpPr/>
              <p:nvPr/>
            </p:nvGrpSpPr>
            <p:grpSpPr>
              <a:xfrm>
                <a:off x="4605614" y="3639523"/>
                <a:ext cx="31499" cy="26906"/>
                <a:chOff x="4605614" y="3639523"/>
                <a:chExt cx="31499" cy="26906"/>
              </a:xfrm>
            </p:grpSpPr>
            <p:sp>
              <p:nvSpPr>
                <p:cNvPr id="7087" name="Google Shape;7087;p8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81"/>
              <p:cNvGrpSpPr/>
              <p:nvPr/>
            </p:nvGrpSpPr>
            <p:grpSpPr>
              <a:xfrm>
                <a:off x="4785149" y="3618846"/>
                <a:ext cx="26930" cy="26843"/>
                <a:chOff x="4785149" y="3618846"/>
                <a:chExt cx="26930" cy="26843"/>
              </a:xfrm>
            </p:grpSpPr>
            <p:sp>
              <p:nvSpPr>
                <p:cNvPr id="7090" name="Google Shape;7090;p8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81"/>
              <p:cNvGrpSpPr/>
              <p:nvPr/>
            </p:nvGrpSpPr>
            <p:grpSpPr>
              <a:xfrm>
                <a:off x="4810167" y="3601567"/>
                <a:ext cx="31405" cy="26898"/>
                <a:chOff x="4810167" y="3601567"/>
                <a:chExt cx="31405" cy="26898"/>
              </a:xfrm>
            </p:grpSpPr>
            <p:sp>
              <p:nvSpPr>
                <p:cNvPr id="7093" name="Google Shape;7093;p8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81"/>
              <p:cNvGrpSpPr/>
              <p:nvPr/>
            </p:nvGrpSpPr>
            <p:grpSpPr>
              <a:xfrm>
                <a:off x="4831002" y="3373230"/>
                <a:ext cx="31405" cy="26898"/>
                <a:chOff x="4831002" y="3373230"/>
                <a:chExt cx="31405" cy="26898"/>
              </a:xfrm>
            </p:grpSpPr>
            <p:sp>
              <p:nvSpPr>
                <p:cNvPr id="7096" name="Google Shape;7096;p8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81"/>
              <p:cNvGrpSpPr/>
              <p:nvPr/>
            </p:nvGrpSpPr>
            <p:grpSpPr>
              <a:xfrm>
                <a:off x="4719311" y="3355054"/>
                <a:ext cx="31499" cy="27001"/>
                <a:chOff x="4719311" y="3355054"/>
                <a:chExt cx="31499" cy="27001"/>
              </a:xfrm>
            </p:grpSpPr>
            <p:sp>
              <p:nvSpPr>
                <p:cNvPr id="7099" name="Google Shape;7099;p8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81"/>
              <p:cNvGrpSpPr/>
              <p:nvPr/>
            </p:nvGrpSpPr>
            <p:grpSpPr>
              <a:xfrm>
                <a:off x="4798755" y="3450260"/>
                <a:ext cx="26930" cy="26930"/>
                <a:chOff x="4798755" y="3450260"/>
                <a:chExt cx="26930" cy="26930"/>
              </a:xfrm>
            </p:grpSpPr>
            <p:sp>
              <p:nvSpPr>
                <p:cNvPr id="7102" name="Google Shape;7102;p8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81"/>
              <p:cNvGrpSpPr/>
              <p:nvPr/>
            </p:nvGrpSpPr>
            <p:grpSpPr>
              <a:xfrm>
                <a:off x="4645576" y="3467555"/>
                <a:ext cx="31405" cy="26953"/>
                <a:chOff x="4645576" y="3467555"/>
                <a:chExt cx="31405" cy="26953"/>
              </a:xfrm>
            </p:grpSpPr>
            <p:sp>
              <p:nvSpPr>
                <p:cNvPr id="7105" name="Google Shape;7105;p8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1"/>
              <p:cNvGrpSpPr/>
              <p:nvPr/>
            </p:nvGrpSpPr>
            <p:grpSpPr>
              <a:xfrm>
                <a:off x="4687631" y="3583965"/>
                <a:ext cx="31499" cy="26898"/>
                <a:chOff x="4687631" y="3583965"/>
                <a:chExt cx="31499" cy="26898"/>
              </a:xfrm>
            </p:grpSpPr>
            <p:sp>
              <p:nvSpPr>
                <p:cNvPr id="7108" name="Google Shape;7108;p8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81"/>
              <p:cNvGrpSpPr/>
              <p:nvPr/>
            </p:nvGrpSpPr>
            <p:grpSpPr>
              <a:xfrm>
                <a:off x="4719311" y="3471314"/>
                <a:ext cx="31499" cy="27001"/>
                <a:chOff x="4719311" y="3471314"/>
                <a:chExt cx="31499" cy="27001"/>
              </a:xfrm>
            </p:grpSpPr>
            <p:sp>
              <p:nvSpPr>
                <p:cNvPr id="7111" name="Google Shape;7111;p8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81"/>
              <p:cNvGrpSpPr/>
              <p:nvPr/>
            </p:nvGrpSpPr>
            <p:grpSpPr>
              <a:xfrm>
                <a:off x="4719311" y="3434404"/>
                <a:ext cx="31499" cy="26898"/>
                <a:chOff x="4719311" y="3434404"/>
                <a:chExt cx="31499" cy="26898"/>
              </a:xfrm>
            </p:grpSpPr>
            <p:sp>
              <p:nvSpPr>
                <p:cNvPr id="7114" name="Google Shape;7114;p8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81"/>
              <p:cNvGrpSpPr/>
              <p:nvPr/>
            </p:nvGrpSpPr>
            <p:grpSpPr>
              <a:xfrm>
                <a:off x="4768876" y="3401772"/>
                <a:ext cx="31499" cy="26898"/>
                <a:chOff x="4768876" y="3401772"/>
                <a:chExt cx="31499" cy="26898"/>
              </a:xfrm>
            </p:grpSpPr>
            <p:sp>
              <p:nvSpPr>
                <p:cNvPr id="7117" name="Google Shape;7117;p8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81"/>
              <p:cNvGrpSpPr/>
              <p:nvPr/>
            </p:nvGrpSpPr>
            <p:grpSpPr>
              <a:xfrm>
                <a:off x="4762214" y="3471377"/>
                <a:ext cx="26938" cy="26938"/>
                <a:chOff x="4762214" y="3471377"/>
                <a:chExt cx="26938" cy="26938"/>
              </a:xfrm>
            </p:grpSpPr>
            <p:sp>
              <p:nvSpPr>
                <p:cNvPr id="7120" name="Google Shape;7120;p8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81"/>
              <p:cNvGrpSpPr/>
              <p:nvPr/>
            </p:nvGrpSpPr>
            <p:grpSpPr>
              <a:xfrm>
                <a:off x="4790473" y="3344782"/>
                <a:ext cx="31405" cy="26898"/>
                <a:chOff x="4790473" y="3344782"/>
                <a:chExt cx="31405" cy="26898"/>
              </a:xfrm>
            </p:grpSpPr>
            <p:sp>
              <p:nvSpPr>
                <p:cNvPr id="7123" name="Google Shape;7123;p8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81"/>
              <p:cNvGrpSpPr/>
              <p:nvPr/>
            </p:nvGrpSpPr>
            <p:grpSpPr>
              <a:xfrm>
                <a:off x="4823774" y="3950733"/>
                <a:ext cx="37398" cy="32034"/>
                <a:chOff x="4823774" y="3950733"/>
                <a:chExt cx="37398" cy="32034"/>
              </a:xfrm>
            </p:grpSpPr>
            <p:sp>
              <p:nvSpPr>
                <p:cNvPr id="7126" name="Google Shape;7126;p8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81"/>
              <p:cNvGrpSpPr/>
              <p:nvPr/>
            </p:nvGrpSpPr>
            <p:grpSpPr>
              <a:xfrm>
                <a:off x="4823396" y="4110566"/>
                <a:ext cx="31405" cy="26906"/>
                <a:chOff x="4823396" y="4110566"/>
                <a:chExt cx="31405" cy="26906"/>
              </a:xfrm>
            </p:grpSpPr>
            <p:sp>
              <p:nvSpPr>
                <p:cNvPr id="7129" name="Google Shape;7129;p8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81"/>
              <p:cNvGrpSpPr/>
              <p:nvPr/>
            </p:nvGrpSpPr>
            <p:grpSpPr>
              <a:xfrm>
                <a:off x="4838332" y="3821150"/>
                <a:ext cx="31499" cy="26898"/>
                <a:chOff x="4838332" y="3821150"/>
                <a:chExt cx="31499" cy="26898"/>
              </a:xfrm>
            </p:grpSpPr>
            <p:sp>
              <p:nvSpPr>
                <p:cNvPr id="7132" name="Google Shape;7132;p8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81"/>
              <p:cNvGrpSpPr/>
              <p:nvPr/>
            </p:nvGrpSpPr>
            <p:grpSpPr>
              <a:xfrm>
                <a:off x="4661275" y="3815007"/>
                <a:ext cx="36824" cy="31523"/>
                <a:chOff x="4661275" y="3815007"/>
                <a:chExt cx="36824" cy="31523"/>
              </a:xfrm>
            </p:grpSpPr>
            <p:sp>
              <p:nvSpPr>
                <p:cNvPr id="7135" name="Google Shape;7135;p8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1"/>
              <p:cNvGrpSpPr/>
              <p:nvPr/>
            </p:nvGrpSpPr>
            <p:grpSpPr>
              <a:xfrm>
                <a:off x="4558998" y="3851037"/>
                <a:ext cx="33591" cy="28699"/>
                <a:chOff x="4558998" y="3851037"/>
                <a:chExt cx="33591" cy="28699"/>
              </a:xfrm>
            </p:grpSpPr>
            <p:sp>
              <p:nvSpPr>
                <p:cNvPr id="7138" name="Google Shape;7138;p8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1"/>
              <p:cNvGrpSpPr/>
              <p:nvPr/>
            </p:nvGrpSpPr>
            <p:grpSpPr>
              <a:xfrm>
                <a:off x="4696762" y="3638587"/>
                <a:ext cx="33591" cy="28794"/>
                <a:chOff x="4696762" y="3638587"/>
                <a:chExt cx="33591" cy="28794"/>
              </a:xfrm>
            </p:grpSpPr>
            <p:sp>
              <p:nvSpPr>
                <p:cNvPr id="7141" name="Google Shape;7141;p8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1"/>
              <p:cNvGrpSpPr/>
              <p:nvPr/>
            </p:nvGrpSpPr>
            <p:grpSpPr>
              <a:xfrm>
                <a:off x="4929479" y="3939140"/>
                <a:ext cx="33497" cy="28692"/>
                <a:chOff x="4929479" y="3939140"/>
                <a:chExt cx="33497" cy="28692"/>
              </a:xfrm>
            </p:grpSpPr>
            <p:sp>
              <p:nvSpPr>
                <p:cNvPr id="7144" name="Google Shape;7144;p8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81"/>
              <p:cNvGrpSpPr/>
              <p:nvPr/>
            </p:nvGrpSpPr>
            <p:grpSpPr>
              <a:xfrm>
                <a:off x="4907119" y="3986039"/>
                <a:ext cx="33497" cy="28699"/>
                <a:chOff x="4907119" y="3986039"/>
                <a:chExt cx="33497" cy="28699"/>
              </a:xfrm>
            </p:grpSpPr>
            <p:sp>
              <p:nvSpPr>
                <p:cNvPr id="7147" name="Google Shape;7147;p8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81"/>
              <p:cNvGrpSpPr/>
              <p:nvPr/>
            </p:nvGrpSpPr>
            <p:grpSpPr>
              <a:xfrm>
                <a:off x="4911783" y="4048102"/>
                <a:ext cx="33591" cy="28762"/>
                <a:chOff x="4911783" y="4048102"/>
                <a:chExt cx="33591" cy="28762"/>
              </a:xfrm>
            </p:grpSpPr>
            <p:sp>
              <p:nvSpPr>
                <p:cNvPr id="7150" name="Google Shape;7150;p8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2" name="Google Shape;7152;p8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4" name="Google Shape;7154;p81"/>
              <p:cNvGrpSpPr/>
              <p:nvPr/>
            </p:nvGrpSpPr>
            <p:grpSpPr>
              <a:xfrm>
                <a:off x="4762623" y="3837847"/>
                <a:ext cx="42416" cy="36273"/>
                <a:chOff x="4762623" y="3837847"/>
                <a:chExt cx="42416" cy="36273"/>
              </a:xfrm>
            </p:grpSpPr>
            <p:sp>
              <p:nvSpPr>
                <p:cNvPr id="7155" name="Google Shape;7155;p8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81"/>
              <p:cNvGrpSpPr/>
              <p:nvPr/>
            </p:nvGrpSpPr>
            <p:grpSpPr>
              <a:xfrm>
                <a:off x="4746044" y="4104966"/>
                <a:ext cx="33497" cy="28699"/>
                <a:chOff x="4746044" y="4104966"/>
                <a:chExt cx="33497" cy="28699"/>
              </a:xfrm>
            </p:grpSpPr>
            <p:sp>
              <p:nvSpPr>
                <p:cNvPr id="7158" name="Google Shape;7158;p8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1"/>
              <p:cNvGrpSpPr/>
              <p:nvPr/>
            </p:nvGrpSpPr>
            <p:grpSpPr>
              <a:xfrm>
                <a:off x="4859646" y="4162554"/>
                <a:ext cx="33591" cy="28762"/>
                <a:chOff x="4859646" y="4162554"/>
                <a:chExt cx="33591" cy="28762"/>
              </a:xfrm>
            </p:grpSpPr>
            <p:sp>
              <p:nvSpPr>
                <p:cNvPr id="7161" name="Google Shape;7161;p8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81"/>
            <p:cNvGrpSpPr/>
            <p:nvPr/>
          </p:nvGrpSpPr>
          <p:grpSpPr>
            <a:xfrm>
              <a:off x="3597785" y="3274438"/>
              <a:ext cx="855610" cy="1122100"/>
              <a:chOff x="3597785" y="3274438"/>
              <a:chExt cx="855610" cy="1122100"/>
            </a:xfrm>
          </p:grpSpPr>
          <p:grpSp>
            <p:nvGrpSpPr>
              <p:cNvPr id="7164" name="Google Shape;7164;p81"/>
              <p:cNvGrpSpPr/>
              <p:nvPr/>
            </p:nvGrpSpPr>
            <p:grpSpPr>
              <a:xfrm>
                <a:off x="3617857" y="3284717"/>
                <a:ext cx="826785" cy="1099165"/>
                <a:chOff x="3617857" y="3284717"/>
                <a:chExt cx="826785" cy="1099165"/>
              </a:xfrm>
            </p:grpSpPr>
            <p:sp>
              <p:nvSpPr>
                <p:cNvPr id="7165" name="Google Shape;7165;p8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81"/>
              <p:cNvGrpSpPr/>
              <p:nvPr/>
            </p:nvGrpSpPr>
            <p:grpSpPr>
              <a:xfrm>
                <a:off x="4180904" y="4251758"/>
                <a:ext cx="37783" cy="32420"/>
                <a:chOff x="4180904" y="4251758"/>
                <a:chExt cx="37783" cy="32420"/>
              </a:xfrm>
            </p:grpSpPr>
            <p:sp>
              <p:nvSpPr>
                <p:cNvPr id="7222" name="Google Shape;7222;p8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81"/>
              <p:cNvGrpSpPr/>
              <p:nvPr/>
            </p:nvGrpSpPr>
            <p:grpSpPr>
              <a:xfrm>
                <a:off x="4201644" y="4081324"/>
                <a:ext cx="37783" cy="32364"/>
                <a:chOff x="4201644" y="4081324"/>
                <a:chExt cx="37783" cy="32364"/>
              </a:xfrm>
            </p:grpSpPr>
            <p:sp>
              <p:nvSpPr>
                <p:cNvPr id="7225" name="Google Shape;7225;p8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81"/>
              <p:cNvGrpSpPr/>
              <p:nvPr/>
            </p:nvGrpSpPr>
            <p:grpSpPr>
              <a:xfrm>
                <a:off x="4284416" y="3887428"/>
                <a:ext cx="37783" cy="32451"/>
                <a:chOff x="4284416" y="3887428"/>
                <a:chExt cx="37783" cy="32451"/>
              </a:xfrm>
            </p:grpSpPr>
            <p:sp>
              <p:nvSpPr>
                <p:cNvPr id="7228" name="Google Shape;7228;p8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81"/>
              <p:cNvGrpSpPr/>
              <p:nvPr/>
            </p:nvGrpSpPr>
            <p:grpSpPr>
              <a:xfrm>
                <a:off x="4223721" y="3860404"/>
                <a:ext cx="37870" cy="32364"/>
                <a:chOff x="4223721" y="3860404"/>
                <a:chExt cx="37870" cy="32364"/>
              </a:xfrm>
            </p:grpSpPr>
            <p:sp>
              <p:nvSpPr>
                <p:cNvPr id="7231" name="Google Shape;7231;p8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81"/>
              <p:cNvGrpSpPr/>
              <p:nvPr/>
            </p:nvGrpSpPr>
            <p:grpSpPr>
              <a:xfrm>
                <a:off x="4104889" y="3699242"/>
                <a:ext cx="37776" cy="32357"/>
                <a:chOff x="4104889" y="3699242"/>
                <a:chExt cx="37776" cy="32357"/>
              </a:xfrm>
            </p:grpSpPr>
            <p:sp>
              <p:nvSpPr>
                <p:cNvPr id="7234" name="Google Shape;7234;p8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81"/>
              <p:cNvGrpSpPr/>
              <p:nvPr/>
            </p:nvGrpSpPr>
            <p:grpSpPr>
              <a:xfrm>
                <a:off x="4143608" y="3475121"/>
                <a:ext cx="37878" cy="32420"/>
                <a:chOff x="4143608" y="3475121"/>
                <a:chExt cx="37878" cy="32420"/>
              </a:xfrm>
            </p:grpSpPr>
            <p:sp>
              <p:nvSpPr>
                <p:cNvPr id="7237" name="Google Shape;7237;p8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81"/>
              <p:cNvGrpSpPr/>
              <p:nvPr/>
            </p:nvGrpSpPr>
            <p:grpSpPr>
              <a:xfrm>
                <a:off x="4217248" y="3570893"/>
                <a:ext cx="37776" cy="32364"/>
                <a:chOff x="4217248" y="3570893"/>
                <a:chExt cx="37776" cy="32364"/>
              </a:xfrm>
            </p:grpSpPr>
            <p:sp>
              <p:nvSpPr>
                <p:cNvPr id="7240" name="Google Shape;7240;p8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81"/>
              <p:cNvGrpSpPr/>
              <p:nvPr/>
            </p:nvGrpSpPr>
            <p:grpSpPr>
              <a:xfrm>
                <a:off x="4255307" y="3431612"/>
                <a:ext cx="37776" cy="32451"/>
                <a:chOff x="4255307" y="3431612"/>
                <a:chExt cx="37776" cy="32451"/>
              </a:xfrm>
            </p:grpSpPr>
            <p:sp>
              <p:nvSpPr>
                <p:cNvPr id="7243" name="Google Shape;7243;p8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81"/>
              <p:cNvGrpSpPr/>
              <p:nvPr/>
            </p:nvGrpSpPr>
            <p:grpSpPr>
              <a:xfrm>
                <a:off x="3853052" y="3577398"/>
                <a:ext cx="37776" cy="32420"/>
                <a:chOff x="3853052" y="3577398"/>
                <a:chExt cx="37776" cy="32420"/>
              </a:xfrm>
            </p:grpSpPr>
            <p:sp>
              <p:nvSpPr>
                <p:cNvPr id="7246" name="Google Shape;7246;p8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81"/>
              <p:cNvGrpSpPr/>
              <p:nvPr/>
            </p:nvGrpSpPr>
            <p:grpSpPr>
              <a:xfrm>
                <a:off x="4039908" y="3412107"/>
                <a:ext cx="37776" cy="32357"/>
                <a:chOff x="4039908" y="3412107"/>
                <a:chExt cx="37776" cy="32357"/>
              </a:xfrm>
            </p:grpSpPr>
            <p:sp>
              <p:nvSpPr>
                <p:cNvPr id="7249" name="Google Shape;7249;p8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81"/>
              <p:cNvGrpSpPr/>
              <p:nvPr/>
            </p:nvGrpSpPr>
            <p:grpSpPr>
              <a:xfrm>
                <a:off x="4017360" y="3342061"/>
                <a:ext cx="37870" cy="32380"/>
                <a:chOff x="4017360" y="3342061"/>
                <a:chExt cx="37870" cy="32380"/>
              </a:xfrm>
            </p:grpSpPr>
            <p:sp>
              <p:nvSpPr>
                <p:cNvPr id="7252" name="Google Shape;7252;p8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4" name="Google Shape;7254;p8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6" name="Google Shape;7256;p81"/>
              <p:cNvGrpSpPr/>
              <p:nvPr/>
            </p:nvGrpSpPr>
            <p:grpSpPr>
              <a:xfrm>
                <a:off x="3750870" y="3418650"/>
                <a:ext cx="37776" cy="32380"/>
                <a:chOff x="3750870" y="3418650"/>
                <a:chExt cx="37776" cy="32380"/>
              </a:xfrm>
            </p:grpSpPr>
            <p:sp>
              <p:nvSpPr>
                <p:cNvPr id="7257" name="Google Shape;7257;p8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81"/>
              <p:cNvGrpSpPr/>
              <p:nvPr/>
            </p:nvGrpSpPr>
            <p:grpSpPr>
              <a:xfrm>
                <a:off x="3632509" y="3274438"/>
                <a:ext cx="37783" cy="32357"/>
                <a:chOff x="3632509" y="3274438"/>
                <a:chExt cx="37783" cy="32357"/>
              </a:xfrm>
            </p:grpSpPr>
            <p:sp>
              <p:nvSpPr>
                <p:cNvPr id="7260" name="Google Shape;7260;p8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81"/>
              <p:cNvGrpSpPr/>
              <p:nvPr/>
            </p:nvGrpSpPr>
            <p:grpSpPr>
              <a:xfrm>
                <a:off x="3906424" y="3297561"/>
                <a:ext cx="37776" cy="32451"/>
                <a:chOff x="3906424" y="3297561"/>
                <a:chExt cx="37776" cy="32451"/>
              </a:xfrm>
            </p:grpSpPr>
            <p:sp>
              <p:nvSpPr>
                <p:cNvPr id="7263" name="Google Shape;7263;p8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81"/>
              <p:cNvGrpSpPr/>
              <p:nvPr/>
            </p:nvGrpSpPr>
            <p:grpSpPr>
              <a:xfrm>
                <a:off x="3866084" y="3412107"/>
                <a:ext cx="37776" cy="32357"/>
                <a:chOff x="3866084" y="3412107"/>
                <a:chExt cx="37776" cy="32357"/>
              </a:xfrm>
            </p:grpSpPr>
            <p:sp>
              <p:nvSpPr>
                <p:cNvPr id="7266" name="Google Shape;7266;p8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81"/>
              <p:cNvGrpSpPr/>
              <p:nvPr/>
            </p:nvGrpSpPr>
            <p:grpSpPr>
              <a:xfrm>
                <a:off x="4023919" y="3766409"/>
                <a:ext cx="37783" cy="32357"/>
                <a:chOff x="4023919" y="3766409"/>
                <a:chExt cx="37783" cy="32357"/>
              </a:xfrm>
            </p:grpSpPr>
            <p:sp>
              <p:nvSpPr>
                <p:cNvPr id="7269" name="Google Shape;7269;p8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1"/>
              <p:cNvGrpSpPr/>
              <p:nvPr/>
            </p:nvGrpSpPr>
            <p:grpSpPr>
              <a:xfrm>
                <a:off x="3973882" y="3779449"/>
                <a:ext cx="37776" cy="32357"/>
                <a:chOff x="3973882" y="3779449"/>
                <a:chExt cx="37776" cy="32357"/>
              </a:xfrm>
            </p:grpSpPr>
            <p:sp>
              <p:nvSpPr>
                <p:cNvPr id="7272" name="Google Shape;7272;p8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81"/>
              <p:cNvGrpSpPr/>
              <p:nvPr/>
            </p:nvGrpSpPr>
            <p:grpSpPr>
              <a:xfrm>
                <a:off x="4073398" y="3838028"/>
                <a:ext cx="37776" cy="32380"/>
                <a:chOff x="4073398" y="3838028"/>
                <a:chExt cx="37776" cy="32380"/>
              </a:xfrm>
            </p:grpSpPr>
            <p:sp>
              <p:nvSpPr>
                <p:cNvPr id="7275" name="Google Shape;7275;p8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81"/>
              <p:cNvGrpSpPr/>
              <p:nvPr/>
            </p:nvGrpSpPr>
            <p:grpSpPr>
              <a:xfrm>
                <a:off x="4342672" y="4144496"/>
                <a:ext cx="37752" cy="32364"/>
                <a:chOff x="4342672" y="4144496"/>
                <a:chExt cx="37752" cy="32364"/>
              </a:xfrm>
            </p:grpSpPr>
            <p:sp>
              <p:nvSpPr>
                <p:cNvPr id="7278" name="Google Shape;7278;p8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81"/>
              <p:cNvGrpSpPr/>
              <p:nvPr/>
            </p:nvGrpSpPr>
            <p:grpSpPr>
              <a:xfrm>
                <a:off x="4406386" y="4056872"/>
                <a:ext cx="37783" cy="32364"/>
                <a:chOff x="4406386" y="4056872"/>
                <a:chExt cx="37783" cy="32364"/>
              </a:xfrm>
            </p:grpSpPr>
            <p:sp>
              <p:nvSpPr>
                <p:cNvPr id="7281" name="Google Shape;7281;p8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81"/>
              <p:cNvGrpSpPr/>
              <p:nvPr/>
            </p:nvGrpSpPr>
            <p:grpSpPr>
              <a:xfrm>
                <a:off x="4284416" y="4245254"/>
                <a:ext cx="37783" cy="32357"/>
                <a:chOff x="4284416" y="4245254"/>
                <a:chExt cx="37783" cy="32357"/>
              </a:xfrm>
            </p:grpSpPr>
            <p:sp>
              <p:nvSpPr>
                <p:cNvPr id="7284" name="Google Shape;7284;p8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81"/>
              <p:cNvGrpSpPr/>
              <p:nvPr/>
            </p:nvGrpSpPr>
            <p:grpSpPr>
              <a:xfrm>
                <a:off x="4219057" y="4331258"/>
                <a:ext cx="37776" cy="32364"/>
                <a:chOff x="4219057" y="4331258"/>
                <a:chExt cx="37776" cy="32364"/>
              </a:xfrm>
            </p:grpSpPr>
            <p:sp>
              <p:nvSpPr>
                <p:cNvPr id="7287" name="Google Shape;7287;p8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81"/>
              <p:cNvGrpSpPr/>
              <p:nvPr/>
            </p:nvGrpSpPr>
            <p:grpSpPr>
              <a:xfrm>
                <a:off x="4204122" y="4141688"/>
                <a:ext cx="33497" cy="28699"/>
                <a:chOff x="4204122" y="4141688"/>
                <a:chExt cx="33497" cy="28699"/>
              </a:xfrm>
            </p:grpSpPr>
            <p:sp>
              <p:nvSpPr>
                <p:cNvPr id="7290" name="Google Shape;7290;p8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81"/>
              <p:cNvGrpSpPr/>
              <p:nvPr/>
            </p:nvGrpSpPr>
            <p:grpSpPr>
              <a:xfrm>
                <a:off x="4301546" y="4003869"/>
                <a:ext cx="38916" cy="33324"/>
                <a:chOff x="4301546" y="4003869"/>
                <a:chExt cx="38916" cy="33324"/>
              </a:xfrm>
            </p:grpSpPr>
            <p:sp>
              <p:nvSpPr>
                <p:cNvPr id="7293" name="Google Shape;7293;p8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1"/>
              <p:cNvGrpSpPr/>
              <p:nvPr/>
            </p:nvGrpSpPr>
            <p:grpSpPr>
              <a:xfrm>
                <a:off x="4210681" y="3924669"/>
                <a:ext cx="36549" cy="31366"/>
                <a:chOff x="4210681" y="3924669"/>
                <a:chExt cx="36549" cy="31366"/>
              </a:xfrm>
            </p:grpSpPr>
            <p:sp>
              <p:nvSpPr>
                <p:cNvPr id="7296" name="Google Shape;7296;p8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81"/>
              <p:cNvGrpSpPr/>
              <p:nvPr/>
            </p:nvGrpSpPr>
            <p:grpSpPr>
              <a:xfrm>
                <a:off x="3987771" y="3628874"/>
                <a:ext cx="31499" cy="26993"/>
                <a:chOff x="3987771" y="3628874"/>
                <a:chExt cx="31499" cy="26993"/>
              </a:xfrm>
            </p:grpSpPr>
            <p:sp>
              <p:nvSpPr>
                <p:cNvPr id="7299" name="Google Shape;7299;p8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1"/>
              <p:cNvGrpSpPr/>
              <p:nvPr/>
            </p:nvGrpSpPr>
            <p:grpSpPr>
              <a:xfrm>
                <a:off x="4087382" y="3775674"/>
                <a:ext cx="31405" cy="26898"/>
                <a:chOff x="4087382" y="3775674"/>
                <a:chExt cx="31405" cy="26898"/>
              </a:xfrm>
            </p:grpSpPr>
            <p:sp>
              <p:nvSpPr>
                <p:cNvPr id="7302" name="Google Shape;7302;p8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81"/>
              <p:cNvGrpSpPr/>
              <p:nvPr/>
            </p:nvGrpSpPr>
            <p:grpSpPr>
              <a:xfrm>
                <a:off x="4118873" y="3856637"/>
                <a:ext cx="31405" cy="26906"/>
                <a:chOff x="4118873" y="3856637"/>
                <a:chExt cx="31405" cy="26906"/>
              </a:xfrm>
            </p:grpSpPr>
            <p:sp>
              <p:nvSpPr>
                <p:cNvPr id="7305" name="Google Shape;7305;p8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81"/>
              <p:cNvGrpSpPr/>
              <p:nvPr/>
            </p:nvGrpSpPr>
            <p:grpSpPr>
              <a:xfrm>
                <a:off x="4168541" y="3639523"/>
                <a:ext cx="31499" cy="26906"/>
                <a:chOff x="4168541" y="3639523"/>
                <a:chExt cx="31499" cy="26906"/>
              </a:xfrm>
            </p:grpSpPr>
            <p:sp>
              <p:nvSpPr>
                <p:cNvPr id="7308" name="Google Shape;7308;p8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81"/>
              <p:cNvGrpSpPr/>
              <p:nvPr/>
            </p:nvGrpSpPr>
            <p:grpSpPr>
              <a:xfrm>
                <a:off x="3965789" y="3393545"/>
                <a:ext cx="31405" cy="26945"/>
                <a:chOff x="3965789" y="3393545"/>
                <a:chExt cx="31405" cy="26945"/>
              </a:xfrm>
            </p:grpSpPr>
            <p:sp>
              <p:nvSpPr>
                <p:cNvPr id="7311" name="Google Shape;7311;p8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81"/>
              <p:cNvGrpSpPr/>
              <p:nvPr/>
            </p:nvGrpSpPr>
            <p:grpSpPr>
              <a:xfrm>
                <a:off x="3925166" y="3491008"/>
                <a:ext cx="31405" cy="27001"/>
                <a:chOff x="3925166" y="3491008"/>
                <a:chExt cx="31405" cy="27001"/>
              </a:xfrm>
            </p:grpSpPr>
            <p:sp>
              <p:nvSpPr>
                <p:cNvPr id="7314" name="Google Shape;7314;p8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81"/>
              <p:cNvGrpSpPr/>
              <p:nvPr/>
            </p:nvGrpSpPr>
            <p:grpSpPr>
              <a:xfrm>
                <a:off x="3682845" y="3340976"/>
                <a:ext cx="31397" cy="26898"/>
                <a:chOff x="3682845" y="3340976"/>
                <a:chExt cx="31397" cy="26898"/>
              </a:xfrm>
            </p:grpSpPr>
            <p:sp>
              <p:nvSpPr>
                <p:cNvPr id="7317" name="Google Shape;7317;p8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81"/>
              <p:cNvGrpSpPr/>
              <p:nvPr/>
            </p:nvGrpSpPr>
            <p:grpSpPr>
              <a:xfrm>
                <a:off x="3795393" y="3353725"/>
                <a:ext cx="31499" cy="26993"/>
                <a:chOff x="3795393" y="3353725"/>
                <a:chExt cx="31499" cy="26993"/>
              </a:xfrm>
            </p:grpSpPr>
            <p:sp>
              <p:nvSpPr>
                <p:cNvPr id="7320" name="Google Shape;7320;p8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81"/>
              <p:cNvGrpSpPr/>
              <p:nvPr/>
            </p:nvGrpSpPr>
            <p:grpSpPr>
              <a:xfrm>
                <a:off x="4176909" y="4363221"/>
                <a:ext cx="38924" cy="33316"/>
                <a:chOff x="4176909" y="4363221"/>
                <a:chExt cx="38924" cy="33316"/>
              </a:xfrm>
            </p:grpSpPr>
            <p:sp>
              <p:nvSpPr>
                <p:cNvPr id="7323" name="Google Shape;7323;p8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81"/>
              <p:cNvGrpSpPr/>
              <p:nvPr/>
            </p:nvGrpSpPr>
            <p:grpSpPr>
              <a:xfrm>
                <a:off x="4226191" y="4007660"/>
                <a:ext cx="33560" cy="28770"/>
                <a:chOff x="4226191" y="4007660"/>
                <a:chExt cx="33560" cy="28770"/>
              </a:xfrm>
            </p:grpSpPr>
            <p:sp>
              <p:nvSpPr>
                <p:cNvPr id="7326" name="Google Shape;7326;p8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81"/>
              <p:cNvGrpSpPr/>
              <p:nvPr/>
            </p:nvGrpSpPr>
            <p:grpSpPr>
              <a:xfrm>
                <a:off x="3597785" y="3377045"/>
                <a:ext cx="33591" cy="28699"/>
                <a:chOff x="3597785" y="3377045"/>
                <a:chExt cx="33591" cy="28699"/>
              </a:xfrm>
            </p:grpSpPr>
            <p:sp>
              <p:nvSpPr>
                <p:cNvPr id="7329" name="Google Shape;7329;p8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1"/>
              <p:cNvGrpSpPr/>
              <p:nvPr/>
            </p:nvGrpSpPr>
            <p:grpSpPr>
              <a:xfrm>
                <a:off x="3887870" y="3669796"/>
                <a:ext cx="33591" cy="28692"/>
                <a:chOff x="3887870" y="3669796"/>
                <a:chExt cx="33591" cy="28692"/>
              </a:xfrm>
            </p:grpSpPr>
            <p:sp>
              <p:nvSpPr>
                <p:cNvPr id="7332" name="Google Shape;7332;p8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81"/>
              <p:cNvGrpSpPr/>
              <p:nvPr/>
            </p:nvGrpSpPr>
            <p:grpSpPr>
              <a:xfrm>
                <a:off x="3818320" y="3481625"/>
                <a:ext cx="33497" cy="28770"/>
                <a:chOff x="3818320" y="3481625"/>
                <a:chExt cx="33497" cy="28770"/>
              </a:xfrm>
            </p:grpSpPr>
            <p:sp>
              <p:nvSpPr>
                <p:cNvPr id="7335" name="Google Shape;7335;p8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1"/>
              <p:cNvGrpSpPr/>
              <p:nvPr/>
            </p:nvGrpSpPr>
            <p:grpSpPr>
              <a:xfrm>
                <a:off x="4278139" y="4120948"/>
                <a:ext cx="37492" cy="32129"/>
                <a:chOff x="4278139" y="4120948"/>
                <a:chExt cx="37492" cy="32129"/>
              </a:xfrm>
            </p:grpSpPr>
            <p:sp>
              <p:nvSpPr>
                <p:cNvPr id="7338" name="Google Shape;7338;p8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81"/>
              <p:cNvGrpSpPr/>
              <p:nvPr/>
            </p:nvGrpSpPr>
            <p:grpSpPr>
              <a:xfrm>
                <a:off x="4419898" y="3977388"/>
                <a:ext cx="33497" cy="28692"/>
                <a:chOff x="4419898" y="3977388"/>
                <a:chExt cx="33497" cy="28692"/>
              </a:xfrm>
            </p:grpSpPr>
            <p:sp>
              <p:nvSpPr>
                <p:cNvPr id="7341" name="Google Shape;7341;p8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81"/>
              <p:cNvGrpSpPr/>
              <p:nvPr/>
            </p:nvGrpSpPr>
            <p:grpSpPr>
              <a:xfrm>
                <a:off x="4158930" y="4034684"/>
                <a:ext cx="33497" cy="28762"/>
                <a:chOff x="4158930" y="4034684"/>
                <a:chExt cx="33497" cy="28762"/>
              </a:xfrm>
            </p:grpSpPr>
            <p:sp>
              <p:nvSpPr>
                <p:cNvPr id="7344" name="Google Shape;7344;p8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81"/>
              <p:cNvGrpSpPr/>
              <p:nvPr/>
            </p:nvGrpSpPr>
            <p:grpSpPr>
              <a:xfrm>
                <a:off x="4134949" y="3957049"/>
                <a:ext cx="33497" cy="28770"/>
                <a:chOff x="4134949" y="3957049"/>
                <a:chExt cx="33497" cy="28770"/>
              </a:xfrm>
            </p:grpSpPr>
            <p:sp>
              <p:nvSpPr>
                <p:cNvPr id="7347" name="Google Shape;7347;p8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81"/>
              <p:cNvGrpSpPr/>
              <p:nvPr/>
            </p:nvGrpSpPr>
            <p:grpSpPr>
              <a:xfrm>
                <a:off x="4193653" y="4184403"/>
                <a:ext cx="43580" cy="37264"/>
                <a:chOff x="4193653" y="4184403"/>
                <a:chExt cx="43580" cy="37264"/>
              </a:xfrm>
            </p:grpSpPr>
            <p:sp>
              <p:nvSpPr>
                <p:cNvPr id="7350" name="Google Shape;7350;p8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81"/>
              <p:cNvGrpSpPr/>
              <p:nvPr/>
            </p:nvGrpSpPr>
            <p:grpSpPr>
              <a:xfrm>
                <a:off x="4343600" y="3943844"/>
                <a:ext cx="43580" cy="37312"/>
                <a:chOff x="4343600" y="3943844"/>
                <a:chExt cx="43580" cy="37312"/>
              </a:xfrm>
            </p:grpSpPr>
            <p:sp>
              <p:nvSpPr>
                <p:cNvPr id="7353" name="Google Shape;7353;p8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81"/>
              <p:cNvGrpSpPr/>
              <p:nvPr/>
            </p:nvGrpSpPr>
            <p:grpSpPr>
              <a:xfrm>
                <a:off x="4172339" y="3381693"/>
                <a:ext cx="31499" cy="27001"/>
                <a:chOff x="4172339" y="3381693"/>
                <a:chExt cx="31499" cy="27001"/>
              </a:xfrm>
            </p:grpSpPr>
            <p:sp>
              <p:nvSpPr>
                <p:cNvPr id="7356" name="Google Shape;7356;p8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361"/>
        <p:cNvGrpSpPr/>
        <p:nvPr/>
      </p:nvGrpSpPr>
      <p:grpSpPr>
        <a:xfrm>
          <a:off x="0" y="0"/>
          <a:ext cx="0" cy="0"/>
          <a:chOff x="0" y="0"/>
          <a:chExt cx="0" cy="0"/>
        </a:xfrm>
      </p:grpSpPr>
      <p:grpSp>
        <p:nvGrpSpPr>
          <p:cNvPr id="7362" name="Google Shape;7362;p82"/>
          <p:cNvGrpSpPr/>
          <p:nvPr/>
        </p:nvGrpSpPr>
        <p:grpSpPr>
          <a:xfrm>
            <a:off x="729274" y="1175734"/>
            <a:ext cx="2507799" cy="206239"/>
            <a:chOff x="106648" y="895722"/>
            <a:chExt cx="4481413" cy="374300"/>
          </a:xfrm>
        </p:grpSpPr>
        <p:grpSp>
          <p:nvGrpSpPr>
            <p:cNvPr id="7363" name="Google Shape;7363;p82"/>
            <p:cNvGrpSpPr/>
            <p:nvPr/>
          </p:nvGrpSpPr>
          <p:grpSpPr>
            <a:xfrm>
              <a:off x="2233276" y="895722"/>
              <a:ext cx="1082667" cy="223591"/>
              <a:chOff x="4808316" y="2800065"/>
              <a:chExt cx="1999386" cy="412910"/>
            </a:xfrm>
          </p:grpSpPr>
          <p:sp>
            <p:nvSpPr>
              <p:cNvPr id="7364" name="Google Shape;7364;p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5" name="Google Shape;7365;p82"/>
              <p:cNvGrpSpPr/>
              <p:nvPr/>
            </p:nvGrpSpPr>
            <p:grpSpPr>
              <a:xfrm>
                <a:off x="4808316" y="2800065"/>
                <a:ext cx="92400" cy="411825"/>
                <a:chOff x="845575" y="2563700"/>
                <a:chExt cx="92400" cy="411825"/>
              </a:xfrm>
            </p:grpSpPr>
            <p:cxnSp>
              <p:nvCxnSpPr>
                <p:cNvPr id="7366" name="Google Shape;7366;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67" name="Google Shape;7367;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8" name="Google Shape;7368;p82"/>
            <p:cNvGrpSpPr/>
            <p:nvPr/>
          </p:nvGrpSpPr>
          <p:grpSpPr>
            <a:xfrm>
              <a:off x="106648" y="895722"/>
              <a:ext cx="1088401" cy="223591"/>
              <a:chOff x="881025" y="2800065"/>
              <a:chExt cx="2009975" cy="412910"/>
            </a:xfrm>
          </p:grpSpPr>
          <p:sp>
            <p:nvSpPr>
              <p:cNvPr id="7369" name="Google Shape;7369;p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0" name="Google Shape;7370;p82"/>
              <p:cNvGrpSpPr/>
              <p:nvPr/>
            </p:nvGrpSpPr>
            <p:grpSpPr>
              <a:xfrm>
                <a:off x="881025" y="2800065"/>
                <a:ext cx="92400" cy="411825"/>
                <a:chOff x="845575" y="2563700"/>
                <a:chExt cx="92400" cy="411825"/>
              </a:xfrm>
            </p:grpSpPr>
            <p:cxnSp>
              <p:nvCxnSpPr>
                <p:cNvPr id="7371" name="Google Shape;7371;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72" name="Google Shape;7372;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3" name="Google Shape;7373;p82"/>
            <p:cNvGrpSpPr/>
            <p:nvPr/>
          </p:nvGrpSpPr>
          <p:grpSpPr>
            <a:xfrm>
              <a:off x="1172346" y="1047018"/>
              <a:ext cx="1083151" cy="223003"/>
              <a:chOff x="2849073" y="3079467"/>
              <a:chExt cx="2000279" cy="411825"/>
            </a:xfrm>
          </p:grpSpPr>
          <p:sp>
            <p:nvSpPr>
              <p:cNvPr id="7374" name="Google Shape;7374;p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5" name="Google Shape;7375;p82"/>
              <p:cNvGrpSpPr/>
              <p:nvPr/>
            </p:nvGrpSpPr>
            <p:grpSpPr>
              <a:xfrm rot="10800000">
                <a:off x="2849073" y="3079467"/>
                <a:ext cx="92400" cy="411825"/>
                <a:chOff x="2070100" y="2563700"/>
                <a:chExt cx="92400" cy="411825"/>
              </a:xfrm>
            </p:grpSpPr>
            <p:cxnSp>
              <p:nvCxnSpPr>
                <p:cNvPr id="7376" name="Google Shape;7376;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77" name="Google Shape;7377;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8" name="Google Shape;7378;p82"/>
            <p:cNvGrpSpPr/>
            <p:nvPr/>
          </p:nvGrpSpPr>
          <p:grpSpPr>
            <a:xfrm>
              <a:off x="3290132" y="1047018"/>
              <a:ext cx="1297929" cy="223003"/>
              <a:chOff x="6760035" y="3079467"/>
              <a:chExt cx="2396914" cy="411825"/>
            </a:xfrm>
          </p:grpSpPr>
          <p:sp>
            <p:nvSpPr>
              <p:cNvPr id="7379" name="Google Shape;7379;p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0" name="Google Shape;7380;p82"/>
              <p:cNvGrpSpPr/>
              <p:nvPr/>
            </p:nvGrpSpPr>
            <p:grpSpPr>
              <a:xfrm rot="10800000">
                <a:off x="6760035" y="3079467"/>
                <a:ext cx="92400" cy="411825"/>
                <a:chOff x="2070100" y="2563700"/>
                <a:chExt cx="92400" cy="411825"/>
              </a:xfrm>
            </p:grpSpPr>
            <p:cxnSp>
              <p:nvCxnSpPr>
                <p:cNvPr id="7381" name="Google Shape;7381;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82" name="Google Shape;7382;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83" name="Google Shape;7383;p82"/>
          <p:cNvGrpSpPr/>
          <p:nvPr/>
        </p:nvGrpSpPr>
        <p:grpSpPr>
          <a:xfrm>
            <a:off x="2147036" y="3575105"/>
            <a:ext cx="1086701" cy="799429"/>
            <a:chOff x="2183288" y="3555572"/>
            <a:chExt cx="1136241" cy="835873"/>
          </a:xfrm>
        </p:grpSpPr>
        <p:sp>
          <p:nvSpPr>
            <p:cNvPr id="7384" name="Google Shape;7384;p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5" name="Google Shape;7385;p82"/>
            <p:cNvGrpSpPr/>
            <p:nvPr/>
          </p:nvGrpSpPr>
          <p:grpSpPr>
            <a:xfrm>
              <a:off x="2205895" y="3637269"/>
              <a:ext cx="1089848" cy="724993"/>
              <a:chOff x="2205895" y="3637269"/>
              <a:chExt cx="1089848" cy="724993"/>
            </a:xfrm>
          </p:grpSpPr>
          <p:sp>
            <p:nvSpPr>
              <p:cNvPr id="7386" name="Google Shape;7386;p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2" name="Google Shape;7392;p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3" name="Google Shape;7393;p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394" name="Google Shape;7394;p82"/>
            <p:cNvGrpSpPr/>
            <p:nvPr/>
          </p:nvGrpSpPr>
          <p:grpSpPr>
            <a:xfrm>
              <a:off x="3173850" y="3779426"/>
              <a:ext cx="145679" cy="70048"/>
              <a:chOff x="3173850" y="3779426"/>
              <a:chExt cx="145679" cy="70048"/>
            </a:xfrm>
          </p:grpSpPr>
          <p:cxnSp>
            <p:nvCxnSpPr>
              <p:cNvPr id="7395" name="Google Shape;7395;p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396" name="Google Shape;7396;p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82"/>
            <p:cNvGrpSpPr/>
            <p:nvPr/>
          </p:nvGrpSpPr>
          <p:grpSpPr>
            <a:xfrm>
              <a:off x="2183288" y="4139483"/>
              <a:ext cx="145133" cy="70048"/>
              <a:chOff x="2183288" y="4139483"/>
              <a:chExt cx="145133" cy="70048"/>
            </a:xfrm>
          </p:grpSpPr>
          <p:cxnSp>
            <p:nvCxnSpPr>
              <p:cNvPr id="7398" name="Google Shape;7398;p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399" name="Google Shape;7399;p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0" name="Google Shape;7400;p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1" name="Google Shape;7401;p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402" name="Google Shape;7402;p82"/>
            <p:cNvGrpSpPr/>
            <p:nvPr/>
          </p:nvGrpSpPr>
          <p:grpSpPr>
            <a:xfrm>
              <a:off x="2943836" y="4268886"/>
              <a:ext cx="60717" cy="122559"/>
              <a:chOff x="2943836" y="4268886"/>
              <a:chExt cx="60717" cy="122559"/>
            </a:xfrm>
          </p:grpSpPr>
          <p:sp>
            <p:nvSpPr>
              <p:cNvPr id="7403" name="Google Shape;7403;p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04" name="Google Shape;7404;p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405" name="Google Shape;7405;p82"/>
          <p:cNvGrpSpPr/>
          <p:nvPr/>
        </p:nvGrpSpPr>
        <p:grpSpPr>
          <a:xfrm>
            <a:off x="3409981" y="1496104"/>
            <a:ext cx="1675870" cy="758251"/>
            <a:chOff x="3530532" y="1496185"/>
            <a:chExt cx="1562000" cy="706730"/>
          </a:xfrm>
        </p:grpSpPr>
        <p:cxnSp>
          <p:nvCxnSpPr>
            <p:cNvPr id="7406" name="Google Shape;7406;p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407" name="Google Shape;7407;p82"/>
            <p:cNvGrpSpPr/>
            <p:nvPr/>
          </p:nvGrpSpPr>
          <p:grpSpPr>
            <a:xfrm>
              <a:off x="3530532" y="1496185"/>
              <a:ext cx="323430" cy="463587"/>
              <a:chOff x="3530532" y="1496185"/>
              <a:chExt cx="323430" cy="463587"/>
            </a:xfrm>
          </p:grpSpPr>
          <p:grpSp>
            <p:nvGrpSpPr>
              <p:cNvPr id="7408" name="Google Shape;7408;p82"/>
              <p:cNvGrpSpPr/>
              <p:nvPr/>
            </p:nvGrpSpPr>
            <p:grpSpPr>
              <a:xfrm>
                <a:off x="3567462" y="1496185"/>
                <a:ext cx="286500" cy="361376"/>
                <a:chOff x="3567462" y="1496185"/>
                <a:chExt cx="286500" cy="361376"/>
              </a:xfrm>
            </p:grpSpPr>
            <p:cxnSp>
              <p:nvCxnSpPr>
                <p:cNvPr id="7409" name="Google Shape;7409;p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10" name="Google Shape;7410;p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1" name="Google Shape;7411;p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82"/>
            <p:cNvGrpSpPr/>
            <p:nvPr/>
          </p:nvGrpSpPr>
          <p:grpSpPr>
            <a:xfrm>
              <a:off x="3891569" y="1779209"/>
              <a:ext cx="323945" cy="423706"/>
              <a:chOff x="3891569" y="1779209"/>
              <a:chExt cx="323945" cy="423706"/>
            </a:xfrm>
          </p:grpSpPr>
          <p:grpSp>
            <p:nvGrpSpPr>
              <p:cNvPr id="7413" name="Google Shape;7413;p82"/>
              <p:cNvGrpSpPr/>
              <p:nvPr/>
            </p:nvGrpSpPr>
            <p:grpSpPr>
              <a:xfrm>
                <a:off x="3929014" y="1881638"/>
                <a:ext cx="286500" cy="321278"/>
                <a:chOff x="3929014" y="1881638"/>
                <a:chExt cx="286500" cy="321278"/>
              </a:xfrm>
            </p:grpSpPr>
            <p:cxnSp>
              <p:nvCxnSpPr>
                <p:cNvPr id="7414" name="Google Shape;7414;p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415" name="Google Shape;7415;p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82"/>
            <p:cNvGrpSpPr/>
            <p:nvPr/>
          </p:nvGrpSpPr>
          <p:grpSpPr>
            <a:xfrm>
              <a:off x="4252606" y="1496185"/>
              <a:ext cx="324721" cy="463587"/>
              <a:chOff x="4252606" y="1496185"/>
              <a:chExt cx="324721" cy="463587"/>
            </a:xfrm>
          </p:grpSpPr>
          <p:grpSp>
            <p:nvGrpSpPr>
              <p:cNvPr id="7418" name="Google Shape;7418;p82"/>
              <p:cNvGrpSpPr/>
              <p:nvPr/>
            </p:nvGrpSpPr>
            <p:grpSpPr>
              <a:xfrm>
                <a:off x="4290828" y="1496185"/>
                <a:ext cx="286500" cy="361376"/>
                <a:chOff x="4290828" y="1496185"/>
                <a:chExt cx="286500" cy="361376"/>
              </a:xfrm>
            </p:grpSpPr>
            <p:cxnSp>
              <p:nvCxnSpPr>
                <p:cNvPr id="7419" name="Google Shape;7419;p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420" name="Google Shape;7420;p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1" name="Google Shape;7421;p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82"/>
            <p:cNvGrpSpPr/>
            <p:nvPr/>
          </p:nvGrpSpPr>
          <p:grpSpPr>
            <a:xfrm>
              <a:off x="4613643" y="1763716"/>
              <a:ext cx="325308" cy="439200"/>
              <a:chOff x="4613643" y="1763716"/>
              <a:chExt cx="325308" cy="439200"/>
            </a:xfrm>
          </p:grpSpPr>
          <p:grpSp>
            <p:nvGrpSpPr>
              <p:cNvPr id="7423" name="Google Shape;7423;p82"/>
              <p:cNvGrpSpPr/>
              <p:nvPr/>
            </p:nvGrpSpPr>
            <p:grpSpPr>
              <a:xfrm>
                <a:off x="4652451" y="1879538"/>
                <a:ext cx="286500" cy="323378"/>
                <a:chOff x="4652451" y="1879538"/>
                <a:chExt cx="286500" cy="323378"/>
              </a:xfrm>
            </p:grpSpPr>
            <p:cxnSp>
              <p:nvCxnSpPr>
                <p:cNvPr id="7424" name="Google Shape;7424;p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425" name="Google Shape;7425;p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6" name="Google Shape;7426;p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27" name="Google Shape;7427;p82"/>
          <p:cNvGrpSpPr/>
          <p:nvPr/>
        </p:nvGrpSpPr>
        <p:grpSpPr>
          <a:xfrm>
            <a:off x="3421841" y="2349730"/>
            <a:ext cx="1652173" cy="391517"/>
            <a:chOff x="3512551" y="2358270"/>
            <a:chExt cx="1597383" cy="378533"/>
          </a:xfrm>
        </p:grpSpPr>
        <p:cxnSp>
          <p:nvCxnSpPr>
            <p:cNvPr id="7428" name="Google Shape;7428;p82"/>
            <p:cNvCxnSpPr>
              <a:stCxn id="7429" idx="6"/>
              <a:endCxn id="743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431" name="Google Shape;7431;p82"/>
            <p:cNvGrpSpPr/>
            <p:nvPr/>
          </p:nvGrpSpPr>
          <p:grpSpPr>
            <a:xfrm>
              <a:off x="3512551" y="2358270"/>
              <a:ext cx="225647" cy="307714"/>
              <a:chOff x="2182679" y="2004714"/>
              <a:chExt cx="792300" cy="1080458"/>
            </a:xfrm>
          </p:grpSpPr>
          <p:cxnSp>
            <p:nvCxnSpPr>
              <p:cNvPr id="7432" name="Google Shape;7432;p82"/>
              <p:cNvCxnSpPr>
                <a:stCxn id="743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29" name="Google Shape;7429;p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2"/>
            <p:cNvGrpSpPr/>
            <p:nvPr/>
          </p:nvGrpSpPr>
          <p:grpSpPr>
            <a:xfrm>
              <a:off x="3969644" y="2440153"/>
              <a:ext cx="225853" cy="296651"/>
              <a:chOff x="3775710" y="1729289"/>
              <a:chExt cx="136500" cy="179289"/>
            </a:xfrm>
          </p:grpSpPr>
          <p:cxnSp>
            <p:nvCxnSpPr>
              <p:cNvPr id="7435" name="Google Shape;7435;p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436" name="Google Shape;7436;p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82"/>
            <p:cNvGrpSpPr/>
            <p:nvPr/>
          </p:nvGrpSpPr>
          <p:grpSpPr>
            <a:xfrm>
              <a:off x="4427051" y="2358270"/>
              <a:ext cx="225647" cy="307714"/>
              <a:chOff x="5393704" y="2004714"/>
              <a:chExt cx="792300" cy="1080458"/>
            </a:xfrm>
          </p:grpSpPr>
          <p:cxnSp>
            <p:nvCxnSpPr>
              <p:cNvPr id="7439" name="Google Shape;7439;p82"/>
              <p:cNvCxnSpPr>
                <a:stCxn id="744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441" name="Google Shape;7441;p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2"/>
            <p:cNvGrpSpPr/>
            <p:nvPr/>
          </p:nvGrpSpPr>
          <p:grpSpPr>
            <a:xfrm>
              <a:off x="4884287" y="2440252"/>
              <a:ext cx="225647" cy="296532"/>
              <a:chOff x="6999166" y="2292572"/>
              <a:chExt cx="792300" cy="1041192"/>
            </a:xfrm>
          </p:grpSpPr>
          <p:cxnSp>
            <p:nvCxnSpPr>
              <p:cNvPr id="7443" name="Google Shape;7443;p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430" name="Google Shape;7430;p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45" name="Google Shape;7445;p82"/>
          <p:cNvGrpSpPr/>
          <p:nvPr/>
        </p:nvGrpSpPr>
        <p:grpSpPr>
          <a:xfrm>
            <a:off x="6842649" y="1185930"/>
            <a:ext cx="1581844" cy="732818"/>
            <a:chOff x="634175" y="2986275"/>
            <a:chExt cx="3147949" cy="1458344"/>
          </a:xfrm>
        </p:grpSpPr>
        <p:cxnSp>
          <p:nvCxnSpPr>
            <p:cNvPr id="7446" name="Google Shape;7446;p82"/>
            <p:cNvCxnSpPr>
              <a:stCxn id="7447" idx="4"/>
              <a:endCxn id="744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449" name="Google Shape;7449;p82"/>
            <p:cNvCxnSpPr>
              <a:stCxn id="7448" idx="0"/>
              <a:endCxn id="745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51" name="Google Shape;7451;p82"/>
            <p:cNvCxnSpPr>
              <a:stCxn id="7450" idx="4"/>
              <a:endCxn id="745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453" name="Google Shape;7453;p82"/>
            <p:cNvCxnSpPr>
              <a:stCxn id="7452" idx="0"/>
              <a:endCxn id="745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454" name="Google Shape;7454;p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50" name="Google Shape;7450;p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47" name="Google Shape;7447;p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52" name="Google Shape;7452;p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448" name="Google Shape;7448;p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455" name="Google Shape;7455;p82"/>
          <p:cNvGrpSpPr/>
          <p:nvPr/>
        </p:nvGrpSpPr>
        <p:grpSpPr>
          <a:xfrm>
            <a:off x="3410364" y="2880240"/>
            <a:ext cx="1675128" cy="313674"/>
            <a:chOff x="998425" y="1182125"/>
            <a:chExt cx="1065400" cy="199500"/>
          </a:xfrm>
        </p:grpSpPr>
        <p:sp>
          <p:nvSpPr>
            <p:cNvPr id="7456" name="Google Shape;7456;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82"/>
          <p:cNvGrpSpPr/>
          <p:nvPr/>
        </p:nvGrpSpPr>
        <p:grpSpPr>
          <a:xfrm>
            <a:off x="3410363" y="3836206"/>
            <a:ext cx="1675129" cy="525345"/>
            <a:chOff x="5194708" y="3484366"/>
            <a:chExt cx="3148148" cy="987304"/>
          </a:xfrm>
        </p:grpSpPr>
        <p:grpSp>
          <p:nvGrpSpPr>
            <p:cNvPr id="7462" name="Google Shape;7462;p82"/>
            <p:cNvGrpSpPr/>
            <p:nvPr/>
          </p:nvGrpSpPr>
          <p:grpSpPr>
            <a:xfrm>
              <a:off x="7531521" y="3484366"/>
              <a:ext cx="811335" cy="987304"/>
              <a:chOff x="3379425" y="1617275"/>
              <a:chExt cx="1090650" cy="1327200"/>
            </a:xfrm>
          </p:grpSpPr>
          <p:sp>
            <p:nvSpPr>
              <p:cNvPr id="7463" name="Google Shape;7463;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82"/>
            <p:cNvGrpSpPr/>
            <p:nvPr/>
          </p:nvGrpSpPr>
          <p:grpSpPr>
            <a:xfrm>
              <a:off x="6752546" y="3484366"/>
              <a:ext cx="811428" cy="987304"/>
              <a:chOff x="2332275" y="1617275"/>
              <a:chExt cx="1090775" cy="1327200"/>
            </a:xfrm>
          </p:grpSpPr>
          <p:sp>
            <p:nvSpPr>
              <p:cNvPr id="7467" name="Google Shape;7467;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82"/>
            <p:cNvGrpSpPr/>
            <p:nvPr/>
          </p:nvGrpSpPr>
          <p:grpSpPr>
            <a:xfrm>
              <a:off x="5973664" y="3484366"/>
              <a:ext cx="811335" cy="987304"/>
              <a:chOff x="1285250" y="1617275"/>
              <a:chExt cx="1090650" cy="1327200"/>
            </a:xfrm>
          </p:grpSpPr>
          <p:sp>
            <p:nvSpPr>
              <p:cNvPr id="7471" name="Google Shape;7471;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2"/>
            <p:cNvGrpSpPr/>
            <p:nvPr/>
          </p:nvGrpSpPr>
          <p:grpSpPr>
            <a:xfrm>
              <a:off x="5194708" y="3484366"/>
              <a:ext cx="811409" cy="987304"/>
              <a:chOff x="238125" y="1617275"/>
              <a:chExt cx="1090750" cy="1327200"/>
            </a:xfrm>
          </p:grpSpPr>
          <p:sp>
            <p:nvSpPr>
              <p:cNvPr id="7475" name="Google Shape;7475;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8" name="Google Shape;7478;p82"/>
          <p:cNvGrpSpPr/>
          <p:nvPr/>
        </p:nvGrpSpPr>
        <p:grpSpPr>
          <a:xfrm>
            <a:off x="6844048" y="2482095"/>
            <a:ext cx="1579046" cy="522230"/>
            <a:chOff x="6853641" y="2534077"/>
            <a:chExt cx="1515545" cy="501229"/>
          </a:xfrm>
        </p:grpSpPr>
        <p:grpSp>
          <p:nvGrpSpPr>
            <p:cNvPr id="7479" name="Google Shape;7479;p82"/>
            <p:cNvGrpSpPr/>
            <p:nvPr/>
          </p:nvGrpSpPr>
          <p:grpSpPr>
            <a:xfrm>
              <a:off x="6853641" y="2618923"/>
              <a:ext cx="1515545" cy="324556"/>
              <a:chOff x="6853641" y="2618923"/>
              <a:chExt cx="1515545" cy="324556"/>
            </a:xfrm>
          </p:grpSpPr>
          <p:sp>
            <p:nvSpPr>
              <p:cNvPr id="7480" name="Google Shape;7480;p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5" name="Google Shape;7485;p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82"/>
          <p:cNvGrpSpPr/>
          <p:nvPr/>
        </p:nvGrpSpPr>
        <p:grpSpPr>
          <a:xfrm>
            <a:off x="3438940" y="3357136"/>
            <a:ext cx="1617976" cy="346616"/>
            <a:chOff x="1808063" y="4294338"/>
            <a:chExt cx="3370782" cy="721817"/>
          </a:xfrm>
        </p:grpSpPr>
        <p:sp>
          <p:nvSpPr>
            <p:cNvPr id="7491" name="Google Shape;7491;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82"/>
          <p:cNvGrpSpPr/>
          <p:nvPr/>
        </p:nvGrpSpPr>
        <p:grpSpPr>
          <a:xfrm>
            <a:off x="5264936" y="4023886"/>
            <a:ext cx="1417067" cy="350605"/>
            <a:chOff x="4234950" y="2101012"/>
            <a:chExt cx="4219974" cy="1044090"/>
          </a:xfrm>
        </p:grpSpPr>
        <p:sp>
          <p:nvSpPr>
            <p:cNvPr id="7502" name="Google Shape;7502;p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82"/>
          <p:cNvGrpSpPr/>
          <p:nvPr/>
        </p:nvGrpSpPr>
        <p:grpSpPr>
          <a:xfrm>
            <a:off x="6840408" y="2014643"/>
            <a:ext cx="1586327" cy="371557"/>
            <a:chOff x="1247650" y="2075423"/>
            <a:chExt cx="6648477" cy="1557238"/>
          </a:xfrm>
        </p:grpSpPr>
        <p:sp>
          <p:nvSpPr>
            <p:cNvPr id="7519" name="Google Shape;7519;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82"/>
          <p:cNvGrpSpPr/>
          <p:nvPr/>
        </p:nvGrpSpPr>
        <p:grpSpPr>
          <a:xfrm>
            <a:off x="5271678" y="1167833"/>
            <a:ext cx="1415601" cy="1648533"/>
            <a:chOff x="1839112" y="2209163"/>
            <a:chExt cx="1918159" cy="2233784"/>
          </a:xfrm>
        </p:grpSpPr>
        <p:sp>
          <p:nvSpPr>
            <p:cNvPr id="7526" name="Google Shape;7526;p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29" name="Google Shape;7529;p82"/>
            <p:cNvCxnSpPr>
              <a:stCxn id="7526" idx="6"/>
              <a:endCxn id="752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30" name="Google Shape;7530;p82"/>
            <p:cNvCxnSpPr>
              <a:stCxn id="7527" idx="4"/>
              <a:endCxn id="753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532" name="Google Shape;7532;p82"/>
            <p:cNvCxnSpPr>
              <a:stCxn id="7531" idx="6"/>
              <a:endCxn id="752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533" name="Google Shape;7533;p82"/>
            <p:cNvCxnSpPr>
              <a:stCxn id="7528" idx="4"/>
              <a:endCxn id="753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531" name="Google Shape;7531;p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36" name="Google Shape;7536;p82"/>
            <p:cNvCxnSpPr>
              <a:endCxn id="753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537" name="Google Shape;7537;p82"/>
          <p:cNvGrpSpPr/>
          <p:nvPr/>
        </p:nvGrpSpPr>
        <p:grpSpPr>
          <a:xfrm>
            <a:off x="3428944" y="1185917"/>
            <a:ext cx="1637968" cy="154942"/>
            <a:chOff x="238125" y="2506075"/>
            <a:chExt cx="7115411" cy="673075"/>
          </a:xfrm>
        </p:grpSpPr>
        <p:sp>
          <p:nvSpPr>
            <p:cNvPr id="7538" name="Google Shape;7538;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82"/>
          <p:cNvGrpSpPr/>
          <p:nvPr/>
        </p:nvGrpSpPr>
        <p:grpSpPr>
          <a:xfrm>
            <a:off x="1969680" y="1500635"/>
            <a:ext cx="1262932" cy="785408"/>
            <a:chOff x="548861" y="389676"/>
            <a:chExt cx="3843371" cy="2390163"/>
          </a:xfrm>
        </p:grpSpPr>
        <p:cxnSp>
          <p:nvCxnSpPr>
            <p:cNvPr id="7544" name="Google Shape;7544;p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45" name="Google Shape;7545;p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46" name="Google Shape;7546;p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547" name="Google Shape;7547;p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548" name="Google Shape;7548;p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49" name="Google Shape;7549;p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0" name="Google Shape;7550;p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51" name="Google Shape;7551;p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82"/>
          <p:cNvGrpSpPr/>
          <p:nvPr/>
        </p:nvGrpSpPr>
        <p:grpSpPr>
          <a:xfrm>
            <a:off x="757812" y="2607512"/>
            <a:ext cx="1412054" cy="633562"/>
            <a:chOff x="1187400" y="2529299"/>
            <a:chExt cx="6769193" cy="2241903"/>
          </a:xfrm>
        </p:grpSpPr>
        <p:sp>
          <p:nvSpPr>
            <p:cNvPr id="7558" name="Google Shape;7558;p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559" name="Google Shape;7559;p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0" name="Google Shape;7560;p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1" name="Google Shape;7561;p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2" name="Google Shape;7562;p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3" name="Google Shape;7563;p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4" name="Google Shape;7564;p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565" name="Google Shape;7565;p82"/>
            <p:cNvCxnSpPr>
              <a:stCxn id="7558" idx="2"/>
              <a:endCxn id="755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66" name="Google Shape;7566;p82"/>
            <p:cNvCxnSpPr>
              <a:stCxn id="7560" idx="0"/>
              <a:endCxn id="755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67" name="Google Shape;7567;p82"/>
            <p:cNvCxnSpPr>
              <a:stCxn id="7560" idx="2"/>
              <a:endCxn id="756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68" name="Google Shape;7568;p82"/>
            <p:cNvCxnSpPr>
              <a:stCxn id="7561" idx="0"/>
              <a:endCxn id="756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69" name="Google Shape;7569;p82"/>
            <p:cNvCxnSpPr>
              <a:stCxn id="7559" idx="2"/>
              <a:endCxn id="756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570" name="Google Shape;7570;p82"/>
            <p:cNvCxnSpPr>
              <a:stCxn id="7563" idx="0"/>
              <a:endCxn id="755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571" name="Google Shape;7571;p82"/>
          <p:cNvGrpSpPr/>
          <p:nvPr/>
        </p:nvGrpSpPr>
        <p:grpSpPr>
          <a:xfrm>
            <a:off x="6844058" y="3100221"/>
            <a:ext cx="1579035" cy="540873"/>
            <a:chOff x="6895650" y="3126697"/>
            <a:chExt cx="1436662" cy="492105"/>
          </a:xfrm>
        </p:grpSpPr>
        <p:sp>
          <p:nvSpPr>
            <p:cNvPr id="7572" name="Google Shape;7572;p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7" name="Google Shape;7577;p82"/>
            <p:cNvGrpSpPr/>
            <p:nvPr/>
          </p:nvGrpSpPr>
          <p:grpSpPr>
            <a:xfrm>
              <a:off x="6995957" y="3335810"/>
              <a:ext cx="1230393" cy="71754"/>
              <a:chOff x="6995957" y="3287964"/>
              <a:chExt cx="1230393" cy="71754"/>
            </a:xfrm>
          </p:grpSpPr>
          <p:sp>
            <p:nvSpPr>
              <p:cNvPr id="7578" name="Google Shape;7578;p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3" name="Google Shape;7583;p82"/>
          <p:cNvGrpSpPr/>
          <p:nvPr/>
        </p:nvGrpSpPr>
        <p:grpSpPr>
          <a:xfrm>
            <a:off x="6842640" y="3736984"/>
            <a:ext cx="1581862" cy="650625"/>
            <a:chOff x="6777990" y="3710194"/>
            <a:chExt cx="1646915" cy="677382"/>
          </a:xfrm>
        </p:grpSpPr>
        <p:grpSp>
          <p:nvGrpSpPr>
            <p:cNvPr id="7584" name="Google Shape;7584;p82"/>
            <p:cNvGrpSpPr/>
            <p:nvPr/>
          </p:nvGrpSpPr>
          <p:grpSpPr>
            <a:xfrm>
              <a:off x="6777990" y="3874492"/>
              <a:ext cx="411129" cy="513083"/>
              <a:chOff x="6777990" y="3874492"/>
              <a:chExt cx="411129" cy="513083"/>
            </a:xfrm>
          </p:grpSpPr>
          <p:cxnSp>
            <p:nvCxnSpPr>
              <p:cNvPr id="7585" name="Google Shape;7585;p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586" name="Google Shape;7586;p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2"/>
            <p:cNvGrpSpPr/>
            <p:nvPr/>
          </p:nvGrpSpPr>
          <p:grpSpPr>
            <a:xfrm>
              <a:off x="7188425" y="3710194"/>
              <a:ext cx="411123" cy="520535"/>
              <a:chOff x="7188425" y="3710194"/>
              <a:chExt cx="411123" cy="520535"/>
            </a:xfrm>
          </p:grpSpPr>
          <p:cxnSp>
            <p:nvCxnSpPr>
              <p:cNvPr id="7588" name="Google Shape;7588;p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589" name="Google Shape;7589;p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82"/>
            <p:cNvGrpSpPr/>
            <p:nvPr/>
          </p:nvGrpSpPr>
          <p:grpSpPr>
            <a:xfrm>
              <a:off x="7603341" y="3874492"/>
              <a:ext cx="411474" cy="513083"/>
              <a:chOff x="7603341" y="3874492"/>
              <a:chExt cx="411474" cy="513083"/>
            </a:xfrm>
          </p:grpSpPr>
          <p:cxnSp>
            <p:nvCxnSpPr>
              <p:cNvPr id="7591" name="Google Shape;7591;p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592" name="Google Shape;7592;p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82"/>
            <p:cNvGrpSpPr/>
            <p:nvPr/>
          </p:nvGrpSpPr>
          <p:grpSpPr>
            <a:xfrm>
              <a:off x="8013776" y="3722847"/>
              <a:ext cx="411129" cy="507881"/>
              <a:chOff x="8013776" y="3722847"/>
              <a:chExt cx="411129" cy="507881"/>
            </a:xfrm>
          </p:grpSpPr>
          <p:cxnSp>
            <p:nvCxnSpPr>
              <p:cNvPr id="7594" name="Google Shape;7594;p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595" name="Google Shape;7595;p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6" name="Google Shape;7596;p82"/>
          <p:cNvGrpSpPr/>
          <p:nvPr/>
        </p:nvGrpSpPr>
        <p:grpSpPr>
          <a:xfrm>
            <a:off x="5262155" y="2909824"/>
            <a:ext cx="1421889" cy="1020603"/>
            <a:chOff x="5190863" y="2824811"/>
            <a:chExt cx="1544860" cy="1108869"/>
          </a:xfrm>
        </p:grpSpPr>
        <p:grpSp>
          <p:nvGrpSpPr>
            <p:cNvPr id="7597" name="Google Shape;7597;p82"/>
            <p:cNvGrpSpPr/>
            <p:nvPr/>
          </p:nvGrpSpPr>
          <p:grpSpPr>
            <a:xfrm>
              <a:off x="5938695" y="3176919"/>
              <a:ext cx="685761" cy="404739"/>
              <a:chOff x="5938695" y="3176919"/>
              <a:chExt cx="685761" cy="404739"/>
            </a:xfrm>
          </p:grpSpPr>
          <p:grpSp>
            <p:nvGrpSpPr>
              <p:cNvPr id="7598" name="Google Shape;7598;p82"/>
              <p:cNvGrpSpPr/>
              <p:nvPr/>
            </p:nvGrpSpPr>
            <p:grpSpPr>
              <a:xfrm>
                <a:off x="5938695" y="3176919"/>
                <a:ext cx="685761" cy="404739"/>
                <a:chOff x="5938695" y="3176919"/>
                <a:chExt cx="685761" cy="404739"/>
              </a:xfrm>
            </p:grpSpPr>
            <p:sp>
              <p:nvSpPr>
                <p:cNvPr id="7599" name="Google Shape;7599;p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1" name="Google Shape;7601;p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82"/>
            <p:cNvGrpSpPr/>
            <p:nvPr/>
          </p:nvGrpSpPr>
          <p:grpSpPr>
            <a:xfrm>
              <a:off x="5305233" y="3176835"/>
              <a:ext cx="685971" cy="404655"/>
              <a:chOff x="5305233" y="3176835"/>
              <a:chExt cx="685971" cy="404655"/>
            </a:xfrm>
          </p:grpSpPr>
          <p:grpSp>
            <p:nvGrpSpPr>
              <p:cNvPr id="7603" name="Google Shape;7603;p82"/>
              <p:cNvGrpSpPr/>
              <p:nvPr/>
            </p:nvGrpSpPr>
            <p:grpSpPr>
              <a:xfrm>
                <a:off x="5305233" y="3176835"/>
                <a:ext cx="685971" cy="404655"/>
                <a:chOff x="5305233" y="3176835"/>
                <a:chExt cx="685971" cy="404655"/>
              </a:xfrm>
            </p:grpSpPr>
            <p:sp>
              <p:nvSpPr>
                <p:cNvPr id="7604" name="Google Shape;7604;p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6" name="Google Shape;7606;p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7" name="Google Shape;7607;p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8" name="Google Shape;7608;p82"/>
            <p:cNvGrpSpPr/>
            <p:nvPr/>
          </p:nvGrpSpPr>
          <p:grpSpPr>
            <a:xfrm>
              <a:off x="5657361" y="2824811"/>
              <a:ext cx="1078361" cy="404655"/>
              <a:chOff x="5657361" y="2824811"/>
              <a:chExt cx="1078361" cy="404655"/>
            </a:xfrm>
          </p:grpSpPr>
          <p:grpSp>
            <p:nvGrpSpPr>
              <p:cNvPr id="7609" name="Google Shape;7609;p82"/>
              <p:cNvGrpSpPr/>
              <p:nvPr/>
            </p:nvGrpSpPr>
            <p:grpSpPr>
              <a:xfrm>
                <a:off x="5657361" y="2824811"/>
                <a:ext cx="1078361" cy="404655"/>
                <a:chOff x="5657361" y="2824811"/>
                <a:chExt cx="1078361" cy="404655"/>
              </a:xfrm>
            </p:grpSpPr>
            <p:grpSp>
              <p:nvGrpSpPr>
                <p:cNvPr id="7610" name="Google Shape;7610;p82"/>
                <p:cNvGrpSpPr/>
                <p:nvPr/>
              </p:nvGrpSpPr>
              <p:grpSpPr>
                <a:xfrm>
                  <a:off x="5938485" y="2824811"/>
                  <a:ext cx="797237" cy="404655"/>
                  <a:chOff x="5938485" y="2824811"/>
                  <a:chExt cx="797237" cy="404655"/>
                </a:xfrm>
              </p:grpSpPr>
              <p:sp>
                <p:nvSpPr>
                  <p:cNvPr id="7611" name="Google Shape;7611;p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3" name="Google Shape;7613;p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4" name="Google Shape;7614;p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82"/>
            <p:cNvGrpSpPr/>
            <p:nvPr/>
          </p:nvGrpSpPr>
          <p:grpSpPr>
            <a:xfrm>
              <a:off x="5190863" y="3528942"/>
              <a:ext cx="1078026" cy="404739"/>
              <a:chOff x="5190863" y="3528942"/>
              <a:chExt cx="1078026" cy="404739"/>
            </a:xfrm>
          </p:grpSpPr>
          <p:sp>
            <p:nvSpPr>
              <p:cNvPr id="7616" name="Google Shape;7616;p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7" name="Google Shape;7617;p82"/>
              <p:cNvGrpSpPr/>
              <p:nvPr/>
            </p:nvGrpSpPr>
            <p:grpSpPr>
              <a:xfrm>
                <a:off x="5190863" y="3528942"/>
                <a:ext cx="1078026" cy="404739"/>
                <a:chOff x="5190863" y="3528942"/>
                <a:chExt cx="1078026" cy="404739"/>
              </a:xfrm>
            </p:grpSpPr>
            <p:sp>
              <p:nvSpPr>
                <p:cNvPr id="7618" name="Google Shape;7618;p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0" name="Google Shape;7620;p82"/>
          <p:cNvGrpSpPr/>
          <p:nvPr/>
        </p:nvGrpSpPr>
        <p:grpSpPr>
          <a:xfrm>
            <a:off x="728162" y="1474292"/>
            <a:ext cx="1086719" cy="879487"/>
            <a:chOff x="803162" y="1474292"/>
            <a:chExt cx="1086719" cy="879487"/>
          </a:xfrm>
        </p:grpSpPr>
        <p:grpSp>
          <p:nvGrpSpPr>
            <p:cNvPr id="7621" name="Google Shape;7621;p82"/>
            <p:cNvGrpSpPr/>
            <p:nvPr/>
          </p:nvGrpSpPr>
          <p:grpSpPr>
            <a:xfrm>
              <a:off x="803162" y="1625948"/>
              <a:ext cx="445856" cy="576579"/>
              <a:chOff x="803162" y="1625948"/>
              <a:chExt cx="445856" cy="576579"/>
            </a:xfrm>
          </p:grpSpPr>
          <p:sp>
            <p:nvSpPr>
              <p:cNvPr id="7622" name="Google Shape;7622;p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3" name="Google Shape;7623;p82"/>
              <p:cNvGrpSpPr/>
              <p:nvPr/>
            </p:nvGrpSpPr>
            <p:grpSpPr>
              <a:xfrm>
                <a:off x="1056023" y="1625948"/>
                <a:ext cx="192995" cy="576579"/>
                <a:chOff x="1056023" y="1625948"/>
                <a:chExt cx="192995" cy="576579"/>
              </a:xfrm>
            </p:grpSpPr>
            <p:sp>
              <p:nvSpPr>
                <p:cNvPr id="7624" name="Google Shape;7624;p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9" name="Google Shape;7629;p82"/>
            <p:cNvGrpSpPr/>
            <p:nvPr/>
          </p:nvGrpSpPr>
          <p:grpSpPr>
            <a:xfrm>
              <a:off x="1371406" y="1474292"/>
              <a:ext cx="518475" cy="879487"/>
              <a:chOff x="1398231" y="1474292"/>
              <a:chExt cx="518475" cy="879487"/>
            </a:xfrm>
          </p:grpSpPr>
          <p:grpSp>
            <p:nvGrpSpPr>
              <p:cNvPr id="7630" name="Google Shape;7630;p82"/>
              <p:cNvGrpSpPr/>
              <p:nvPr/>
            </p:nvGrpSpPr>
            <p:grpSpPr>
              <a:xfrm>
                <a:off x="1398231" y="1474292"/>
                <a:ext cx="518475" cy="341643"/>
                <a:chOff x="1398231" y="1474292"/>
                <a:chExt cx="518475" cy="341643"/>
              </a:xfrm>
            </p:grpSpPr>
            <p:sp>
              <p:nvSpPr>
                <p:cNvPr id="7631" name="Google Shape;7631;p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82"/>
                <p:cNvGrpSpPr/>
                <p:nvPr/>
              </p:nvGrpSpPr>
              <p:grpSpPr>
                <a:xfrm>
                  <a:off x="1616453" y="1474292"/>
                  <a:ext cx="300253" cy="341643"/>
                  <a:chOff x="1616453" y="1475379"/>
                  <a:chExt cx="300253" cy="341643"/>
                </a:xfrm>
              </p:grpSpPr>
              <p:sp>
                <p:nvSpPr>
                  <p:cNvPr id="7633" name="Google Shape;7633;p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0" name="Google Shape;7640;p82"/>
                  <p:cNvGrpSpPr/>
                  <p:nvPr/>
                </p:nvGrpSpPr>
                <p:grpSpPr>
                  <a:xfrm>
                    <a:off x="1839639" y="1475379"/>
                    <a:ext cx="77067" cy="341643"/>
                    <a:chOff x="1839639" y="1475379"/>
                    <a:chExt cx="77067" cy="341643"/>
                  </a:xfrm>
                </p:grpSpPr>
                <p:sp>
                  <p:nvSpPr>
                    <p:cNvPr id="7641" name="Google Shape;7641;p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43" name="Google Shape;7643;p82"/>
              <p:cNvGrpSpPr/>
              <p:nvPr/>
            </p:nvGrpSpPr>
            <p:grpSpPr>
              <a:xfrm>
                <a:off x="1398451" y="2012951"/>
                <a:ext cx="518255" cy="340828"/>
                <a:chOff x="1398451" y="2012951"/>
                <a:chExt cx="518255" cy="340828"/>
              </a:xfrm>
            </p:grpSpPr>
            <p:sp>
              <p:nvSpPr>
                <p:cNvPr id="7644" name="Google Shape;7644;p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5" name="Google Shape;7645;p82"/>
                <p:cNvGrpSpPr/>
                <p:nvPr/>
              </p:nvGrpSpPr>
              <p:grpSpPr>
                <a:xfrm>
                  <a:off x="1616453" y="2012951"/>
                  <a:ext cx="300253" cy="340828"/>
                  <a:chOff x="1616453" y="2013538"/>
                  <a:chExt cx="300253" cy="340828"/>
                </a:xfrm>
              </p:grpSpPr>
              <p:sp>
                <p:nvSpPr>
                  <p:cNvPr id="7646" name="Google Shape;7646;p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82"/>
                  <p:cNvGrpSpPr/>
                  <p:nvPr/>
                </p:nvGrpSpPr>
                <p:grpSpPr>
                  <a:xfrm>
                    <a:off x="1839639" y="2013538"/>
                    <a:ext cx="77067" cy="340828"/>
                    <a:chOff x="1839639" y="2013538"/>
                    <a:chExt cx="77067" cy="340828"/>
                  </a:xfrm>
                </p:grpSpPr>
                <p:sp>
                  <p:nvSpPr>
                    <p:cNvPr id="7654" name="Google Shape;7654;p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656" name="Google Shape;7656;p82"/>
          <p:cNvGrpSpPr/>
          <p:nvPr/>
        </p:nvGrpSpPr>
        <p:grpSpPr>
          <a:xfrm>
            <a:off x="724986" y="3605478"/>
            <a:ext cx="1368681" cy="682918"/>
            <a:chOff x="724986" y="3605478"/>
            <a:chExt cx="1368681" cy="682918"/>
          </a:xfrm>
        </p:grpSpPr>
        <p:grpSp>
          <p:nvGrpSpPr>
            <p:cNvPr id="7657" name="Google Shape;7657;p82"/>
            <p:cNvGrpSpPr/>
            <p:nvPr/>
          </p:nvGrpSpPr>
          <p:grpSpPr>
            <a:xfrm>
              <a:off x="1289102" y="3823629"/>
              <a:ext cx="240442" cy="250435"/>
              <a:chOff x="-165066" y="3843615"/>
              <a:chExt cx="221259" cy="230455"/>
            </a:xfrm>
          </p:grpSpPr>
          <p:sp>
            <p:nvSpPr>
              <p:cNvPr id="7658" name="Google Shape;7658;p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2"/>
            <p:cNvGrpSpPr/>
            <p:nvPr/>
          </p:nvGrpSpPr>
          <p:grpSpPr>
            <a:xfrm>
              <a:off x="724986" y="3605478"/>
              <a:ext cx="1368681" cy="682918"/>
              <a:chOff x="724986" y="3605478"/>
              <a:chExt cx="1368681" cy="682918"/>
            </a:xfrm>
          </p:grpSpPr>
          <p:grpSp>
            <p:nvGrpSpPr>
              <p:cNvPr id="7679" name="Google Shape;7679;p82"/>
              <p:cNvGrpSpPr/>
              <p:nvPr/>
            </p:nvGrpSpPr>
            <p:grpSpPr>
              <a:xfrm>
                <a:off x="1498221" y="4047614"/>
                <a:ext cx="529172" cy="240783"/>
                <a:chOff x="1498221" y="4047614"/>
                <a:chExt cx="529172" cy="240783"/>
              </a:xfrm>
            </p:grpSpPr>
            <p:grpSp>
              <p:nvGrpSpPr>
                <p:cNvPr id="7680" name="Google Shape;7680;p82"/>
                <p:cNvGrpSpPr/>
                <p:nvPr/>
              </p:nvGrpSpPr>
              <p:grpSpPr>
                <a:xfrm>
                  <a:off x="1826655" y="4224370"/>
                  <a:ext cx="200738" cy="25631"/>
                  <a:chOff x="1826655" y="4224370"/>
                  <a:chExt cx="200738" cy="25631"/>
                </a:xfrm>
              </p:grpSpPr>
              <p:sp>
                <p:nvSpPr>
                  <p:cNvPr id="7681" name="Google Shape;7681;p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82"/>
                <p:cNvGrpSpPr/>
                <p:nvPr/>
              </p:nvGrpSpPr>
              <p:grpSpPr>
                <a:xfrm>
                  <a:off x="1498221" y="4047614"/>
                  <a:ext cx="328444" cy="240783"/>
                  <a:chOff x="1498221" y="4047614"/>
                  <a:chExt cx="328444" cy="240783"/>
                </a:xfrm>
              </p:grpSpPr>
              <p:sp>
                <p:nvSpPr>
                  <p:cNvPr id="7684" name="Google Shape;7684;p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82"/>
                  <p:cNvGrpSpPr/>
                  <p:nvPr/>
                </p:nvGrpSpPr>
                <p:grpSpPr>
                  <a:xfrm>
                    <a:off x="1498221" y="4047614"/>
                    <a:ext cx="150566" cy="190416"/>
                    <a:chOff x="1498221" y="4047614"/>
                    <a:chExt cx="150566" cy="190416"/>
                  </a:xfrm>
                </p:grpSpPr>
                <p:sp>
                  <p:nvSpPr>
                    <p:cNvPr id="7686" name="Google Shape;7686;p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88" name="Google Shape;7688;p82"/>
              <p:cNvGrpSpPr/>
              <p:nvPr/>
            </p:nvGrpSpPr>
            <p:grpSpPr>
              <a:xfrm>
                <a:off x="1560718" y="3800594"/>
                <a:ext cx="532948" cy="302090"/>
                <a:chOff x="1560718" y="3800594"/>
                <a:chExt cx="532948" cy="302090"/>
              </a:xfrm>
            </p:grpSpPr>
            <p:grpSp>
              <p:nvGrpSpPr>
                <p:cNvPr id="7689" name="Google Shape;7689;p82"/>
                <p:cNvGrpSpPr/>
                <p:nvPr/>
              </p:nvGrpSpPr>
              <p:grpSpPr>
                <a:xfrm>
                  <a:off x="1912179" y="3827344"/>
                  <a:ext cx="181487" cy="25631"/>
                  <a:chOff x="1912179" y="3827344"/>
                  <a:chExt cx="181487" cy="25631"/>
                </a:xfrm>
              </p:grpSpPr>
              <p:sp>
                <p:nvSpPr>
                  <p:cNvPr id="7690" name="Google Shape;7690;p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82"/>
                <p:cNvGrpSpPr/>
                <p:nvPr/>
              </p:nvGrpSpPr>
              <p:grpSpPr>
                <a:xfrm>
                  <a:off x="1912179" y="4044505"/>
                  <a:ext cx="181487" cy="25622"/>
                  <a:chOff x="1912179" y="4044506"/>
                  <a:chExt cx="181487" cy="25622"/>
                </a:xfrm>
              </p:grpSpPr>
              <p:sp>
                <p:nvSpPr>
                  <p:cNvPr id="7693" name="Google Shape;7693;p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82"/>
                <p:cNvGrpSpPr/>
                <p:nvPr/>
              </p:nvGrpSpPr>
              <p:grpSpPr>
                <a:xfrm>
                  <a:off x="1560718" y="3800594"/>
                  <a:ext cx="351472" cy="302090"/>
                  <a:chOff x="1560718" y="3800594"/>
                  <a:chExt cx="351472" cy="302090"/>
                </a:xfrm>
              </p:grpSpPr>
              <p:grpSp>
                <p:nvGrpSpPr>
                  <p:cNvPr id="7696" name="Google Shape;7696;p82"/>
                  <p:cNvGrpSpPr/>
                  <p:nvPr/>
                </p:nvGrpSpPr>
                <p:grpSpPr>
                  <a:xfrm>
                    <a:off x="1560718" y="3842857"/>
                    <a:ext cx="173586" cy="217131"/>
                    <a:chOff x="1560718" y="3842857"/>
                    <a:chExt cx="173586" cy="217131"/>
                  </a:xfrm>
                </p:grpSpPr>
                <p:sp>
                  <p:nvSpPr>
                    <p:cNvPr id="7697" name="Google Shape;7697;p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0" name="Google Shape;7700;p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02" name="Google Shape;7702;p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3" name="Google Shape;7703;p82"/>
              <p:cNvGrpSpPr/>
              <p:nvPr/>
            </p:nvGrpSpPr>
            <p:grpSpPr>
              <a:xfrm>
                <a:off x="785350" y="3605478"/>
                <a:ext cx="535311" cy="249245"/>
                <a:chOff x="785350" y="3605478"/>
                <a:chExt cx="535311" cy="249245"/>
              </a:xfrm>
            </p:grpSpPr>
            <p:grpSp>
              <p:nvGrpSpPr>
                <p:cNvPr id="7704" name="Google Shape;7704;p82"/>
                <p:cNvGrpSpPr/>
                <p:nvPr/>
              </p:nvGrpSpPr>
              <p:grpSpPr>
                <a:xfrm>
                  <a:off x="785350" y="3605478"/>
                  <a:ext cx="376191" cy="102736"/>
                  <a:chOff x="785350" y="3605478"/>
                  <a:chExt cx="376191" cy="102736"/>
                </a:xfrm>
              </p:grpSpPr>
              <p:sp>
                <p:nvSpPr>
                  <p:cNvPr id="7705" name="Google Shape;7705;p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2"/>
                <p:cNvGrpSpPr/>
                <p:nvPr/>
              </p:nvGrpSpPr>
              <p:grpSpPr>
                <a:xfrm>
                  <a:off x="1161530" y="3655851"/>
                  <a:ext cx="159131" cy="198872"/>
                  <a:chOff x="1161530" y="3655851"/>
                  <a:chExt cx="159131" cy="198872"/>
                </a:xfrm>
              </p:grpSpPr>
              <p:sp>
                <p:nvSpPr>
                  <p:cNvPr id="7709" name="Google Shape;7709;p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1" name="Google Shape;7711;p82"/>
              <p:cNvGrpSpPr/>
              <p:nvPr/>
            </p:nvGrpSpPr>
            <p:grpSpPr>
              <a:xfrm>
                <a:off x="785350" y="4047614"/>
                <a:ext cx="535311" cy="240783"/>
                <a:chOff x="785350" y="4047614"/>
                <a:chExt cx="535311" cy="240783"/>
              </a:xfrm>
            </p:grpSpPr>
            <p:grpSp>
              <p:nvGrpSpPr>
                <p:cNvPr id="7712" name="Google Shape;7712;p82"/>
                <p:cNvGrpSpPr/>
                <p:nvPr/>
              </p:nvGrpSpPr>
              <p:grpSpPr>
                <a:xfrm>
                  <a:off x="1161636" y="4047614"/>
                  <a:ext cx="159025" cy="190415"/>
                  <a:chOff x="1161636" y="4047614"/>
                  <a:chExt cx="159025" cy="190415"/>
                </a:xfrm>
              </p:grpSpPr>
              <p:sp>
                <p:nvSpPr>
                  <p:cNvPr id="7713" name="Google Shape;7713;p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2"/>
                <p:cNvGrpSpPr/>
                <p:nvPr/>
              </p:nvGrpSpPr>
              <p:grpSpPr>
                <a:xfrm>
                  <a:off x="785350" y="4185661"/>
                  <a:ext cx="376191" cy="102736"/>
                  <a:chOff x="785350" y="4185661"/>
                  <a:chExt cx="376191" cy="102736"/>
                </a:xfrm>
              </p:grpSpPr>
              <p:sp>
                <p:nvSpPr>
                  <p:cNvPr id="7716" name="Google Shape;7716;p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9" name="Google Shape;7719;p82"/>
              <p:cNvGrpSpPr/>
              <p:nvPr/>
            </p:nvGrpSpPr>
            <p:grpSpPr>
              <a:xfrm>
                <a:off x="1501054" y="3605478"/>
                <a:ext cx="526340" cy="249240"/>
                <a:chOff x="1501054" y="3605478"/>
                <a:chExt cx="526340" cy="249240"/>
              </a:xfrm>
            </p:grpSpPr>
            <p:grpSp>
              <p:nvGrpSpPr>
                <p:cNvPr id="7720" name="Google Shape;7720;p82"/>
                <p:cNvGrpSpPr/>
                <p:nvPr/>
              </p:nvGrpSpPr>
              <p:grpSpPr>
                <a:xfrm>
                  <a:off x="1834208" y="3643867"/>
                  <a:ext cx="193185" cy="25622"/>
                  <a:chOff x="1834208" y="3643867"/>
                  <a:chExt cx="193185" cy="25622"/>
                </a:xfrm>
              </p:grpSpPr>
              <p:sp>
                <p:nvSpPr>
                  <p:cNvPr id="7721" name="Google Shape;7721;p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2"/>
                <p:cNvGrpSpPr/>
                <p:nvPr/>
              </p:nvGrpSpPr>
              <p:grpSpPr>
                <a:xfrm>
                  <a:off x="1501054" y="3605478"/>
                  <a:ext cx="333165" cy="249240"/>
                  <a:chOff x="1501054" y="3605478"/>
                  <a:chExt cx="333165" cy="249240"/>
                </a:xfrm>
              </p:grpSpPr>
              <p:sp>
                <p:nvSpPr>
                  <p:cNvPr id="7724" name="Google Shape;7724;p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5" name="Google Shape;7725;p82"/>
                  <p:cNvGrpSpPr/>
                  <p:nvPr/>
                </p:nvGrpSpPr>
                <p:grpSpPr>
                  <a:xfrm>
                    <a:off x="1501054" y="3655851"/>
                    <a:ext cx="155286" cy="198867"/>
                    <a:chOff x="1501054" y="3655851"/>
                    <a:chExt cx="155286" cy="198867"/>
                  </a:xfrm>
                </p:grpSpPr>
                <p:sp>
                  <p:nvSpPr>
                    <p:cNvPr id="7726" name="Google Shape;7726;p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28" name="Google Shape;7728;p82"/>
              <p:cNvGrpSpPr/>
              <p:nvPr/>
            </p:nvGrpSpPr>
            <p:grpSpPr>
              <a:xfrm>
                <a:off x="724986" y="3800594"/>
                <a:ext cx="532950" cy="302090"/>
                <a:chOff x="724986" y="3800594"/>
                <a:chExt cx="532950" cy="302090"/>
              </a:xfrm>
            </p:grpSpPr>
            <p:grpSp>
              <p:nvGrpSpPr>
                <p:cNvPr id="7729" name="Google Shape;7729;p82"/>
                <p:cNvGrpSpPr/>
                <p:nvPr/>
              </p:nvGrpSpPr>
              <p:grpSpPr>
                <a:xfrm>
                  <a:off x="724986" y="4044367"/>
                  <a:ext cx="181314" cy="25626"/>
                  <a:chOff x="724986" y="4044367"/>
                  <a:chExt cx="181314" cy="25626"/>
                </a:xfrm>
              </p:grpSpPr>
              <p:sp>
                <p:nvSpPr>
                  <p:cNvPr id="7730" name="Google Shape;7730;p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82"/>
                <p:cNvGrpSpPr/>
                <p:nvPr/>
              </p:nvGrpSpPr>
              <p:grpSpPr>
                <a:xfrm>
                  <a:off x="906290" y="3800594"/>
                  <a:ext cx="351646" cy="302090"/>
                  <a:chOff x="906290" y="3800594"/>
                  <a:chExt cx="351646" cy="302090"/>
                </a:xfrm>
              </p:grpSpPr>
              <p:grpSp>
                <p:nvGrpSpPr>
                  <p:cNvPr id="7733" name="Google Shape;7733;p82"/>
                  <p:cNvGrpSpPr/>
                  <p:nvPr/>
                </p:nvGrpSpPr>
                <p:grpSpPr>
                  <a:xfrm>
                    <a:off x="1084172" y="3842857"/>
                    <a:ext cx="173764" cy="217131"/>
                    <a:chOff x="1084172" y="3842857"/>
                    <a:chExt cx="173764" cy="217131"/>
                  </a:xfrm>
                </p:grpSpPr>
                <p:grpSp>
                  <p:nvGrpSpPr>
                    <p:cNvPr id="7734" name="Google Shape;7734;p82"/>
                    <p:cNvGrpSpPr/>
                    <p:nvPr/>
                  </p:nvGrpSpPr>
                  <p:grpSpPr>
                    <a:xfrm>
                      <a:off x="1156862" y="3936509"/>
                      <a:ext cx="101073" cy="25622"/>
                      <a:chOff x="1156862" y="3936509"/>
                      <a:chExt cx="101073" cy="25622"/>
                    </a:xfrm>
                  </p:grpSpPr>
                  <p:sp>
                    <p:nvSpPr>
                      <p:cNvPr id="7735" name="Google Shape;7735;p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7" name="Google Shape;7737;p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8" name="Google Shape;7738;p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2"/>
                <p:cNvGrpSpPr/>
                <p:nvPr/>
              </p:nvGrpSpPr>
              <p:grpSpPr>
                <a:xfrm>
                  <a:off x="724986" y="3830189"/>
                  <a:ext cx="189533" cy="25626"/>
                  <a:chOff x="724986" y="3830189"/>
                  <a:chExt cx="189533" cy="25626"/>
                </a:xfrm>
              </p:grpSpPr>
              <p:sp>
                <p:nvSpPr>
                  <p:cNvPr id="7741" name="Google Shape;7741;p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43" name="Google Shape;7743;p82"/>
          <p:cNvGrpSpPr/>
          <p:nvPr/>
        </p:nvGrpSpPr>
        <p:grpSpPr>
          <a:xfrm>
            <a:off x="2253298" y="2455640"/>
            <a:ext cx="948701" cy="935378"/>
            <a:chOff x="2253298" y="2428317"/>
            <a:chExt cx="948701" cy="935378"/>
          </a:xfrm>
        </p:grpSpPr>
        <p:sp>
          <p:nvSpPr>
            <p:cNvPr id="7744" name="Google Shape;7744;p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780"/>
        <p:cNvGrpSpPr/>
        <p:nvPr/>
      </p:nvGrpSpPr>
      <p:grpSpPr>
        <a:xfrm>
          <a:off x="0" y="0"/>
          <a:ext cx="0" cy="0"/>
          <a:chOff x="0" y="0"/>
          <a:chExt cx="0" cy="0"/>
        </a:xfrm>
      </p:grpSpPr>
      <p:grpSp>
        <p:nvGrpSpPr>
          <p:cNvPr id="7781" name="Google Shape;7781;p83"/>
          <p:cNvGrpSpPr/>
          <p:nvPr/>
        </p:nvGrpSpPr>
        <p:grpSpPr>
          <a:xfrm>
            <a:off x="3353582" y="1145627"/>
            <a:ext cx="2363393" cy="1017867"/>
            <a:chOff x="3292400" y="1219146"/>
            <a:chExt cx="2615240" cy="1110239"/>
          </a:xfrm>
        </p:grpSpPr>
        <p:sp>
          <p:nvSpPr>
            <p:cNvPr id="7782" name="Google Shape;7782;p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783" name="Google Shape;7783;p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84" name="Google Shape;7784;p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785" name="Google Shape;7785;p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786" name="Google Shape;7786;p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787" name="Google Shape;7787;p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788" name="Google Shape;7788;p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789" name="Google Shape;7789;p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790" name="Google Shape;7790;p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791" name="Google Shape;7791;p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792" name="Google Shape;7792;p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93" name="Google Shape;7793;p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794" name="Google Shape;7794;p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795" name="Google Shape;7795;p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796" name="Google Shape;7796;p83"/>
            <p:cNvGrpSpPr/>
            <p:nvPr/>
          </p:nvGrpSpPr>
          <p:grpSpPr>
            <a:xfrm>
              <a:off x="3748438" y="1378608"/>
              <a:ext cx="2159202" cy="903971"/>
              <a:chOff x="1683525" y="2179850"/>
              <a:chExt cx="4519050" cy="2134525"/>
            </a:xfrm>
          </p:grpSpPr>
          <p:sp>
            <p:nvSpPr>
              <p:cNvPr id="7797" name="Google Shape;7797;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98" name="Google Shape;7798;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99" name="Google Shape;7799;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0" name="Google Shape;7800;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1" name="Google Shape;7801;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2" name="Google Shape;7802;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3" name="Google Shape;7803;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4" name="Google Shape;7804;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5" name="Google Shape;7805;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6" name="Google Shape;7806;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7" name="Google Shape;7807;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808" name="Google Shape;7808;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809" name="Google Shape;7809;p83"/>
          <p:cNvGraphicFramePr/>
          <p:nvPr/>
        </p:nvGraphicFramePr>
        <p:xfrm>
          <a:off x="5949675" y="2323100"/>
          <a:ext cx="2491300" cy="868600"/>
        </p:xfrm>
        <a:graphic>
          <a:graphicData uri="http://schemas.openxmlformats.org/drawingml/2006/table">
            <a:tbl>
              <a:tblPr>
                <a:noFill/>
                <a:tableStyleId>{20D7CD45-2EFE-4FC5-82FB-D50862B229AA}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810" name="Google Shape;7810;p83"/>
          <p:cNvGrpSpPr/>
          <p:nvPr/>
        </p:nvGrpSpPr>
        <p:grpSpPr>
          <a:xfrm>
            <a:off x="5926924" y="3381697"/>
            <a:ext cx="2519825" cy="1001454"/>
            <a:chOff x="1906114" y="789980"/>
            <a:chExt cx="1487676" cy="606868"/>
          </a:xfrm>
        </p:grpSpPr>
        <p:cxnSp>
          <p:nvCxnSpPr>
            <p:cNvPr id="7811" name="Google Shape;7811;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12" name="Google Shape;7812;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813" name="Google Shape;7813;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814" name="Google Shape;7814;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815" name="Google Shape;7815;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816" name="Google Shape;7816;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817" name="Google Shape;7817;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818" name="Google Shape;7818;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825" name="Google Shape;7825;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826" name="Google Shape;7826;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827" name="Google Shape;7827;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83"/>
          <p:cNvGrpSpPr/>
          <p:nvPr/>
        </p:nvGrpSpPr>
        <p:grpSpPr>
          <a:xfrm>
            <a:off x="726399" y="1190655"/>
            <a:ext cx="2394370" cy="976502"/>
            <a:chOff x="749309" y="1112739"/>
            <a:chExt cx="2371603" cy="976502"/>
          </a:xfrm>
        </p:grpSpPr>
        <p:sp>
          <p:nvSpPr>
            <p:cNvPr id="7829" name="Google Shape;7829;p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861" name="Google Shape;7861;p83"/>
          <p:cNvGraphicFramePr/>
          <p:nvPr/>
        </p:nvGraphicFramePr>
        <p:xfrm>
          <a:off x="5949700" y="1188950"/>
          <a:ext cx="2491300" cy="976425"/>
        </p:xfrm>
        <a:graphic>
          <a:graphicData uri="http://schemas.openxmlformats.org/drawingml/2006/table">
            <a:tbl>
              <a:tblPr>
                <a:noFill/>
                <a:tableStyleId>{20D7CD45-2EFE-4FC5-82FB-D50862B229AA}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862" name="Google Shape;7862;p83"/>
          <p:cNvGraphicFramePr/>
          <p:nvPr/>
        </p:nvGraphicFramePr>
        <p:xfrm>
          <a:off x="3356413" y="2323100"/>
          <a:ext cx="2363400" cy="868575"/>
        </p:xfrm>
        <a:graphic>
          <a:graphicData uri="http://schemas.openxmlformats.org/drawingml/2006/table">
            <a:tbl>
              <a:tblPr>
                <a:noFill/>
                <a:tableStyleId>{20D7CD45-2EFE-4FC5-82FB-D50862B229AA}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863" name="Google Shape;7863;p83"/>
          <p:cNvGrpSpPr/>
          <p:nvPr/>
        </p:nvGrpSpPr>
        <p:grpSpPr>
          <a:xfrm>
            <a:off x="4100342" y="2709743"/>
            <a:ext cx="1517436" cy="74460"/>
            <a:chOff x="3980086" y="2804397"/>
            <a:chExt cx="1227600" cy="66900"/>
          </a:xfrm>
        </p:grpSpPr>
        <p:sp>
          <p:nvSpPr>
            <p:cNvPr id="7864" name="Google Shape;7864;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83"/>
          <p:cNvGrpSpPr/>
          <p:nvPr/>
        </p:nvGrpSpPr>
        <p:grpSpPr>
          <a:xfrm>
            <a:off x="4725406" y="3002330"/>
            <a:ext cx="892956" cy="74460"/>
            <a:chOff x="3980086" y="2804397"/>
            <a:chExt cx="1227600" cy="66900"/>
          </a:xfrm>
        </p:grpSpPr>
        <p:sp>
          <p:nvSpPr>
            <p:cNvPr id="7867" name="Google Shape;7867;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83"/>
          <p:cNvGrpSpPr/>
          <p:nvPr/>
        </p:nvGrpSpPr>
        <p:grpSpPr>
          <a:xfrm>
            <a:off x="3358498" y="3361213"/>
            <a:ext cx="2363244" cy="1005943"/>
            <a:chOff x="3358415" y="3361302"/>
            <a:chExt cx="2363244" cy="1024695"/>
          </a:xfrm>
        </p:grpSpPr>
        <p:grpSp>
          <p:nvGrpSpPr>
            <p:cNvPr id="7870" name="Google Shape;7870;p83"/>
            <p:cNvGrpSpPr/>
            <p:nvPr/>
          </p:nvGrpSpPr>
          <p:grpSpPr>
            <a:xfrm>
              <a:off x="3358415" y="3361302"/>
              <a:ext cx="441300" cy="1024695"/>
              <a:chOff x="3358415" y="3361302"/>
              <a:chExt cx="441300" cy="1024695"/>
            </a:xfrm>
          </p:grpSpPr>
          <p:sp>
            <p:nvSpPr>
              <p:cNvPr id="7871" name="Google Shape;7871;p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83"/>
            <p:cNvGrpSpPr/>
            <p:nvPr/>
          </p:nvGrpSpPr>
          <p:grpSpPr>
            <a:xfrm>
              <a:off x="3838901" y="3361302"/>
              <a:ext cx="441300" cy="1024695"/>
              <a:chOff x="3838901" y="3361302"/>
              <a:chExt cx="441300" cy="1024695"/>
            </a:xfrm>
          </p:grpSpPr>
          <p:sp>
            <p:nvSpPr>
              <p:cNvPr id="7878" name="Google Shape;7878;p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83"/>
            <p:cNvGrpSpPr/>
            <p:nvPr/>
          </p:nvGrpSpPr>
          <p:grpSpPr>
            <a:xfrm>
              <a:off x="4319387" y="3361302"/>
              <a:ext cx="441300" cy="1024695"/>
              <a:chOff x="4319387" y="3361302"/>
              <a:chExt cx="441300" cy="1024695"/>
            </a:xfrm>
          </p:grpSpPr>
          <p:sp>
            <p:nvSpPr>
              <p:cNvPr id="7885" name="Google Shape;7885;p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3"/>
            <p:cNvGrpSpPr/>
            <p:nvPr/>
          </p:nvGrpSpPr>
          <p:grpSpPr>
            <a:xfrm>
              <a:off x="4799873" y="3361302"/>
              <a:ext cx="441300" cy="1024695"/>
              <a:chOff x="4799873" y="3361302"/>
              <a:chExt cx="441300" cy="1024695"/>
            </a:xfrm>
          </p:grpSpPr>
          <p:sp>
            <p:nvSpPr>
              <p:cNvPr id="7892" name="Google Shape;7892;p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83"/>
            <p:cNvGrpSpPr/>
            <p:nvPr/>
          </p:nvGrpSpPr>
          <p:grpSpPr>
            <a:xfrm>
              <a:off x="5280360" y="3361302"/>
              <a:ext cx="441300" cy="1024695"/>
              <a:chOff x="5280360" y="3361302"/>
              <a:chExt cx="441300" cy="1024695"/>
            </a:xfrm>
          </p:grpSpPr>
          <p:sp>
            <p:nvSpPr>
              <p:cNvPr id="7899" name="Google Shape;7899;p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5" name="Google Shape;7905;p83"/>
          <p:cNvGraphicFramePr/>
          <p:nvPr/>
        </p:nvGraphicFramePr>
        <p:xfrm>
          <a:off x="724925" y="2323100"/>
          <a:ext cx="2403600" cy="881400"/>
        </p:xfrm>
        <a:graphic>
          <a:graphicData uri="http://schemas.openxmlformats.org/drawingml/2006/table">
            <a:tbl>
              <a:tblPr>
                <a:noFill/>
                <a:tableStyleId>{20D7CD45-2EFE-4FC5-82FB-D50862B229AA}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906" name="Google Shape;7906;p83"/>
          <p:cNvGrpSpPr/>
          <p:nvPr/>
        </p:nvGrpSpPr>
        <p:grpSpPr>
          <a:xfrm>
            <a:off x="726450" y="3372825"/>
            <a:ext cx="2403614" cy="1005900"/>
            <a:chOff x="726450" y="3372825"/>
            <a:chExt cx="2403614" cy="1005900"/>
          </a:xfrm>
        </p:grpSpPr>
        <p:grpSp>
          <p:nvGrpSpPr>
            <p:cNvPr id="7907" name="Google Shape;7907;p83"/>
            <p:cNvGrpSpPr/>
            <p:nvPr/>
          </p:nvGrpSpPr>
          <p:grpSpPr>
            <a:xfrm>
              <a:off x="726450" y="3696000"/>
              <a:ext cx="2403614" cy="500898"/>
              <a:chOff x="726450" y="3696000"/>
              <a:chExt cx="2403614" cy="500898"/>
            </a:xfrm>
          </p:grpSpPr>
          <p:sp>
            <p:nvSpPr>
              <p:cNvPr id="7908" name="Google Shape;7908;p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09" name="Google Shape;7909;p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10" name="Google Shape;7910;p83"/>
            <p:cNvGrpSpPr/>
            <p:nvPr/>
          </p:nvGrpSpPr>
          <p:grpSpPr>
            <a:xfrm>
              <a:off x="1348050" y="3372825"/>
              <a:ext cx="1720425" cy="1005900"/>
              <a:chOff x="1348050" y="3372825"/>
              <a:chExt cx="1720425" cy="1005900"/>
            </a:xfrm>
          </p:grpSpPr>
          <p:sp>
            <p:nvSpPr>
              <p:cNvPr id="7911" name="Google Shape;7911;p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2" name="Google Shape;7912;p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3" name="Google Shape;7913;p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4" name="Google Shape;7914;p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15" name="Google Shape;7915;p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16" name="Google Shape;7916;p83"/>
            <p:cNvGrpSpPr/>
            <p:nvPr/>
          </p:nvGrpSpPr>
          <p:grpSpPr>
            <a:xfrm>
              <a:off x="1455707" y="3731058"/>
              <a:ext cx="1491150" cy="417657"/>
              <a:chOff x="1455707" y="3731058"/>
              <a:chExt cx="1491150" cy="417657"/>
            </a:xfrm>
          </p:grpSpPr>
          <p:grpSp>
            <p:nvGrpSpPr>
              <p:cNvPr id="7917" name="Google Shape;7917;p83"/>
              <p:cNvGrpSpPr/>
              <p:nvPr/>
            </p:nvGrpSpPr>
            <p:grpSpPr>
              <a:xfrm>
                <a:off x="1472938" y="3745828"/>
                <a:ext cx="72126" cy="53788"/>
                <a:chOff x="1472938" y="3745828"/>
                <a:chExt cx="72126" cy="53788"/>
              </a:xfrm>
            </p:grpSpPr>
            <p:sp>
              <p:nvSpPr>
                <p:cNvPr id="7918" name="Google Shape;7918;p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3"/>
              <p:cNvGrpSpPr/>
              <p:nvPr/>
            </p:nvGrpSpPr>
            <p:grpSpPr>
              <a:xfrm>
                <a:off x="1819181" y="4089633"/>
                <a:ext cx="72126" cy="53788"/>
                <a:chOff x="1819181" y="4089633"/>
                <a:chExt cx="72126" cy="53788"/>
              </a:xfrm>
            </p:grpSpPr>
            <p:sp>
              <p:nvSpPr>
                <p:cNvPr id="7921" name="Google Shape;7921;p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83"/>
              <p:cNvGrpSpPr/>
              <p:nvPr/>
            </p:nvGrpSpPr>
            <p:grpSpPr>
              <a:xfrm>
                <a:off x="1455707" y="4084171"/>
                <a:ext cx="64321" cy="64544"/>
                <a:chOff x="1455707" y="4084171"/>
                <a:chExt cx="64321" cy="64544"/>
              </a:xfrm>
            </p:grpSpPr>
            <p:sp>
              <p:nvSpPr>
                <p:cNvPr id="7924" name="Google Shape;7924;p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83"/>
              <p:cNvGrpSpPr/>
              <p:nvPr/>
            </p:nvGrpSpPr>
            <p:grpSpPr>
              <a:xfrm>
                <a:off x="1818610" y="3731058"/>
                <a:ext cx="64321" cy="64544"/>
                <a:chOff x="1818610" y="3731058"/>
                <a:chExt cx="64321" cy="64544"/>
              </a:xfrm>
            </p:grpSpPr>
            <p:sp>
              <p:nvSpPr>
                <p:cNvPr id="7927" name="Google Shape;7927;p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83"/>
              <p:cNvGrpSpPr/>
              <p:nvPr/>
            </p:nvGrpSpPr>
            <p:grpSpPr>
              <a:xfrm>
                <a:off x="2172491" y="4089633"/>
                <a:ext cx="72126" cy="53788"/>
                <a:chOff x="2172491" y="4089633"/>
                <a:chExt cx="72126" cy="53788"/>
              </a:xfrm>
            </p:grpSpPr>
            <p:sp>
              <p:nvSpPr>
                <p:cNvPr id="7930" name="Google Shape;7930;p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83"/>
              <p:cNvGrpSpPr/>
              <p:nvPr/>
            </p:nvGrpSpPr>
            <p:grpSpPr>
              <a:xfrm>
                <a:off x="2171920" y="3731058"/>
                <a:ext cx="64321" cy="64544"/>
                <a:chOff x="2171920" y="3731058"/>
                <a:chExt cx="64321" cy="64544"/>
              </a:xfrm>
            </p:grpSpPr>
            <p:sp>
              <p:nvSpPr>
                <p:cNvPr id="7933" name="Google Shape;7933;p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83"/>
              <p:cNvGrpSpPr/>
              <p:nvPr/>
            </p:nvGrpSpPr>
            <p:grpSpPr>
              <a:xfrm>
                <a:off x="2874730" y="3745828"/>
                <a:ext cx="72126" cy="53788"/>
                <a:chOff x="2874730" y="3745828"/>
                <a:chExt cx="72126" cy="53788"/>
              </a:xfrm>
            </p:grpSpPr>
            <p:sp>
              <p:nvSpPr>
                <p:cNvPr id="7936" name="Google Shape;7936;p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83"/>
              <p:cNvGrpSpPr/>
              <p:nvPr/>
            </p:nvGrpSpPr>
            <p:grpSpPr>
              <a:xfrm>
                <a:off x="2878589" y="4081481"/>
                <a:ext cx="64321" cy="64544"/>
                <a:chOff x="2878589" y="4081481"/>
                <a:chExt cx="64321" cy="64544"/>
              </a:xfrm>
            </p:grpSpPr>
            <p:sp>
              <p:nvSpPr>
                <p:cNvPr id="7939" name="Google Shape;7939;p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3"/>
              <p:cNvGrpSpPr/>
              <p:nvPr/>
            </p:nvGrpSpPr>
            <p:grpSpPr>
              <a:xfrm>
                <a:off x="2525796" y="4089633"/>
                <a:ext cx="72126" cy="53788"/>
                <a:chOff x="2525796" y="4089633"/>
                <a:chExt cx="72126" cy="53788"/>
              </a:xfrm>
            </p:grpSpPr>
            <p:sp>
              <p:nvSpPr>
                <p:cNvPr id="7942" name="Google Shape;7942;p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83"/>
              <p:cNvGrpSpPr/>
              <p:nvPr/>
            </p:nvGrpSpPr>
            <p:grpSpPr>
              <a:xfrm>
                <a:off x="2525225" y="3731058"/>
                <a:ext cx="64321" cy="64544"/>
                <a:chOff x="2525225" y="3731058"/>
                <a:chExt cx="64321" cy="64544"/>
              </a:xfrm>
            </p:grpSpPr>
            <p:sp>
              <p:nvSpPr>
                <p:cNvPr id="7945" name="Google Shape;7945;p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950"/>
        <p:cNvGrpSpPr/>
        <p:nvPr/>
      </p:nvGrpSpPr>
      <p:grpSpPr>
        <a:xfrm>
          <a:off x="0" y="0"/>
          <a:ext cx="0" cy="0"/>
          <a:chOff x="0" y="0"/>
          <a:chExt cx="0" cy="0"/>
        </a:xfrm>
      </p:grpSpPr>
      <p:grpSp>
        <p:nvGrpSpPr>
          <p:cNvPr id="7951" name="Google Shape;7951;p84"/>
          <p:cNvGrpSpPr/>
          <p:nvPr/>
        </p:nvGrpSpPr>
        <p:grpSpPr>
          <a:xfrm>
            <a:off x="732428" y="1171356"/>
            <a:ext cx="845921" cy="690752"/>
            <a:chOff x="732428" y="1198513"/>
            <a:chExt cx="845921" cy="690752"/>
          </a:xfrm>
        </p:grpSpPr>
        <p:grpSp>
          <p:nvGrpSpPr>
            <p:cNvPr id="7952" name="Google Shape;7952;p84"/>
            <p:cNvGrpSpPr/>
            <p:nvPr/>
          </p:nvGrpSpPr>
          <p:grpSpPr>
            <a:xfrm>
              <a:off x="823030" y="1198513"/>
              <a:ext cx="755319" cy="690752"/>
              <a:chOff x="823030" y="1198513"/>
              <a:chExt cx="755319" cy="690752"/>
            </a:xfrm>
          </p:grpSpPr>
          <p:sp>
            <p:nvSpPr>
              <p:cNvPr id="7953" name="Google Shape;7953;p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84"/>
            <p:cNvGrpSpPr/>
            <p:nvPr/>
          </p:nvGrpSpPr>
          <p:grpSpPr>
            <a:xfrm>
              <a:off x="732428" y="1239937"/>
              <a:ext cx="739912" cy="607886"/>
              <a:chOff x="732428" y="1239937"/>
              <a:chExt cx="739912" cy="607886"/>
            </a:xfrm>
          </p:grpSpPr>
          <p:sp>
            <p:nvSpPr>
              <p:cNvPr id="7956" name="Google Shape;7956;p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84"/>
            <p:cNvGrpSpPr/>
            <p:nvPr/>
          </p:nvGrpSpPr>
          <p:grpSpPr>
            <a:xfrm>
              <a:off x="732428" y="1277018"/>
              <a:ext cx="702832" cy="533758"/>
              <a:chOff x="732428" y="1277018"/>
              <a:chExt cx="702832" cy="533758"/>
            </a:xfrm>
          </p:grpSpPr>
          <p:sp>
            <p:nvSpPr>
              <p:cNvPr id="7959" name="Google Shape;7959;p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84"/>
            <p:cNvGrpSpPr/>
            <p:nvPr/>
          </p:nvGrpSpPr>
          <p:grpSpPr>
            <a:xfrm>
              <a:off x="931170" y="1306653"/>
              <a:ext cx="647179" cy="474455"/>
              <a:chOff x="931170" y="1306653"/>
              <a:chExt cx="647179" cy="474455"/>
            </a:xfrm>
          </p:grpSpPr>
          <p:sp>
            <p:nvSpPr>
              <p:cNvPr id="7962" name="Google Shape;7962;p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4"/>
          <p:cNvGrpSpPr/>
          <p:nvPr/>
        </p:nvGrpSpPr>
        <p:grpSpPr>
          <a:xfrm>
            <a:off x="3964037" y="1171363"/>
            <a:ext cx="634656" cy="699982"/>
            <a:chOff x="5985650" y="2860025"/>
            <a:chExt cx="1396075" cy="1539775"/>
          </a:xfrm>
        </p:grpSpPr>
        <p:sp>
          <p:nvSpPr>
            <p:cNvPr id="7966" name="Google Shape;7966;p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84"/>
          <p:cNvGrpSpPr/>
          <p:nvPr/>
        </p:nvGrpSpPr>
        <p:grpSpPr>
          <a:xfrm>
            <a:off x="4719687" y="1171356"/>
            <a:ext cx="725845" cy="699975"/>
            <a:chOff x="4249973" y="1201875"/>
            <a:chExt cx="1958568" cy="1888762"/>
          </a:xfrm>
        </p:grpSpPr>
        <p:sp>
          <p:nvSpPr>
            <p:cNvPr id="7999" name="Google Shape;7999;p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0" name="Google Shape;8000;p84"/>
            <p:cNvGrpSpPr/>
            <p:nvPr/>
          </p:nvGrpSpPr>
          <p:grpSpPr>
            <a:xfrm>
              <a:off x="5853086" y="1789142"/>
              <a:ext cx="355454" cy="1048099"/>
              <a:chOff x="5576108" y="2016725"/>
              <a:chExt cx="565200" cy="1666560"/>
            </a:xfrm>
          </p:grpSpPr>
          <p:sp>
            <p:nvSpPr>
              <p:cNvPr id="8001" name="Google Shape;8001;p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02" name="Google Shape;8002;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84"/>
            <p:cNvGrpSpPr/>
            <p:nvPr/>
          </p:nvGrpSpPr>
          <p:grpSpPr>
            <a:xfrm>
              <a:off x="4869455" y="2691676"/>
              <a:ext cx="1013897" cy="398961"/>
              <a:chOff x="4012057" y="3451825"/>
              <a:chExt cx="1612175" cy="634379"/>
            </a:xfrm>
          </p:grpSpPr>
          <p:sp>
            <p:nvSpPr>
              <p:cNvPr id="8004" name="Google Shape;8004;p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05" name="Google Shape;8005;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4"/>
            <p:cNvGrpSpPr/>
            <p:nvPr/>
          </p:nvGrpSpPr>
          <p:grpSpPr>
            <a:xfrm>
              <a:off x="4276937" y="2155961"/>
              <a:ext cx="651965" cy="891358"/>
              <a:chOff x="3069908" y="2599997"/>
              <a:chExt cx="1036675" cy="1417328"/>
            </a:xfrm>
          </p:grpSpPr>
          <p:sp>
            <p:nvSpPr>
              <p:cNvPr id="8007" name="Google Shape;8007;p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08" name="Google Shape;8008;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84"/>
            <p:cNvGrpSpPr/>
            <p:nvPr/>
          </p:nvGrpSpPr>
          <p:grpSpPr>
            <a:xfrm>
              <a:off x="5054918" y="1201875"/>
              <a:ext cx="999548" cy="602711"/>
              <a:chOff x="4306958" y="1082925"/>
              <a:chExt cx="1589359" cy="958358"/>
            </a:xfrm>
          </p:grpSpPr>
          <p:sp>
            <p:nvSpPr>
              <p:cNvPr id="8010" name="Google Shape;8010;p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11" name="Google Shape;8011;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4"/>
            <p:cNvGrpSpPr/>
            <p:nvPr/>
          </p:nvGrpSpPr>
          <p:grpSpPr>
            <a:xfrm>
              <a:off x="4249973" y="1303451"/>
              <a:ext cx="799317" cy="841334"/>
              <a:chOff x="3027033" y="1244439"/>
              <a:chExt cx="1270977" cy="1337786"/>
            </a:xfrm>
          </p:grpSpPr>
          <p:sp>
            <p:nvSpPr>
              <p:cNvPr id="8013" name="Google Shape;8013;p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14" name="Google Shape;8014;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5" name="Google Shape;8015;p84"/>
          <p:cNvGrpSpPr/>
          <p:nvPr/>
        </p:nvGrpSpPr>
        <p:grpSpPr>
          <a:xfrm>
            <a:off x="4072551" y="2058137"/>
            <a:ext cx="750769" cy="683784"/>
            <a:chOff x="4204684" y="2104422"/>
            <a:chExt cx="699822" cy="637382"/>
          </a:xfrm>
        </p:grpSpPr>
        <p:grpSp>
          <p:nvGrpSpPr>
            <p:cNvPr id="8016" name="Google Shape;8016;p84"/>
            <p:cNvGrpSpPr/>
            <p:nvPr/>
          </p:nvGrpSpPr>
          <p:grpSpPr>
            <a:xfrm>
              <a:off x="4204684" y="2430067"/>
              <a:ext cx="342957" cy="311738"/>
              <a:chOff x="4204684" y="2430067"/>
              <a:chExt cx="342957" cy="311738"/>
            </a:xfrm>
          </p:grpSpPr>
          <p:sp>
            <p:nvSpPr>
              <p:cNvPr id="8017" name="Google Shape;8017;p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84"/>
            <p:cNvGrpSpPr/>
            <p:nvPr/>
          </p:nvGrpSpPr>
          <p:grpSpPr>
            <a:xfrm>
              <a:off x="4561586" y="2430067"/>
              <a:ext cx="342920" cy="311738"/>
              <a:chOff x="4561586" y="2430067"/>
              <a:chExt cx="342920" cy="311738"/>
            </a:xfrm>
          </p:grpSpPr>
          <p:sp>
            <p:nvSpPr>
              <p:cNvPr id="8020" name="Google Shape;8020;p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84"/>
            <p:cNvGrpSpPr/>
            <p:nvPr/>
          </p:nvGrpSpPr>
          <p:grpSpPr>
            <a:xfrm>
              <a:off x="4561586" y="2104422"/>
              <a:ext cx="342920" cy="311738"/>
              <a:chOff x="4561586" y="2104422"/>
              <a:chExt cx="342920" cy="311738"/>
            </a:xfrm>
          </p:grpSpPr>
          <p:sp>
            <p:nvSpPr>
              <p:cNvPr id="8023" name="Google Shape;8023;p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84"/>
            <p:cNvGrpSpPr/>
            <p:nvPr/>
          </p:nvGrpSpPr>
          <p:grpSpPr>
            <a:xfrm>
              <a:off x="4204684" y="2104422"/>
              <a:ext cx="342957" cy="311664"/>
              <a:chOff x="4204684" y="2104422"/>
              <a:chExt cx="342957" cy="311664"/>
            </a:xfrm>
          </p:grpSpPr>
          <p:sp>
            <p:nvSpPr>
              <p:cNvPr id="8026" name="Google Shape;8026;p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8" name="Google Shape;8028;p84"/>
          <p:cNvGrpSpPr/>
          <p:nvPr/>
        </p:nvGrpSpPr>
        <p:grpSpPr>
          <a:xfrm>
            <a:off x="5536984" y="1171351"/>
            <a:ext cx="660591" cy="688867"/>
            <a:chOff x="5830645" y="1267368"/>
            <a:chExt cx="530340" cy="553040"/>
          </a:xfrm>
        </p:grpSpPr>
        <p:sp>
          <p:nvSpPr>
            <p:cNvPr id="8029" name="Google Shape;8029;p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0" name="Google Shape;8030;p84"/>
            <p:cNvGrpSpPr/>
            <p:nvPr/>
          </p:nvGrpSpPr>
          <p:grpSpPr>
            <a:xfrm>
              <a:off x="5830645" y="1267368"/>
              <a:ext cx="259743" cy="269909"/>
              <a:chOff x="5830645" y="1267368"/>
              <a:chExt cx="259743" cy="269909"/>
            </a:xfrm>
          </p:grpSpPr>
          <p:sp>
            <p:nvSpPr>
              <p:cNvPr id="8031" name="Google Shape;8031;p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84"/>
            <p:cNvGrpSpPr/>
            <p:nvPr/>
          </p:nvGrpSpPr>
          <p:grpSpPr>
            <a:xfrm>
              <a:off x="6101293" y="1267368"/>
              <a:ext cx="259692" cy="269909"/>
              <a:chOff x="6101293" y="1267368"/>
              <a:chExt cx="259692" cy="269909"/>
            </a:xfrm>
          </p:grpSpPr>
          <p:sp>
            <p:nvSpPr>
              <p:cNvPr id="8034" name="Google Shape;8034;p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4"/>
            <p:cNvGrpSpPr/>
            <p:nvPr/>
          </p:nvGrpSpPr>
          <p:grpSpPr>
            <a:xfrm>
              <a:off x="5830645" y="1550500"/>
              <a:ext cx="259692" cy="269909"/>
              <a:chOff x="5830645" y="1550500"/>
              <a:chExt cx="259692" cy="269909"/>
            </a:xfrm>
          </p:grpSpPr>
          <p:sp>
            <p:nvSpPr>
              <p:cNvPr id="8037" name="Google Shape;8037;p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84"/>
            <p:cNvGrpSpPr/>
            <p:nvPr/>
          </p:nvGrpSpPr>
          <p:grpSpPr>
            <a:xfrm>
              <a:off x="6101293" y="1550500"/>
              <a:ext cx="259692" cy="269909"/>
              <a:chOff x="6101293" y="1550500"/>
              <a:chExt cx="259692" cy="269909"/>
            </a:xfrm>
          </p:grpSpPr>
          <p:sp>
            <p:nvSpPr>
              <p:cNvPr id="8040" name="Google Shape;8040;p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2" name="Google Shape;8042;p84"/>
          <p:cNvGrpSpPr/>
          <p:nvPr/>
        </p:nvGrpSpPr>
        <p:grpSpPr>
          <a:xfrm>
            <a:off x="739138" y="2061810"/>
            <a:ext cx="697154" cy="679574"/>
            <a:chOff x="2679875" y="2361475"/>
            <a:chExt cx="780425" cy="760575"/>
          </a:xfrm>
        </p:grpSpPr>
        <p:sp>
          <p:nvSpPr>
            <p:cNvPr id="8043" name="Google Shape;8043;p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84"/>
          <p:cNvGrpSpPr/>
          <p:nvPr/>
        </p:nvGrpSpPr>
        <p:grpSpPr>
          <a:xfrm>
            <a:off x="3138297" y="1171402"/>
            <a:ext cx="735829" cy="684547"/>
            <a:chOff x="3351965" y="1148808"/>
            <a:chExt cx="750770" cy="698375"/>
          </a:xfrm>
        </p:grpSpPr>
        <p:grpSp>
          <p:nvGrpSpPr>
            <p:cNvPr id="8050" name="Google Shape;8050;p84"/>
            <p:cNvGrpSpPr/>
            <p:nvPr/>
          </p:nvGrpSpPr>
          <p:grpSpPr>
            <a:xfrm>
              <a:off x="3586796" y="1148808"/>
              <a:ext cx="294857" cy="286830"/>
              <a:chOff x="3750225" y="1774000"/>
              <a:chExt cx="149575" cy="145525"/>
            </a:xfrm>
          </p:grpSpPr>
          <p:sp>
            <p:nvSpPr>
              <p:cNvPr id="8051" name="Google Shape;8051;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84"/>
            <p:cNvGrpSpPr/>
            <p:nvPr/>
          </p:nvGrpSpPr>
          <p:grpSpPr>
            <a:xfrm>
              <a:off x="3779245" y="1375768"/>
              <a:ext cx="323490" cy="286978"/>
              <a:chOff x="3847850" y="1889150"/>
              <a:chExt cx="164100" cy="145600"/>
            </a:xfrm>
          </p:grpSpPr>
          <p:sp>
            <p:nvSpPr>
              <p:cNvPr id="8054" name="Google Shape;8054;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84"/>
            <p:cNvGrpSpPr/>
            <p:nvPr/>
          </p:nvGrpSpPr>
          <p:grpSpPr>
            <a:xfrm>
              <a:off x="3351965" y="1330435"/>
              <a:ext cx="295449" cy="285401"/>
              <a:chOff x="3631100" y="1866150"/>
              <a:chExt cx="149875" cy="144800"/>
            </a:xfrm>
          </p:grpSpPr>
          <p:sp>
            <p:nvSpPr>
              <p:cNvPr id="8057" name="Google Shape;8057;p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4"/>
            <p:cNvGrpSpPr/>
            <p:nvPr/>
          </p:nvGrpSpPr>
          <p:grpSpPr>
            <a:xfrm>
              <a:off x="3548208" y="1560352"/>
              <a:ext cx="294808" cy="286830"/>
              <a:chOff x="3730650" y="1982800"/>
              <a:chExt cx="149550" cy="145525"/>
            </a:xfrm>
          </p:grpSpPr>
          <p:sp>
            <p:nvSpPr>
              <p:cNvPr id="8060" name="Google Shape;8060;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2" name="Google Shape;8062;p84"/>
          <p:cNvGrpSpPr/>
          <p:nvPr/>
        </p:nvGrpSpPr>
        <p:grpSpPr>
          <a:xfrm>
            <a:off x="7639949" y="1171356"/>
            <a:ext cx="804565" cy="677795"/>
            <a:chOff x="7636443" y="1204988"/>
            <a:chExt cx="804565" cy="677795"/>
          </a:xfrm>
        </p:grpSpPr>
        <p:grpSp>
          <p:nvGrpSpPr>
            <p:cNvPr id="8063" name="Google Shape;8063;p84"/>
            <p:cNvGrpSpPr/>
            <p:nvPr/>
          </p:nvGrpSpPr>
          <p:grpSpPr>
            <a:xfrm>
              <a:off x="7636443" y="1509705"/>
              <a:ext cx="804565" cy="373078"/>
              <a:chOff x="7636443" y="1509705"/>
              <a:chExt cx="804565" cy="373078"/>
            </a:xfrm>
          </p:grpSpPr>
          <p:sp>
            <p:nvSpPr>
              <p:cNvPr id="8064" name="Google Shape;8064;p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84"/>
            <p:cNvGrpSpPr/>
            <p:nvPr/>
          </p:nvGrpSpPr>
          <p:grpSpPr>
            <a:xfrm>
              <a:off x="7636443" y="1408133"/>
              <a:ext cx="804565" cy="373078"/>
              <a:chOff x="7636443" y="1408133"/>
              <a:chExt cx="804565" cy="373078"/>
            </a:xfrm>
          </p:grpSpPr>
          <p:sp>
            <p:nvSpPr>
              <p:cNvPr id="8067" name="Google Shape;8067;p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4"/>
            <p:cNvGrpSpPr/>
            <p:nvPr/>
          </p:nvGrpSpPr>
          <p:grpSpPr>
            <a:xfrm>
              <a:off x="7636443" y="1306560"/>
              <a:ext cx="804565" cy="373078"/>
              <a:chOff x="7636443" y="1306560"/>
              <a:chExt cx="804565" cy="373078"/>
            </a:xfrm>
          </p:grpSpPr>
          <p:sp>
            <p:nvSpPr>
              <p:cNvPr id="8070" name="Google Shape;8070;p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4"/>
            <p:cNvGrpSpPr/>
            <p:nvPr/>
          </p:nvGrpSpPr>
          <p:grpSpPr>
            <a:xfrm>
              <a:off x="7636443" y="1204988"/>
              <a:ext cx="804565" cy="373078"/>
              <a:chOff x="7636443" y="1204988"/>
              <a:chExt cx="804565" cy="373078"/>
            </a:xfrm>
          </p:grpSpPr>
          <p:sp>
            <p:nvSpPr>
              <p:cNvPr id="8073" name="Google Shape;8073;p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5" name="Google Shape;8075;p84"/>
          <p:cNvGrpSpPr/>
          <p:nvPr/>
        </p:nvGrpSpPr>
        <p:grpSpPr>
          <a:xfrm>
            <a:off x="4978796" y="2078771"/>
            <a:ext cx="661339" cy="661188"/>
            <a:chOff x="3990000" y="975400"/>
            <a:chExt cx="3934200" cy="3933300"/>
          </a:xfrm>
        </p:grpSpPr>
        <p:sp>
          <p:nvSpPr>
            <p:cNvPr id="8076" name="Google Shape;8076;p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84"/>
          <p:cNvGrpSpPr/>
          <p:nvPr/>
        </p:nvGrpSpPr>
        <p:grpSpPr>
          <a:xfrm>
            <a:off x="6622444" y="2057409"/>
            <a:ext cx="868881" cy="684241"/>
            <a:chOff x="6598259" y="2078634"/>
            <a:chExt cx="868881" cy="684241"/>
          </a:xfrm>
        </p:grpSpPr>
        <p:sp>
          <p:nvSpPr>
            <p:cNvPr id="8081" name="Google Shape;8081;p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7" name="Google Shape;8087;p84"/>
            <p:cNvGrpSpPr/>
            <p:nvPr/>
          </p:nvGrpSpPr>
          <p:grpSpPr>
            <a:xfrm>
              <a:off x="6808175" y="2078634"/>
              <a:ext cx="452229" cy="684241"/>
              <a:chOff x="6808175" y="2078634"/>
              <a:chExt cx="452229" cy="684241"/>
            </a:xfrm>
          </p:grpSpPr>
          <p:sp>
            <p:nvSpPr>
              <p:cNvPr id="8088" name="Google Shape;8088;p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84"/>
              <p:cNvGrpSpPr/>
              <p:nvPr/>
            </p:nvGrpSpPr>
            <p:grpSpPr>
              <a:xfrm>
                <a:off x="6821586" y="2078634"/>
                <a:ext cx="426871" cy="684241"/>
                <a:chOff x="6821586" y="2078634"/>
                <a:chExt cx="426871" cy="684241"/>
              </a:xfrm>
            </p:grpSpPr>
            <p:grpSp>
              <p:nvGrpSpPr>
                <p:cNvPr id="8095" name="Google Shape;8095;p84"/>
                <p:cNvGrpSpPr/>
                <p:nvPr/>
              </p:nvGrpSpPr>
              <p:grpSpPr>
                <a:xfrm>
                  <a:off x="6821586" y="2078634"/>
                  <a:ext cx="426871" cy="684241"/>
                  <a:chOff x="6821586" y="2078634"/>
                  <a:chExt cx="426871" cy="684241"/>
                </a:xfrm>
              </p:grpSpPr>
              <p:sp>
                <p:nvSpPr>
                  <p:cNvPr id="8096" name="Google Shape;8096;p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5" name="Google Shape;8115;p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21" name="Google Shape;8121;p84"/>
          <p:cNvGrpSpPr/>
          <p:nvPr/>
        </p:nvGrpSpPr>
        <p:grpSpPr>
          <a:xfrm>
            <a:off x="5795610" y="2063018"/>
            <a:ext cx="671358" cy="671358"/>
            <a:chOff x="6535625" y="760425"/>
            <a:chExt cx="1665900" cy="1665900"/>
          </a:xfrm>
        </p:grpSpPr>
        <p:sp>
          <p:nvSpPr>
            <p:cNvPr id="8122" name="Google Shape;8122;p8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84"/>
          <p:cNvGrpSpPr/>
          <p:nvPr/>
        </p:nvGrpSpPr>
        <p:grpSpPr>
          <a:xfrm>
            <a:off x="732427" y="3731418"/>
            <a:ext cx="1340789" cy="640830"/>
            <a:chOff x="238125" y="1151100"/>
            <a:chExt cx="7139450" cy="3412300"/>
          </a:xfrm>
        </p:grpSpPr>
        <p:sp>
          <p:nvSpPr>
            <p:cNvPr id="8127" name="Google Shape;8127;p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84"/>
          <p:cNvGrpSpPr/>
          <p:nvPr/>
        </p:nvGrpSpPr>
        <p:grpSpPr>
          <a:xfrm>
            <a:off x="5599650" y="2934699"/>
            <a:ext cx="985357" cy="585764"/>
            <a:chOff x="5145061" y="2881789"/>
            <a:chExt cx="1107641" cy="658458"/>
          </a:xfrm>
        </p:grpSpPr>
        <p:grpSp>
          <p:nvGrpSpPr>
            <p:cNvPr id="8140" name="Google Shape;8140;p84"/>
            <p:cNvGrpSpPr/>
            <p:nvPr/>
          </p:nvGrpSpPr>
          <p:grpSpPr>
            <a:xfrm>
              <a:off x="5722989" y="3244587"/>
              <a:ext cx="529713" cy="295659"/>
              <a:chOff x="5722989" y="3244587"/>
              <a:chExt cx="529713" cy="295659"/>
            </a:xfrm>
          </p:grpSpPr>
          <p:sp>
            <p:nvSpPr>
              <p:cNvPr id="8141" name="Google Shape;8141;p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42" name="Google Shape;8142;p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43" name="Google Shape;8143;p84"/>
            <p:cNvGrpSpPr/>
            <p:nvPr/>
          </p:nvGrpSpPr>
          <p:grpSpPr>
            <a:xfrm>
              <a:off x="5145061" y="3244587"/>
              <a:ext cx="536807" cy="295659"/>
              <a:chOff x="5145061" y="3244587"/>
              <a:chExt cx="536807" cy="295659"/>
            </a:xfrm>
          </p:grpSpPr>
          <p:sp>
            <p:nvSpPr>
              <p:cNvPr id="8144" name="Google Shape;8144;p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45" name="Google Shape;8145;p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46" name="Google Shape;8146;p84"/>
            <p:cNvGrpSpPr/>
            <p:nvPr/>
          </p:nvGrpSpPr>
          <p:grpSpPr>
            <a:xfrm>
              <a:off x="5341327" y="2898245"/>
              <a:ext cx="532309" cy="614891"/>
              <a:chOff x="5341327" y="2898245"/>
              <a:chExt cx="532309" cy="614891"/>
            </a:xfrm>
          </p:grpSpPr>
          <p:sp>
            <p:nvSpPr>
              <p:cNvPr id="8147" name="Google Shape;8147;p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48" name="Google Shape;8148;p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49" name="Google Shape;8149;p84"/>
            <p:cNvGrpSpPr/>
            <p:nvPr/>
          </p:nvGrpSpPr>
          <p:grpSpPr>
            <a:xfrm>
              <a:off x="5532290" y="2881789"/>
              <a:ext cx="620516" cy="305456"/>
              <a:chOff x="5532290" y="2881789"/>
              <a:chExt cx="620516" cy="305456"/>
            </a:xfrm>
          </p:grpSpPr>
          <p:sp>
            <p:nvSpPr>
              <p:cNvPr id="8150" name="Google Shape;8150;p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51" name="Google Shape;8151;p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52" name="Google Shape;8152;p84"/>
          <p:cNvGrpSpPr/>
          <p:nvPr/>
        </p:nvGrpSpPr>
        <p:grpSpPr>
          <a:xfrm>
            <a:off x="8178573" y="3726757"/>
            <a:ext cx="269068" cy="645491"/>
            <a:chOff x="7026852" y="3311869"/>
            <a:chExt cx="434331" cy="1041954"/>
          </a:xfrm>
        </p:grpSpPr>
        <p:sp>
          <p:nvSpPr>
            <p:cNvPr id="8153" name="Google Shape;8153;p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4"/>
          <p:cNvGrpSpPr/>
          <p:nvPr/>
        </p:nvGrpSpPr>
        <p:grpSpPr>
          <a:xfrm>
            <a:off x="6195154" y="3765995"/>
            <a:ext cx="293882" cy="293836"/>
            <a:chOff x="4873519" y="3311869"/>
            <a:chExt cx="499374" cy="499296"/>
          </a:xfrm>
        </p:grpSpPr>
        <p:sp>
          <p:nvSpPr>
            <p:cNvPr id="8157" name="Google Shape;8157;p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84"/>
          <p:cNvGrpSpPr/>
          <p:nvPr/>
        </p:nvGrpSpPr>
        <p:grpSpPr>
          <a:xfrm>
            <a:off x="6195154" y="4078366"/>
            <a:ext cx="293882" cy="293882"/>
            <a:chOff x="4873519" y="3875839"/>
            <a:chExt cx="499374" cy="499374"/>
          </a:xfrm>
        </p:grpSpPr>
        <p:sp>
          <p:nvSpPr>
            <p:cNvPr id="8160" name="Google Shape;8160;p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4"/>
          <p:cNvGrpSpPr/>
          <p:nvPr/>
        </p:nvGrpSpPr>
        <p:grpSpPr>
          <a:xfrm>
            <a:off x="2425681" y="2050319"/>
            <a:ext cx="698104" cy="698208"/>
            <a:chOff x="2565073" y="2075876"/>
            <a:chExt cx="672482" cy="672518"/>
          </a:xfrm>
        </p:grpSpPr>
        <p:sp>
          <p:nvSpPr>
            <p:cNvPr id="8163" name="Google Shape;8163;p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84"/>
          <p:cNvGrpSpPr/>
          <p:nvPr/>
        </p:nvGrpSpPr>
        <p:grpSpPr>
          <a:xfrm>
            <a:off x="5649092" y="3734919"/>
            <a:ext cx="438354" cy="637329"/>
            <a:chOff x="1697726" y="3244179"/>
            <a:chExt cx="788124" cy="1146069"/>
          </a:xfrm>
        </p:grpSpPr>
        <p:sp>
          <p:nvSpPr>
            <p:cNvPr id="8170" name="Google Shape;8170;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2" name="Google Shape;8172;p8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3" name="Google Shape;8173;p84"/>
          <p:cNvGrpSpPr/>
          <p:nvPr/>
        </p:nvGrpSpPr>
        <p:grpSpPr>
          <a:xfrm>
            <a:off x="7650306" y="2063282"/>
            <a:ext cx="799565" cy="670282"/>
            <a:chOff x="7617850" y="2063282"/>
            <a:chExt cx="799565" cy="670282"/>
          </a:xfrm>
        </p:grpSpPr>
        <p:cxnSp>
          <p:nvCxnSpPr>
            <p:cNvPr id="8174" name="Google Shape;8174;p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75" name="Google Shape;8175;p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76" name="Google Shape;8176;p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77" name="Google Shape;8177;p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78" name="Google Shape;8178;p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79" name="Google Shape;8179;p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80" name="Google Shape;8180;p84"/>
            <p:cNvGrpSpPr/>
            <p:nvPr/>
          </p:nvGrpSpPr>
          <p:grpSpPr>
            <a:xfrm>
              <a:off x="7734309" y="2063282"/>
              <a:ext cx="570957" cy="620095"/>
              <a:chOff x="7734309" y="2063282"/>
              <a:chExt cx="570957" cy="620095"/>
            </a:xfrm>
          </p:grpSpPr>
          <p:grpSp>
            <p:nvGrpSpPr>
              <p:cNvPr id="8181" name="Google Shape;8181;p84"/>
              <p:cNvGrpSpPr/>
              <p:nvPr/>
            </p:nvGrpSpPr>
            <p:grpSpPr>
              <a:xfrm>
                <a:off x="8031573" y="2063282"/>
                <a:ext cx="273693" cy="620095"/>
                <a:chOff x="8031573" y="2063282"/>
                <a:chExt cx="273693" cy="620095"/>
              </a:xfrm>
            </p:grpSpPr>
            <p:sp>
              <p:nvSpPr>
                <p:cNvPr id="8182" name="Google Shape;8182;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84"/>
              <p:cNvGrpSpPr/>
              <p:nvPr/>
            </p:nvGrpSpPr>
            <p:grpSpPr>
              <a:xfrm flipH="1">
                <a:off x="7734309" y="2063282"/>
                <a:ext cx="273693" cy="620095"/>
                <a:chOff x="8031573" y="2063282"/>
                <a:chExt cx="273693" cy="620095"/>
              </a:xfrm>
            </p:grpSpPr>
            <p:sp>
              <p:nvSpPr>
                <p:cNvPr id="8187" name="Google Shape;8187;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191" name="Google Shape;8191;p8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3" name="Google Shape;8193;p84"/>
          <p:cNvGrpSpPr/>
          <p:nvPr/>
        </p:nvGrpSpPr>
        <p:grpSpPr>
          <a:xfrm>
            <a:off x="7836913" y="2916765"/>
            <a:ext cx="602567" cy="601884"/>
            <a:chOff x="1186975" y="238125"/>
            <a:chExt cx="5244275" cy="5238325"/>
          </a:xfrm>
        </p:grpSpPr>
        <p:sp>
          <p:nvSpPr>
            <p:cNvPr id="8194" name="Google Shape;8194;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84"/>
          <p:cNvGrpSpPr/>
          <p:nvPr/>
        </p:nvGrpSpPr>
        <p:grpSpPr>
          <a:xfrm>
            <a:off x="3279650" y="2056249"/>
            <a:ext cx="651848" cy="687338"/>
            <a:chOff x="3400515" y="2056248"/>
            <a:chExt cx="698134" cy="735987"/>
          </a:xfrm>
        </p:grpSpPr>
        <p:grpSp>
          <p:nvGrpSpPr>
            <p:cNvPr id="8199" name="Google Shape;8199;p84"/>
            <p:cNvGrpSpPr/>
            <p:nvPr/>
          </p:nvGrpSpPr>
          <p:grpSpPr>
            <a:xfrm>
              <a:off x="3400515" y="2283913"/>
              <a:ext cx="312919" cy="219900"/>
              <a:chOff x="3400515" y="2283913"/>
              <a:chExt cx="312919" cy="219900"/>
            </a:xfrm>
          </p:grpSpPr>
          <p:sp>
            <p:nvSpPr>
              <p:cNvPr id="8200" name="Google Shape;8200;p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01" name="Google Shape;8201;p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202" name="Google Shape;8202;p84"/>
            <p:cNvGrpSpPr/>
            <p:nvPr/>
          </p:nvGrpSpPr>
          <p:grpSpPr>
            <a:xfrm>
              <a:off x="3547823" y="2461089"/>
              <a:ext cx="219900" cy="331146"/>
              <a:chOff x="3547823" y="2461089"/>
              <a:chExt cx="219900" cy="331146"/>
            </a:xfrm>
          </p:grpSpPr>
          <p:sp>
            <p:nvSpPr>
              <p:cNvPr id="8203" name="Google Shape;8203;p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04" name="Google Shape;8204;p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205" name="Google Shape;8205;p84"/>
            <p:cNvGrpSpPr/>
            <p:nvPr/>
          </p:nvGrpSpPr>
          <p:grpSpPr>
            <a:xfrm>
              <a:off x="3734138" y="2461089"/>
              <a:ext cx="219900" cy="331146"/>
              <a:chOff x="3734138" y="2461089"/>
              <a:chExt cx="219900" cy="331146"/>
            </a:xfrm>
          </p:grpSpPr>
          <p:sp>
            <p:nvSpPr>
              <p:cNvPr id="8206" name="Google Shape;8206;p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07" name="Google Shape;8207;p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208" name="Google Shape;8208;p84"/>
            <p:cNvGrpSpPr/>
            <p:nvPr/>
          </p:nvGrpSpPr>
          <p:grpSpPr>
            <a:xfrm>
              <a:off x="3787560" y="2281742"/>
              <a:ext cx="311089" cy="219900"/>
              <a:chOff x="3787560" y="2281742"/>
              <a:chExt cx="311089" cy="219900"/>
            </a:xfrm>
          </p:grpSpPr>
          <p:sp>
            <p:nvSpPr>
              <p:cNvPr id="8209" name="Google Shape;8209;p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210" name="Google Shape;8210;p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211" name="Google Shape;8211;p84"/>
            <p:cNvGrpSpPr/>
            <p:nvPr/>
          </p:nvGrpSpPr>
          <p:grpSpPr>
            <a:xfrm>
              <a:off x="3637290" y="2056248"/>
              <a:ext cx="219900" cy="330736"/>
              <a:chOff x="3637290" y="2056248"/>
              <a:chExt cx="219900" cy="330736"/>
            </a:xfrm>
          </p:grpSpPr>
          <p:sp>
            <p:nvSpPr>
              <p:cNvPr id="8212" name="Google Shape;8212;p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213" name="Google Shape;8213;p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14" name="Google Shape;8214;p84"/>
          <p:cNvGrpSpPr/>
          <p:nvPr/>
        </p:nvGrpSpPr>
        <p:grpSpPr>
          <a:xfrm>
            <a:off x="2571356" y="2926255"/>
            <a:ext cx="1268144" cy="592394"/>
            <a:chOff x="238125" y="1188750"/>
            <a:chExt cx="7140450" cy="3335550"/>
          </a:xfrm>
        </p:grpSpPr>
        <p:sp>
          <p:nvSpPr>
            <p:cNvPr id="8215" name="Google Shape;8215;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84"/>
          <p:cNvGrpSpPr/>
          <p:nvPr/>
        </p:nvGrpSpPr>
        <p:grpSpPr>
          <a:xfrm>
            <a:off x="6679257" y="2928410"/>
            <a:ext cx="1053944" cy="590147"/>
            <a:chOff x="238125" y="1335475"/>
            <a:chExt cx="5418735" cy="3034175"/>
          </a:xfrm>
        </p:grpSpPr>
        <p:sp>
          <p:nvSpPr>
            <p:cNvPr id="8221" name="Google Shape;8221;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84"/>
          <p:cNvGrpSpPr/>
          <p:nvPr/>
        </p:nvGrpSpPr>
        <p:grpSpPr>
          <a:xfrm>
            <a:off x="4110066" y="3733309"/>
            <a:ext cx="1268207" cy="638939"/>
            <a:chOff x="3967651" y="3645904"/>
            <a:chExt cx="1479304" cy="745292"/>
          </a:xfrm>
        </p:grpSpPr>
        <p:grpSp>
          <p:nvGrpSpPr>
            <p:cNvPr id="8225" name="Google Shape;8225;p84"/>
            <p:cNvGrpSpPr/>
            <p:nvPr/>
          </p:nvGrpSpPr>
          <p:grpSpPr>
            <a:xfrm>
              <a:off x="3967651" y="4009026"/>
              <a:ext cx="1479304" cy="382170"/>
              <a:chOff x="3967651" y="4009026"/>
              <a:chExt cx="1479304" cy="382170"/>
            </a:xfrm>
          </p:grpSpPr>
          <p:grpSp>
            <p:nvGrpSpPr>
              <p:cNvPr id="8226" name="Google Shape;8226;p84"/>
              <p:cNvGrpSpPr/>
              <p:nvPr/>
            </p:nvGrpSpPr>
            <p:grpSpPr>
              <a:xfrm>
                <a:off x="4892216" y="4195630"/>
                <a:ext cx="554739" cy="195566"/>
                <a:chOff x="3604375" y="4892160"/>
                <a:chExt cx="1651500" cy="582215"/>
              </a:xfrm>
            </p:grpSpPr>
            <p:sp>
              <p:nvSpPr>
                <p:cNvPr id="8227" name="Google Shape;8227;p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84"/>
              <p:cNvGrpSpPr/>
              <p:nvPr/>
            </p:nvGrpSpPr>
            <p:grpSpPr>
              <a:xfrm>
                <a:off x="3967651" y="4146303"/>
                <a:ext cx="579402" cy="244893"/>
                <a:chOff x="851875" y="4745310"/>
                <a:chExt cx="1724925" cy="729065"/>
              </a:xfrm>
            </p:grpSpPr>
            <p:sp>
              <p:nvSpPr>
                <p:cNvPr id="8230" name="Google Shape;8230;p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84"/>
              <p:cNvGrpSpPr/>
              <p:nvPr/>
            </p:nvGrpSpPr>
            <p:grpSpPr>
              <a:xfrm>
                <a:off x="4460753" y="4009026"/>
                <a:ext cx="493110" cy="382170"/>
                <a:chOff x="2319875" y="4336625"/>
                <a:chExt cx="1468025" cy="1137750"/>
              </a:xfrm>
            </p:grpSpPr>
            <p:sp>
              <p:nvSpPr>
                <p:cNvPr id="8233" name="Google Shape;8233;p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5" name="Google Shape;8235;p84"/>
            <p:cNvGrpSpPr/>
            <p:nvPr/>
          </p:nvGrpSpPr>
          <p:grpSpPr>
            <a:xfrm>
              <a:off x="4479443" y="3645904"/>
              <a:ext cx="455965" cy="388789"/>
              <a:chOff x="2957425" y="238100"/>
              <a:chExt cx="1910200" cy="1628775"/>
            </a:xfrm>
          </p:grpSpPr>
          <p:sp>
            <p:nvSpPr>
              <p:cNvPr id="8236" name="Google Shape;8236;p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6" name="Google Shape;8246;p84"/>
          <p:cNvGrpSpPr/>
          <p:nvPr/>
        </p:nvGrpSpPr>
        <p:grpSpPr>
          <a:xfrm>
            <a:off x="2496179" y="3734510"/>
            <a:ext cx="1243128" cy="637739"/>
            <a:chOff x="2496310" y="3693351"/>
            <a:chExt cx="1342906" cy="688926"/>
          </a:xfrm>
        </p:grpSpPr>
        <p:grpSp>
          <p:nvGrpSpPr>
            <p:cNvPr id="8247" name="Google Shape;8247;p84"/>
            <p:cNvGrpSpPr/>
            <p:nvPr/>
          </p:nvGrpSpPr>
          <p:grpSpPr>
            <a:xfrm>
              <a:off x="2496310" y="3693351"/>
              <a:ext cx="1342906" cy="688875"/>
              <a:chOff x="2496310" y="3693351"/>
              <a:chExt cx="1342906" cy="688875"/>
            </a:xfrm>
          </p:grpSpPr>
          <p:sp>
            <p:nvSpPr>
              <p:cNvPr id="8248" name="Google Shape;8248;p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4" name="Google Shape;8254;p84"/>
              <p:cNvCxnSpPr>
                <a:stCxn id="825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255" name="Google Shape;8255;p84"/>
              <p:cNvCxnSpPr>
                <a:stCxn id="824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256" name="Google Shape;8256;p84"/>
              <p:cNvCxnSpPr>
                <a:stCxn id="825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57" name="Google Shape;8257;p84"/>
              <p:cNvCxnSpPr>
                <a:stCxn id="825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258" name="Google Shape;8258;p84"/>
              <p:cNvCxnSpPr>
                <a:stCxn id="825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59" name="Google Shape;8259;p84"/>
            <p:cNvGrpSpPr/>
            <p:nvPr/>
          </p:nvGrpSpPr>
          <p:grpSpPr>
            <a:xfrm>
              <a:off x="2675275" y="3930557"/>
              <a:ext cx="1003306" cy="451719"/>
              <a:chOff x="2675275" y="4174282"/>
              <a:chExt cx="1003306" cy="451719"/>
            </a:xfrm>
          </p:grpSpPr>
          <p:sp>
            <p:nvSpPr>
              <p:cNvPr id="8260" name="Google Shape;8260;p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63" name="Google Shape;8263;p84"/>
          <p:cNvGrpSpPr/>
          <p:nvPr/>
        </p:nvGrpSpPr>
        <p:grpSpPr>
          <a:xfrm>
            <a:off x="1669850" y="1171356"/>
            <a:ext cx="574511" cy="874709"/>
            <a:chOff x="1715404" y="1112080"/>
            <a:chExt cx="642270" cy="977984"/>
          </a:xfrm>
        </p:grpSpPr>
        <p:grpSp>
          <p:nvGrpSpPr>
            <p:cNvPr id="8264" name="Google Shape;8264;p84"/>
            <p:cNvGrpSpPr/>
            <p:nvPr/>
          </p:nvGrpSpPr>
          <p:grpSpPr>
            <a:xfrm>
              <a:off x="1715404" y="1112080"/>
              <a:ext cx="642270" cy="977984"/>
              <a:chOff x="1715404" y="1112080"/>
              <a:chExt cx="642270" cy="977984"/>
            </a:xfrm>
          </p:grpSpPr>
          <p:sp>
            <p:nvSpPr>
              <p:cNvPr id="8265" name="Google Shape;8265;p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84"/>
            <p:cNvGrpSpPr/>
            <p:nvPr/>
          </p:nvGrpSpPr>
          <p:grpSpPr>
            <a:xfrm>
              <a:off x="1768927" y="1165603"/>
              <a:ext cx="535225" cy="851367"/>
              <a:chOff x="1768927" y="1165603"/>
              <a:chExt cx="535225" cy="851367"/>
            </a:xfrm>
          </p:grpSpPr>
          <p:sp>
            <p:nvSpPr>
              <p:cNvPr id="8268" name="Google Shape;8268;p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84"/>
            <p:cNvGrpSpPr/>
            <p:nvPr/>
          </p:nvGrpSpPr>
          <p:grpSpPr>
            <a:xfrm>
              <a:off x="1822449" y="1219125"/>
              <a:ext cx="428180" cy="718859"/>
              <a:chOff x="1822449" y="1219125"/>
              <a:chExt cx="428180" cy="718859"/>
            </a:xfrm>
          </p:grpSpPr>
          <p:sp>
            <p:nvSpPr>
              <p:cNvPr id="8271" name="Google Shape;8271;p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84"/>
            <p:cNvGrpSpPr/>
            <p:nvPr/>
          </p:nvGrpSpPr>
          <p:grpSpPr>
            <a:xfrm>
              <a:off x="1875972" y="1272648"/>
              <a:ext cx="321135" cy="586939"/>
              <a:chOff x="1875972" y="1272648"/>
              <a:chExt cx="321135" cy="586939"/>
            </a:xfrm>
          </p:grpSpPr>
          <p:sp>
            <p:nvSpPr>
              <p:cNvPr id="8274" name="Google Shape;8274;p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84"/>
          <p:cNvGrpSpPr/>
          <p:nvPr/>
        </p:nvGrpSpPr>
        <p:grpSpPr>
          <a:xfrm>
            <a:off x="7777011" y="3728078"/>
            <a:ext cx="293855" cy="644170"/>
            <a:chOff x="241025" y="3151575"/>
            <a:chExt cx="293855" cy="644170"/>
          </a:xfrm>
        </p:grpSpPr>
        <p:sp>
          <p:nvSpPr>
            <p:cNvPr id="8277" name="Google Shape;8277;p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4"/>
          <p:cNvGrpSpPr/>
          <p:nvPr/>
        </p:nvGrpSpPr>
        <p:grpSpPr>
          <a:xfrm>
            <a:off x="724994" y="2928078"/>
            <a:ext cx="1779649" cy="591620"/>
            <a:chOff x="246070" y="1983375"/>
            <a:chExt cx="1855347" cy="616849"/>
          </a:xfrm>
        </p:grpSpPr>
        <p:sp>
          <p:nvSpPr>
            <p:cNvPr id="8280" name="Google Shape;8280;p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4"/>
          <p:cNvGrpSpPr/>
          <p:nvPr/>
        </p:nvGrpSpPr>
        <p:grpSpPr>
          <a:xfrm>
            <a:off x="2335861" y="1171356"/>
            <a:ext cx="711055" cy="745993"/>
            <a:chOff x="2496269" y="1171698"/>
            <a:chExt cx="761953" cy="799392"/>
          </a:xfrm>
        </p:grpSpPr>
        <p:grpSp>
          <p:nvGrpSpPr>
            <p:cNvPr id="8290" name="Google Shape;8290;p84"/>
            <p:cNvGrpSpPr/>
            <p:nvPr/>
          </p:nvGrpSpPr>
          <p:grpSpPr>
            <a:xfrm>
              <a:off x="2496269" y="1171698"/>
              <a:ext cx="761953" cy="723022"/>
              <a:chOff x="2496269" y="1171698"/>
              <a:chExt cx="761953" cy="723022"/>
            </a:xfrm>
          </p:grpSpPr>
          <p:sp>
            <p:nvSpPr>
              <p:cNvPr id="8291" name="Google Shape;8291;p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3" name="Google Shape;8293;p84"/>
              <p:cNvGrpSpPr/>
              <p:nvPr/>
            </p:nvGrpSpPr>
            <p:grpSpPr>
              <a:xfrm>
                <a:off x="2496269" y="1171698"/>
                <a:ext cx="761953" cy="723022"/>
                <a:chOff x="2496269" y="1120652"/>
                <a:chExt cx="761953" cy="723022"/>
              </a:xfrm>
            </p:grpSpPr>
            <p:grpSp>
              <p:nvGrpSpPr>
                <p:cNvPr id="8294" name="Google Shape;8294;p84"/>
                <p:cNvGrpSpPr/>
                <p:nvPr/>
              </p:nvGrpSpPr>
              <p:grpSpPr>
                <a:xfrm>
                  <a:off x="2496269" y="1120652"/>
                  <a:ext cx="761953" cy="723022"/>
                  <a:chOff x="2496269" y="1120652"/>
                  <a:chExt cx="761953" cy="723022"/>
                </a:xfrm>
              </p:grpSpPr>
              <p:grpSp>
                <p:nvGrpSpPr>
                  <p:cNvPr id="8295" name="Google Shape;8295;p84"/>
                  <p:cNvGrpSpPr/>
                  <p:nvPr/>
                </p:nvGrpSpPr>
                <p:grpSpPr>
                  <a:xfrm>
                    <a:off x="2496269" y="1304589"/>
                    <a:ext cx="407089" cy="305057"/>
                    <a:chOff x="2496269" y="1304589"/>
                    <a:chExt cx="407089" cy="305057"/>
                  </a:xfrm>
                </p:grpSpPr>
                <p:sp>
                  <p:nvSpPr>
                    <p:cNvPr id="8296" name="Google Shape;8296;p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4"/>
                  <p:cNvGrpSpPr/>
                  <p:nvPr/>
                </p:nvGrpSpPr>
                <p:grpSpPr>
                  <a:xfrm>
                    <a:off x="2586468" y="1493376"/>
                    <a:ext cx="358850" cy="349656"/>
                    <a:chOff x="2586468" y="1493376"/>
                    <a:chExt cx="358850" cy="349656"/>
                  </a:xfrm>
                </p:grpSpPr>
                <p:sp>
                  <p:nvSpPr>
                    <p:cNvPr id="8299" name="Google Shape;8299;p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84"/>
                  <p:cNvGrpSpPr/>
                  <p:nvPr/>
                </p:nvGrpSpPr>
                <p:grpSpPr>
                  <a:xfrm>
                    <a:off x="2807939" y="1494024"/>
                    <a:ext cx="358857" cy="349650"/>
                    <a:chOff x="2807939" y="1494024"/>
                    <a:chExt cx="358857" cy="349650"/>
                  </a:xfrm>
                </p:grpSpPr>
                <p:sp>
                  <p:nvSpPr>
                    <p:cNvPr id="8302" name="Google Shape;8302;p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4"/>
                  <p:cNvGrpSpPr/>
                  <p:nvPr/>
                </p:nvGrpSpPr>
                <p:grpSpPr>
                  <a:xfrm>
                    <a:off x="2851133" y="1305635"/>
                    <a:ext cx="407089" cy="305057"/>
                    <a:chOff x="2851133" y="1305635"/>
                    <a:chExt cx="407089" cy="305057"/>
                  </a:xfrm>
                </p:grpSpPr>
                <p:sp>
                  <p:nvSpPr>
                    <p:cNvPr id="8305" name="Google Shape;8305;p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84"/>
                  <p:cNvGrpSpPr/>
                  <p:nvPr/>
                </p:nvGrpSpPr>
                <p:grpSpPr>
                  <a:xfrm>
                    <a:off x="2727495" y="1120652"/>
                    <a:ext cx="300271" cy="396358"/>
                    <a:chOff x="2727495" y="1120652"/>
                    <a:chExt cx="300271" cy="396358"/>
                  </a:xfrm>
                </p:grpSpPr>
                <p:sp>
                  <p:nvSpPr>
                    <p:cNvPr id="8308" name="Google Shape;8308;p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0" name="Google Shape;8310;p84"/>
                <p:cNvGrpSpPr/>
                <p:nvPr/>
              </p:nvGrpSpPr>
              <p:grpSpPr>
                <a:xfrm>
                  <a:off x="2722305" y="1350460"/>
                  <a:ext cx="308357" cy="308344"/>
                  <a:chOff x="2722305" y="1350460"/>
                  <a:chExt cx="308357" cy="308344"/>
                </a:xfrm>
              </p:grpSpPr>
              <p:sp>
                <p:nvSpPr>
                  <p:cNvPr id="8311" name="Google Shape;8311;p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2" name="Google Shape;8312;p84"/>
                  <p:cNvGrpSpPr/>
                  <p:nvPr/>
                </p:nvGrpSpPr>
                <p:grpSpPr>
                  <a:xfrm>
                    <a:off x="2725064" y="1364529"/>
                    <a:ext cx="297954" cy="280182"/>
                    <a:chOff x="2725064" y="1364529"/>
                    <a:chExt cx="297954" cy="280182"/>
                  </a:xfrm>
                </p:grpSpPr>
                <p:sp>
                  <p:nvSpPr>
                    <p:cNvPr id="8313" name="Google Shape;8313;p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318" name="Google Shape;8318;p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84"/>
          <p:cNvGrpSpPr/>
          <p:nvPr/>
        </p:nvGrpSpPr>
        <p:grpSpPr>
          <a:xfrm>
            <a:off x="3924561" y="2927462"/>
            <a:ext cx="1569144" cy="591015"/>
            <a:chOff x="3820100" y="3023049"/>
            <a:chExt cx="1303926" cy="491162"/>
          </a:xfrm>
        </p:grpSpPr>
        <p:grpSp>
          <p:nvGrpSpPr>
            <p:cNvPr id="8324" name="Google Shape;8324;p84"/>
            <p:cNvGrpSpPr/>
            <p:nvPr/>
          </p:nvGrpSpPr>
          <p:grpSpPr>
            <a:xfrm>
              <a:off x="3820100" y="3023072"/>
              <a:ext cx="1303926" cy="491139"/>
              <a:chOff x="3820100" y="3023072"/>
              <a:chExt cx="1303926" cy="491139"/>
            </a:xfrm>
          </p:grpSpPr>
          <p:sp>
            <p:nvSpPr>
              <p:cNvPr id="8325" name="Google Shape;8325;p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84"/>
            <p:cNvGrpSpPr/>
            <p:nvPr/>
          </p:nvGrpSpPr>
          <p:grpSpPr>
            <a:xfrm>
              <a:off x="4132439" y="3023645"/>
              <a:ext cx="393633" cy="177096"/>
              <a:chOff x="4132439" y="3023645"/>
              <a:chExt cx="393633" cy="177096"/>
            </a:xfrm>
          </p:grpSpPr>
          <p:sp>
            <p:nvSpPr>
              <p:cNvPr id="8328" name="Google Shape;8328;p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84"/>
            <p:cNvGrpSpPr/>
            <p:nvPr/>
          </p:nvGrpSpPr>
          <p:grpSpPr>
            <a:xfrm>
              <a:off x="3921811" y="3023049"/>
              <a:ext cx="1002397" cy="388943"/>
              <a:chOff x="3921811" y="3023049"/>
              <a:chExt cx="1002397" cy="388943"/>
            </a:xfrm>
          </p:grpSpPr>
          <p:sp>
            <p:nvSpPr>
              <p:cNvPr id="8331" name="Google Shape;8331;p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84"/>
            <p:cNvGrpSpPr/>
            <p:nvPr/>
          </p:nvGrpSpPr>
          <p:grpSpPr>
            <a:xfrm>
              <a:off x="4023645" y="3023049"/>
              <a:ext cx="683032" cy="286722"/>
              <a:chOff x="4023645" y="3023049"/>
              <a:chExt cx="683032" cy="286722"/>
            </a:xfrm>
          </p:grpSpPr>
          <p:sp>
            <p:nvSpPr>
              <p:cNvPr id="8334" name="Google Shape;8334;p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6" name="Google Shape;8336;p84"/>
          <p:cNvGrpSpPr/>
          <p:nvPr/>
        </p:nvGrpSpPr>
        <p:grpSpPr>
          <a:xfrm>
            <a:off x="1556683" y="2054307"/>
            <a:ext cx="713522" cy="688025"/>
            <a:chOff x="1706078" y="2092648"/>
            <a:chExt cx="660913" cy="637296"/>
          </a:xfrm>
        </p:grpSpPr>
        <p:sp>
          <p:nvSpPr>
            <p:cNvPr id="8337" name="Google Shape;8337;p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8" name="Google Shape;8338;p84"/>
            <p:cNvGrpSpPr/>
            <p:nvPr/>
          </p:nvGrpSpPr>
          <p:grpSpPr>
            <a:xfrm>
              <a:off x="1706078" y="2092648"/>
              <a:ext cx="660913" cy="575241"/>
              <a:chOff x="1706078" y="2092648"/>
              <a:chExt cx="660913" cy="575241"/>
            </a:xfrm>
          </p:grpSpPr>
          <p:sp>
            <p:nvSpPr>
              <p:cNvPr id="8339" name="Google Shape;8339;p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2" name="Google Shape;8342;p84"/>
          <p:cNvGrpSpPr/>
          <p:nvPr/>
        </p:nvGrpSpPr>
        <p:grpSpPr>
          <a:xfrm>
            <a:off x="6318542" y="1171856"/>
            <a:ext cx="1317459" cy="684168"/>
            <a:chOff x="238125" y="999450"/>
            <a:chExt cx="7140700" cy="3708225"/>
          </a:xfrm>
        </p:grpSpPr>
        <p:sp>
          <p:nvSpPr>
            <p:cNvPr id="8343" name="Google Shape;8343;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355"/>
        <p:cNvGrpSpPr/>
        <p:nvPr/>
      </p:nvGrpSpPr>
      <p:grpSpPr>
        <a:xfrm>
          <a:off x="0" y="0"/>
          <a:ext cx="0" cy="0"/>
          <a:chOff x="0" y="0"/>
          <a:chExt cx="0" cy="0"/>
        </a:xfrm>
      </p:grpSpPr>
      <p:grpSp>
        <p:nvGrpSpPr>
          <p:cNvPr id="8356" name="Google Shape;8356;p85"/>
          <p:cNvGrpSpPr/>
          <p:nvPr/>
        </p:nvGrpSpPr>
        <p:grpSpPr>
          <a:xfrm>
            <a:off x="729238" y="1179665"/>
            <a:ext cx="1636117" cy="1526144"/>
            <a:chOff x="729238" y="1179665"/>
            <a:chExt cx="1636117" cy="1526144"/>
          </a:xfrm>
        </p:grpSpPr>
        <p:grpSp>
          <p:nvGrpSpPr>
            <p:cNvPr id="8357" name="Google Shape;8357;p85"/>
            <p:cNvGrpSpPr/>
            <p:nvPr/>
          </p:nvGrpSpPr>
          <p:grpSpPr>
            <a:xfrm>
              <a:off x="729238" y="1179665"/>
              <a:ext cx="80700" cy="1526144"/>
              <a:chOff x="729238" y="1179665"/>
              <a:chExt cx="80700" cy="1526144"/>
            </a:xfrm>
          </p:grpSpPr>
          <p:sp>
            <p:nvSpPr>
              <p:cNvPr id="8358" name="Google Shape;8358;p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85"/>
            <p:cNvGrpSpPr/>
            <p:nvPr/>
          </p:nvGrpSpPr>
          <p:grpSpPr>
            <a:xfrm>
              <a:off x="903098" y="1179665"/>
              <a:ext cx="80700" cy="1526144"/>
              <a:chOff x="903098" y="1179665"/>
              <a:chExt cx="80700" cy="1526144"/>
            </a:xfrm>
          </p:grpSpPr>
          <p:sp>
            <p:nvSpPr>
              <p:cNvPr id="8369" name="Google Shape;8369;p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85"/>
            <p:cNvGrpSpPr/>
            <p:nvPr/>
          </p:nvGrpSpPr>
          <p:grpSpPr>
            <a:xfrm>
              <a:off x="1076958" y="1179665"/>
              <a:ext cx="80700" cy="1526144"/>
              <a:chOff x="1076958" y="1179665"/>
              <a:chExt cx="80700" cy="1526144"/>
            </a:xfrm>
          </p:grpSpPr>
          <p:sp>
            <p:nvSpPr>
              <p:cNvPr id="8380" name="Google Shape;8380;p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85"/>
            <p:cNvGrpSpPr/>
            <p:nvPr/>
          </p:nvGrpSpPr>
          <p:grpSpPr>
            <a:xfrm>
              <a:off x="1247707" y="1179665"/>
              <a:ext cx="80700" cy="1526144"/>
              <a:chOff x="1247707" y="1179665"/>
              <a:chExt cx="80700" cy="1526144"/>
            </a:xfrm>
          </p:grpSpPr>
          <p:sp>
            <p:nvSpPr>
              <p:cNvPr id="8391" name="Google Shape;8391;p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5"/>
            <p:cNvGrpSpPr/>
            <p:nvPr/>
          </p:nvGrpSpPr>
          <p:grpSpPr>
            <a:xfrm>
              <a:off x="1421567" y="1179665"/>
              <a:ext cx="80700" cy="1526144"/>
              <a:chOff x="1421567" y="1179665"/>
              <a:chExt cx="80700" cy="1526144"/>
            </a:xfrm>
          </p:grpSpPr>
          <p:sp>
            <p:nvSpPr>
              <p:cNvPr id="8402" name="Google Shape;8402;p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85"/>
            <p:cNvGrpSpPr/>
            <p:nvPr/>
          </p:nvGrpSpPr>
          <p:grpSpPr>
            <a:xfrm>
              <a:off x="1592327" y="1179665"/>
              <a:ext cx="80700" cy="1526144"/>
              <a:chOff x="1592327" y="1179665"/>
              <a:chExt cx="80700" cy="1526144"/>
            </a:xfrm>
          </p:grpSpPr>
          <p:sp>
            <p:nvSpPr>
              <p:cNvPr id="8413" name="Google Shape;8413;p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85"/>
            <p:cNvGrpSpPr/>
            <p:nvPr/>
          </p:nvGrpSpPr>
          <p:grpSpPr>
            <a:xfrm>
              <a:off x="1766187" y="1179665"/>
              <a:ext cx="80700" cy="1526144"/>
              <a:chOff x="1766187" y="1179665"/>
              <a:chExt cx="80700" cy="1526144"/>
            </a:xfrm>
          </p:grpSpPr>
          <p:sp>
            <p:nvSpPr>
              <p:cNvPr id="8424" name="Google Shape;8424;p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85"/>
            <p:cNvGrpSpPr/>
            <p:nvPr/>
          </p:nvGrpSpPr>
          <p:grpSpPr>
            <a:xfrm>
              <a:off x="1936935" y="1179665"/>
              <a:ext cx="80700" cy="1526144"/>
              <a:chOff x="1936935" y="1179665"/>
              <a:chExt cx="80700" cy="1526144"/>
            </a:xfrm>
          </p:grpSpPr>
          <p:sp>
            <p:nvSpPr>
              <p:cNvPr id="8435" name="Google Shape;8435;p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85"/>
            <p:cNvGrpSpPr/>
            <p:nvPr/>
          </p:nvGrpSpPr>
          <p:grpSpPr>
            <a:xfrm>
              <a:off x="2110795" y="1179665"/>
              <a:ext cx="80700" cy="1526144"/>
              <a:chOff x="2110795" y="1179665"/>
              <a:chExt cx="80700" cy="1526144"/>
            </a:xfrm>
          </p:grpSpPr>
          <p:sp>
            <p:nvSpPr>
              <p:cNvPr id="8446" name="Google Shape;8446;p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6" name="Google Shape;8456;p85"/>
            <p:cNvGrpSpPr/>
            <p:nvPr/>
          </p:nvGrpSpPr>
          <p:grpSpPr>
            <a:xfrm>
              <a:off x="2284655" y="1179665"/>
              <a:ext cx="80700" cy="1526144"/>
              <a:chOff x="2284655" y="1179665"/>
              <a:chExt cx="80700" cy="1526144"/>
            </a:xfrm>
          </p:grpSpPr>
          <p:sp>
            <p:nvSpPr>
              <p:cNvPr id="8457" name="Google Shape;8457;p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7" name="Google Shape;8467;p85"/>
          <p:cNvGrpSpPr/>
          <p:nvPr/>
        </p:nvGrpSpPr>
        <p:grpSpPr>
          <a:xfrm>
            <a:off x="2623904" y="1198803"/>
            <a:ext cx="1364248" cy="1102133"/>
            <a:chOff x="2623904" y="1198803"/>
            <a:chExt cx="1364248" cy="1102133"/>
          </a:xfrm>
        </p:grpSpPr>
        <p:grpSp>
          <p:nvGrpSpPr>
            <p:cNvPr id="8468" name="Google Shape;8468;p85"/>
            <p:cNvGrpSpPr/>
            <p:nvPr/>
          </p:nvGrpSpPr>
          <p:grpSpPr>
            <a:xfrm>
              <a:off x="2623907" y="1198803"/>
              <a:ext cx="1364245" cy="273000"/>
              <a:chOff x="2623907" y="1198803"/>
              <a:chExt cx="1364245" cy="273000"/>
            </a:xfrm>
          </p:grpSpPr>
          <p:sp>
            <p:nvSpPr>
              <p:cNvPr id="8469" name="Google Shape;8469;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85"/>
            <p:cNvGrpSpPr/>
            <p:nvPr/>
          </p:nvGrpSpPr>
          <p:grpSpPr>
            <a:xfrm>
              <a:off x="2623904" y="1476964"/>
              <a:ext cx="1364245" cy="273000"/>
              <a:chOff x="2623904" y="1476964"/>
              <a:chExt cx="1364245" cy="273000"/>
            </a:xfrm>
          </p:grpSpPr>
          <p:sp>
            <p:nvSpPr>
              <p:cNvPr id="8475" name="Google Shape;8475;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5"/>
            <p:cNvGrpSpPr/>
            <p:nvPr/>
          </p:nvGrpSpPr>
          <p:grpSpPr>
            <a:xfrm>
              <a:off x="2623907" y="1749775"/>
              <a:ext cx="1364245" cy="273000"/>
              <a:chOff x="2623907" y="1749775"/>
              <a:chExt cx="1364245" cy="273000"/>
            </a:xfrm>
          </p:grpSpPr>
          <p:sp>
            <p:nvSpPr>
              <p:cNvPr id="8481" name="Google Shape;8481;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85"/>
            <p:cNvGrpSpPr/>
            <p:nvPr/>
          </p:nvGrpSpPr>
          <p:grpSpPr>
            <a:xfrm>
              <a:off x="2623904" y="2027936"/>
              <a:ext cx="1364245" cy="273000"/>
              <a:chOff x="2623904" y="2027936"/>
              <a:chExt cx="1364245" cy="273000"/>
            </a:xfrm>
          </p:grpSpPr>
          <p:sp>
            <p:nvSpPr>
              <p:cNvPr id="8487" name="Google Shape;8487;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2" name="Google Shape;8492;p85"/>
          <p:cNvGrpSpPr/>
          <p:nvPr/>
        </p:nvGrpSpPr>
        <p:grpSpPr>
          <a:xfrm>
            <a:off x="2613365" y="2657876"/>
            <a:ext cx="1387541" cy="159124"/>
            <a:chOff x="3200660" y="2180272"/>
            <a:chExt cx="2563824" cy="378237"/>
          </a:xfrm>
        </p:grpSpPr>
        <p:sp>
          <p:nvSpPr>
            <p:cNvPr id="8493" name="Google Shape;8493;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85"/>
          <p:cNvGrpSpPr/>
          <p:nvPr/>
        </p:nvGrpSpPr>
        <p:grpSpPr>
          <a:xfrm>
            <a:off x="2609890" y="2935640"/>
            <a:ext cx="1390502" cy="159625"/>
            <a:chOff x="3530150" y="2790075"/>
            <a:chExt cx="1962600" cy="225300"/>
          </a:xfrm>
        </p:grpSpPr>
        <p:sp>
          <p:nvSpPr>
            <p:cNvPr id="8512" name="Google Shape;8512;p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85"/>
          <p:cNvGrpSpPr/>
          <p:nvPr/>
        </p:nvGrpSpPr>
        <p:grpSpPr>
          <a:xfrm>
            <a:off x="2609948" y="3213905"/>
            <a:ext cx="1411629" cy="154175"/>
            <a:chOff x="3558802" y="4011244"/>
            <a:chExt cx="1866000" cy="111600"/>
          </a:xfrm>
        </p:grpSpPr>
        <p:sp>
          <p:nvSpPr>
            <p:cNvPr id="8515" name="Google Shape;8515;p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5"/>
          <p:cNvGrpSpPr/>
          <p:nvPr/>
        </p:nvGrpSpPr>
        <p:grpSpPr>
          <a:xfrm>
            <a:off x="2610235" y="2419475"/>
            <a:ext cx="1383503" cy="119761"/>
            <a:chOff x="3465975" y="2270258"/>
            <a:chExt cx="1986364" cy="171947"/>
          </a:xfrm>
        </p:grpSpPr>
        <p:sp>
          <p:nvSpPr>
            <p:cNvPr id="8518" name="Google Shape;8518;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85"/>
          <p:cNvGrpSpPr/>
          <p:nvPr/>
        </p:nvGrpSpPr>
        <p:grpSpPr>
          <a:xfrm>
            <a:off x="2621243" y="3783248"/>
            <a:ext cx="1369531" cy="195460"/>
            <a:chOff x="723300" y="4253549"/>
            <a:chExt cx="2276482" cy="324900"/>
          </a:xfrm>
        </p:grpSpPr>
        <p:sp>
          <p:nvSpPr>
            <p:cNvPr id="8527" name="Google Shape;8527;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85"/>
          <p:cNvGrpSpPr/>
          <p:nvPr/>
        </p:nvGrpSpPr>
        <p:grpSpPr>
          <a:xfrm>
            <a:off x="2610803" y="3484489"/>
            <a:ext cx="1389066" cy="180119"/>
            <a:chOff x="705948" y="3788465"/>
            <a:chExt cx="2308953" cy="299400"/>
          </a:xfrm>
        </p:grpSpPr>
        <p:sp>
          <p:nvSpPr>
            <p:cNvPr id="8533" name="Google Shape;8533;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85"/>
          <p:cNvGrpSpPr/>
          <p:nvPr/>
        </p:nvGrpSpPr>
        <p:grpSpPr>
          <a:xfrm>
            <a:off x="4207794" y="2088443"/>
            <a:ext cx="1433821" cy="191501"/>
            <a:chOff x="4273350" y="2088443"/>
            <a:chExt cx="1433821" cy="191501"/>
          </a:xfrm>
        </p:grpSpPr>
        <p:grpSp>
          <p:nvGrpSpPr>
            <p:cNvPr id="8539" name="Google Shape;8539;p85"/>
            <p:cNvGrpSpPr/>
            <p:nvPr/>
          </p:nvGrpSpPr>
          <p:grpSpPr>
            <a:xfrm>
              <a:off x="4273350" y="2088443"/>
              <a:ext cx="1433821" cy="0"/>
              <a:chOff x="5224975" y="2962250"/>
              <a:chExt cx="1544400" cy="0"/>
            </a:xfrm>
          </p:grpSpPr>
          <p:cxnSp>
            <p:nvCxnSpPr>
              <p:cNvPr id="8540" name="Google Shape;8540;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41" name="Google Shape;8541;p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542" name="Google Shape;8542;p85"/>
            <p:cNvGrpSpPr/>
            <p:nvPr/>
          </p:nvGrpSpPr>
          <p:grpSpPr>
            <a:xfrm>
              <a:off x="4273350" y="2279944"/>
              <a:ext cx="1433821" cy="0"/>
              <a:chOff x="5224975" y="2962250"/>
              <a:chExt cx="1544400" cy="0"/>
            </a:xfrm>
          </p:grpSpPr>
          <p:cxnSp>
            <p:nvCxnSpPr>
              <p:cNvPr id="8543" name="Google Shape;8543;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544" name="Google Shape;8544;p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545" name="Google Shape;8545;p85"/>
          <p:cNvGrpSpPr/>
          <p:nvPr/>
        </p:nvGrpSpPr>
        <p:grpSpPr>
          <a:xfrm>
            <a:off x="2658741" y="4097347"/>
            <a:ext cx="1304609" cy="294074"/>
            <a:chOff x="2658741" y="4097347"/>
            <a:chExt cx="1304609" cy="294074"/>
          </a:xfrm>
        </p:grpSpPr>
        <p:grpSp>
          <p:nvGrpSpPr>
            <p:cNvPr id="8546" name="Google Shape;8546;p85"/>
            <p:cNvGrpSpPr/>
            <p:nvPr/>
          </p:nvGrpSpPr>
          <p:grpSpPr>
            <a:xfrm>
              <a:off x="2658741" y="4097347"/>
              <a:ext cx="118572" cy="294074"/>
              <a:chOff x="3343310" y="4475555"/>
              <a:chExt cx="127717" cy="316753"/>
            </a:xfrm>
          </p:grpSpPr>
          <p:sp>
            <p:nvSpPr>
              <p:cNvPr id="8547" name="Google Shape;8547;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5"/>
            <p:cNvGrpSpPr/>
            <p:nvPr/>
          </p:nvGrpSpPr>
          <p:grpSpPr>
            <a:xfrm>
              <a:off x="3815519" y="4098388"/>
              <a:ext cx="147831" cy="291991"/>
              <a:chOff x="3527539" y="4476677"/>
              <a:chExt cx="159232" cy="314510"/>
            </a:xfrm>
          </p:grpSpPr>
          <p:sp>
            <p:nvSpPr>
              <p:cNvPr id="8550" name="Google Shape;8550;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5"/>
            <p:cNvGrpSpPr/>
            <p:nvPr/>
          </p:nvGrpSpPr>
          <p:grpSpPr>
            <a:xfrm>
              <a:off x="3511696" y="4098388"/>
              <a:ext cx="147831" cy="291991"/>
              <a:chOff x="3527539" y="4476677"/>
              <a:chExt cx="159232" cy="314510"/>
            </a:xfrm>
          </p:grpSpPr>
          <p:sp>
            <p:nvSpPr>
              <p:cNvPr id="8553" name="Google Shape;855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85"/>
            <p:cNvGrpSpPr/>
            <p:nvPr/>
          </p:nvGrpSpPr>
          <p:grpSpPr>
            <a:xfrm>
              <a:off x="3207874" y="4098388"/>
              <a:ext cx="147831" cy="291991"/>
              <a:chOff x="3527539" y="4476677"/>
              <a:chExt cx="159232" cy="314510"/>
            </a:xfrm>
          </p:grpSpPr>
          <p:sp>
            <p:nvSpPr>
              <p:cNvPr id="8556" name="Google Shape;8556;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85"/>
            <p:cNvGrpSpPr/>
            <p:nvPr/>
          </p:nvGrpSpPr>
          <p:grpSpPr>
            <a:xfrm>
              <a:off x="2933305" y="4097347"/>
              <a:ext cx="118572" cy="294074"/>
              <a:chOff x="3343310" y="4475555"/>
              <a:chExt cx="127717" cy="316753"/>
            </a:xfrm>
          </p:grpSpPr>
          <p:sp>
            <p:nvSpPr>
              <p:cNvPr id="8559" name="Google Shape;8559;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1" name="Google Shape;8561;p85"/>
          <p:cNvGrpSpPr/>
          <p:nvPr/>
        </p:nvGrpSpPr>
        <p:grpSpPr>
          <a:xfrm>
            <a:off x="4209349" y="1176041"/>
            <a:ext cx="1430711" cy="751237"/>
            <a:chOff x="5159450" y="1919950"/>
            <a:chExt cx="1541050" cy="862500"/>
          </a:xfrm>
        </p:grpSpPr>
        <p:sp>
          <p:nvSpPr>
            <p:cNvPr id="8562" name="Google Shape;8562;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563" name="Google Shape;8563;p85"/>
            <p:cNvGrpSpPr/>
            <p:nvPr/>
          </p:nvGrpSpPr>
          <p:grpSpPr>
            <a:xfrm>
              <a:off x="5159450" y="1919950"/>
              <a:ext cx="1541050" cy="862500"/>
              <a:chOff x="5159450" y="1919950"/>
              <a:chExt cx="1541050" cy="862500"/>
            </a:xfrm>
          </p:grpSpPr>
          <p:cxnSp>
            <p:nvCxnSpPr>
              <p:cNvPr id="8564" name="Google Shape;8564;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565" name="Google Shape;8565;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566" name="Google Shape;8566;p85"/>
          <p:cNvGrpSpPr/>
          <p:nvPr/>
        </p:nvGrpSpPr>
        <p:grpSpPr>
          <a:xfrm>
            <a:off x="4257486" y="2439811"/>
            <a:ext cx="1334436" cy="967914"/>
            <a:chOff x="4294923" y="2439811"/>
            <a:chExt cx="1334436" cy="967914"/>
          </a:xfrm>
        </p:grpSpPr>
        <p:grpSp>
          <p:nvGrpSpPr>
            <p:cNvPr id="8567" name="Google Shape;8567;p85"/>
            <p:cNvGrpSpPr/>
            <p:nvPr/>
          </p:nvGrpSpPr>
          <p:grpSpPr>
            <a:xfrm>
              <a:off x="4960455" y="2469658"/>
              <a:ext cx="668904" cy="885524"/>
              <a:chOff x="4960455" y="2469658"/>
              <a:chExt cx="668904" cy="885524"/>
            </a:xfrm>
          </p:grpSpPr>
          <p:sp>
            <p:nvSpPr>
              <p:cNvPr id="8568" name="Google Shape;8568;p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85"/>
            <p:cNvGrpSpPr/>
            <p:nvPr/>
          </p:nvGrpSpPr>
          <p:grpSpPr>
            <a:xfrm>
              <a:off x="4294923" y="2469658"/>
              <a:ext cx="668951" cy="885524"/>
              <a:chOff x="4294923" y="2469658"/>
              <a:chExt cx="668951" cy="885524"/>
            </a:xfrm>
          </p:grpSpPr>
          <p:sp>
            <p:nvSpPr>
              <p:cNvPr id="8575" name="Google Shape;8575;p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1" name="Google Shape;8581;p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5"/>
          <p:cNvGrpSpPr/>
          <p:nvPr/>
        </p:nvGrpSpPr>
        <p:grpSpPr>
          <a:xfrm>
            <a:off x="4243690" y="3494256"/>
            <a:ext cx="1430949" cy="897289"/>
            <a:chOff x="4351371" y="3547942"/>
            <a:chExt cx="1345130" cy="843475"/>
          </a:xfrm>
        </p:grpSpPr>
        <p:grpSp>
          <p:nvGrpSpPr>
            <p:cNvPr id="8583" name="Google Shape;8583;p85"/>
            <p:cNvGrpSpPr/>
            <p:nvPr/>
          </p:nvGrpSpPr>
          <p:grpSpPr>
            <a:xfrm>
              <a:off x="4351371" y="4209917"/>
              <a:ext cx="1345130" cy="181500"/>
              <a:chOff x="4351371" y="4209917"/>
              <a:chExt cx="1345130" cy="181500"/>
            </a:xfrm>
          </p:grpSpPr>
          <p:sp>
            <p:nvSpPr>
              <p:cNvPr id="8584" name="Google Shape;8584;p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5" name="Google Shape;8585;p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586" name="Google Shape;8586;p85"/>
            <p:cNvGrpSpPr/>
            <p:nvPr/>
          </p:nvGrpSpPr>
          <p:grpSpPr>
            <a:xfrm>
              <a:off x="4403010" y="3985221"/>
              <a:ext cx="1109518" cy="181500"/>
              <a:chOff x="4403010" y="3985221"/>
              <a:chExt cx="1109518" cy="181500"/>
            </a:xfrm>
          </p:grpSpPr>
          <p:sp>
            <p:nvSpPr>
              <p:cNvPr id="8587" name="Google Shape;8587;p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8" name="Google Shape;8588;p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589" name="Google Shape;8589;p85"/>
            <p:cNvGrpSpPr/>
            <p:nvPr/>
          </p:nvGrpSpPr>
          <p:grpSpPr>
            <a:xfrm>
              <a:off x="4618704" y="3766582"/>
              <a:ext cx="807858" cy="181500"/>
              <a:chOff x="4618704" y="3766582"/>
              <a:chExt cx="807858" cy="181500"/>
            </a:xfrm>
          </p:grpSpPr>
          <p:sp>
            <p:nvSpPr>
              <p:cNvPr id="8590" name="Google Shape;8590;p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1" name="Google Shape;8591;p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592" name="Google Shape;8592;p85"/>
            <p:cNvGrpSpPr/>
            <p:nvPr/>
          </p:nvGrpSpPr>
          <p:grpSpPr>
            <a:xfrm>
              <a:off x="4735238" y="3547942"/>
              <a:ext cx="462839" cy="181500"/>
              <a:chOff x="4735238" y="3547942"/>
              <a:chExt cx="462839" cy="181500"/>
            </a:xfrm>
          </p:grpSpPr>
          <p:sp>
            <p:nvSpPr>
              <p:cNvPr id="8593" name="Google Shape;8593;p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4" name="Google Shape;8594;p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595" name="Google Shape;8595;p85"/>
          <p:cNvGrpSpPr/>
          <p:nvPr/>
        </p:nvGrpSpPr>
        <p:grpSpPr>
          <a:xfrm>
            <a:off x="7420047" y="2429580"/>
            <a:ext cx="1020955" cy="928853"/>
            <a:chOff x="926675" y="238125"/>
            <a:chExt cx="5755100" cy="5232975"/>
          </a:xfrm>
        </p:grpSpPr>
        <p:sp>
          <p:nvSpPr>
            <p:cNvPr id="8596" name="Google Shape;8596;p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85"/>
          <p:cNvGrpSpPr/>
          <p:nvPr/>
        </p:nvGrpSpPr>
        <p:grpSpPr>
          <a:xfrm>
            <a:off x="727421" y="2828315"/>
            <a:ext cx="1695374" cy="1560837"/>
            <a:chOff x="727421" y="2828315"/>
            <a:chExt cx="1695374" cy="1560837"/>
          </a:xfrm>
        </p:grpSpPr>
        <p:grpSp>
          <p:nvGrpSpPr>
            <p:cNvPr id="8601" name="Google Shape;8601;p85"/>
            <p:cNvGrpSpPr/>
            <p:nvPr/>
          </p:nvGrpSpPr>
          <p:grpSpPr>
            <a:xfrm>
              <a:off x="727421" y="2828315"/>
              <a:ext cx="1695374" cy="1560837"/>
              <a:chOff x="734799" y="2782450"/>
              <a:chExt cx="1571100" cy="1577400"/>
            </a:xfrm>
          </p:grpSpPr>
          <p:cxnSp>
            <p:nvCxnSpPr>
              <p:cNvPr id="8602" name="Google Shape;8602;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603" name="Google Shape;8603;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604" name="Google Shape;8604;p85"/>
            <p:cNvGrpSpPr/>
            <p:nvPr/>
          </p:nvGrpSpPr>
          <p:grpSpPr>
            <a:xfrm>
              <a:off x="819108" y="2882501"/>
              <a:ext cx="1556791" cy="1426186"/>
              <a:chOff x="819108" y="2882501"/>
              <a:chExt cx="1556791" cy="1426186"/>
            </a:xfrm>
          </p:grpSpPr>
          <p:grpSp>
            <p:nvGrpSpPr>
              <p:cNvPr id="8605" name="Google Shape;8605;p85"/>
              <p:cNvGrpSpPr/>
              <p:nvPr/>
            </p:nvGrpSpPr>
            <p:grpSpPr>
              <a:xfrm>
                <a:off x="819108" y="2882501"/>
                <a:ext cx="103104" cy="1426186"/>
                <a:chOff x="4674013" y="3100904"/>
                <a:chExt cx="122758" cy="1698043"/>
              </a:xfrm>
            </p:grpSpPr>
            <p:sp>
              <p:nvSpPr>
                <p:cNvPr id="8606" name="Google Shape;8606;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85"/>
              <p:cNvGrpSpPr/>
              <p:nvPr/>
            </p:nvGrpSpPr>
            <p:grpSpPr>
              <a:xfrm>
                <a:off x="1062475" y="2882501"/>
                <a:ext cx="103104" cy="1426186"/>
                <a:chOff x="4940438" y="3100904"/>
                <a:chExt cx="122758" cy="1698043"/>
              </a:xfrm>
            </p:grpSpPr>
            <p:sp>
              <p:nvSpPr>
                <p:cNvPr id="8614" name="Google Shape;8614;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5"/>
              <p:cNvGrpSpPr/>
              <p:nvPr/>
            </p:nvGrpSpPr>
            <p:grpSpPr>
              <a:xfrm>
                <a:off x="1299324" y="2882501"/>
                <a:ext cx="103104" cy="1426186"/>
                <a:chOff x="5206863" y="3100904"/>
                <a:chExt cx="122758" cy="1698043"/>
              </a:xfrm>
            </p:grpSpPr>
            <p:sp>
              <p:nvSpPr>
                <p:cNvPr id="8622" name="Google Shape;8622;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5"/>
              <p:cNvGrpSpPr/>
              <p:nvPr/>
            </p:nvGrpSpPr>
            <p:grpSpPr>
              <a:xfrm>
                <a:off x="1786057" y="2882501"/>
                <a:ext cx="103104" cy="1426186"/>
                <a:chOff x="6006138" y="3143629"/>
                <a:chExt cx="122758" cy="1698043"/>
              </a:xfrm>
            </p:grpSpPr>
            <p:sp>
              <p:nvSpPr>
                <p:cNvPr id="8630" name="Google Shape;8630;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85"/>
              <p:cNvGrpSpPr/>
              <p:nvPr/>
            </p:nvGrpSpPr>
            <p:grpSpPr>
              <a:xfrm>
                <a:off x="2029422" y="2882501"/>
                <a:ext cx="103104" cy="1426186"/>
                <a:chOff x="6805413" y="3100904"/>
                <a:chExt cx="122758" cy="1698043"/>
              </a:xfrm>
            </p:grpSpPr>
            <p:sp>
              <p:nvSpPr>
                <p:cNvPr id="8638" name="Google Shape;8638;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85"/>
              <p:cNvGrpSpPr/>
              <p:nvPr/>
            </p:nvGrpSpPr>
            <p:grpSpPr>
              <a:xfrm>
                <a:off x="2272795" y="2882501"/>
                <a:ext cx="103104" cy="1426186"/>
                <a:chOff x="5206863" y="3100904"/>
                <a:chExt cx="122758" cy="1698043"/>
              </a:xfrm>
            </p:grpSpPr>
            <p:sp>
              <p:nvSpPr>
                <p:cNvPr id="8646" name="Google Shape;8646;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85"/>
              <p:cNvGrpSpPr/>
              <p:nvPr/>
            </p:nvGrpSpPr>
            <p:grpSpPr>
              <a:xfrm>
                <a:off x="1542694" y="2882501"/>
                <a:ext cx="103104" cy="1426186"/>
                <a:chOff x="6006138" y="3143629"/>
                <a:chExt cx="122758" cy="1698043"/>
              </a:xfrm>
            </p:grpSpPr>
            <p:sp>
              <p:nvSpPr>
                <p:cNvPr id="8654" name="Google Shape;8654;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61" name="Google Shape;8661;p85"/>
          <p:cNvGrpSpPr/>
          <p:nvPr/>
        </p:nvGrpSpPr>
        <p:grpSpPr>
          <a:xfrm>
            <a:off x="5683472" y="3518037"/>
            <a:ext cx="2749952" cy="870677"/>
            <a:chOff x="238125" y="1725700"/>
            <a:chExt cx="7139025" cy="2260325"/>
          </a:xfrm>
        </p:grpSpPr>
        <p:sp>
          <p:nvSpPr>
            <p:cNvPr id="8662" name="Google Shape;8662;p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5"/>
          <p:cNvGrpSpPr/>
          <p:nvPr/>
        </p:nvGrpSpPr>
        <p:grpSpPr>
          <a:xfrm>
            <a:off x="5953636" y="2459783"/>
            <a:ext cx="1105452" cy="916747"/>
            <a:chOff x="5249100" y="1210600"/>
            <a:chExt cx="3502700" cy="2904775"/>
          </a:xfrm>
        </p:grpSpPr>
        <p:sp>
          <p:nvSpPr>
            <p:cNvPr id="8673" name="Google Shape;8673;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7" name="Google Shape;8677;p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678" name="Google Shape;8678;p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679" name="Google Shape;8679;p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680" name="Google Shape;8680;p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681" name="Google Shape;8681;p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85"/>
          <p:cNvGrpSpPr/>
          <p:nvPr/>
        </p:nvGrpSpPr>
        <p:grpSpPr>
          <a:xfrm>
            <a:off x="7136183" y="1179201"/>
            <a:ext cx="1304650" cy="1124856"/>
            <a:chOff x="7287122" y="1165658"/>
            <a:chExt cx="1219413" cy="1051365"/>
          </a:xfrm>
        </p:grpSpPr>
        <p:grpSp>
          <p:nvGrpSpPr>
            <p:cNvPr id="8683" name="Google Shape;8683;p85"/>
            <p:cNvGrpSpPr/>
            <p:nvPr/>
          </p:nvGrpSpPr>
          <p:grpSpPr>
            <a:xfrm>
              <a:off x="7287122" y="1969723"/>
              <a:ext cx="1219413" cy="247300"/>
              <a:chOff x="7287122" y="1969723"/>
              <a:chExt cx="1219413" cy="247300"/>
            </a:xfrm>
          </p:grpSpPr>
          <p:sp>
            <p:nvSpPr>
              <p:cNvPr id="8684" name="Google Shape;8684;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5" name="Google Shape;8685;p85"/>
              <p:cNvGrpSpPr/>
              <p:nvPr/>
            </p:nvGrpSpPr>
            <p:grpSpPr>
              <a:xfrm>
                <a:off x="7287122" y="2063892"/>
                <a:ext cx="1151753" cy="73428"/>
                <a:chOff x="7287122" y="2063892"/>
                <a:chExt cx="1151753" cy="73428"/>
              </a:xfrm>
            </p:grpSpPr>
            <p:sp>
              <p:nvSpPr>
                <p:cNvPr id="8686" name="Google Shape;8686;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7" name="Google Shape;8687;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688" name="Google Shape;8688;p85"/>
            <p:cNvGrpSpPr/>
            <p:nvPr/>
          </p:nvGrpSpPr>
          <p:grpSpPr>
            <a:xfrm>
              <a:off x="7287122" y="1712201"/>
              <a:ext cx="1219403" cy="246767"/>
              <a:chOff x="7287122" y="1712201"/>
              <a:chExt cx="1219403" cy="246767"/>
            </a:xfrm>
          </p:grpSpPr>
          <p:sp>
            <p:nvSpPr>
              <p:cNvPr id="8689" name="Google Shape;8689;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0" name="Google Shape;8690;p85"/>
              <p:cNvGrpSpPr/>
              <p:nvPr/>
            </p:nvGrpSpPr>
            <p:grpSpPr>
              <a:xfrm>
                <a:off x="7287122" y="1842861"/>
                <a:ext cx="1005303" cy="73419"/>
                <a:chOff x="7287122" y="1842861"/>
                <a:chExt cx="1005303" cy="73419"/>
              </a:xfrm>
            </p:grpSpPr>
            <p:sp>
              <p:nvSpPr>
                <p:cNvPr id="8691" name="Google Shape;8691;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2" name="Google Shape;8692;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693" name="Google Shape;8693;p85"/>
            <p:cNvGrpSpPr/>
            <p:nvPr/>
          </p:nvGrpSpPr>
          <p:grpSpPr>
            <a:xfrm>
              <a:off x="7287122" y="1447520"/>
              <a:ext cx="1219403" cy="286667"/>
              <a:chOff x="7287122" y="1447520"/>
              <a:chExt cx="1219403" cy="286667"/>
            </a:xfrm>
          </p:grpSpPr>
          <p:sp>
            <p:nvSpPr>
              <p:cNvPr id="8694" name="Google Shape;8694;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5" name="Google Shape;8695;p85"/>
              <p:cNvGrpSpPr/>
              <p:nvPr/>
            </p:nvGrpSpPr>
            <p:grpSpPr>
              <a:xfrm>
                <a:off x="7287122" y="1581977"/>
                <a:ext cx="852803" cy="73428"/>
                <a:chOff x="7287122" y="1581977"/>
                <a:chExt cx="852803" cy="73428"/>
              </a:xfrm>
            </p:grpSpPr>
            <p:sp>
              <p:nvSpPr>
                <p:cNvPr id="8696" name="Google Shape;8696;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7" name="Google Shape;8697;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698" name="Google Shape;8698;p85"/>
            <p:cNvGrpSpPr/>
            <p:nvPr/>
          </p:nvGrpSpPr>
          <p:grpSpPr>
            <a:xfrm>
              <a:off x="7287122" y="1165658"/>
              <a:ext cx="1219403" cy="344253"/>
              <a:chOff x="7287122" y="1165658"/>
              <a:chExt cx="1219403" cy="344253"/>
            </a:xfrm>
          </p:grpSpPr>
          <p:sp>
            <p:nvSpPr>
              <p:cNvPr id="8699" name="Google Shape;8699;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0" name="Google Shape;8700;p85"/>
              <p:cNvGrpSpPr/>
              <p:nvPr/>
            </p:nvGrpSpPr>
            <p:grpSpPr>
              <a:xfrm>
                <a:off x="7287122" y="1341025"/>
                <a:ext cx="695703" cy="73419"/>
                <a:chOff x="7287122" y="1341025"/>
                <a:chExt cx="695703" cy="73419"/>
              </a:xfrm>
            </p:grpSpPr>
            <p:sp>
              <p:nvSpPr>
                <p:cNvPr id="8701" name="Google Shape;8701;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2" name="Google Shape;8702;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703" name="Google Shape;8703;p85"/>
          <p:cNvGrpSpPr/>
          <p:nvPr/>
        </p:nvGrpSpPr>
        <p:grpSpPr>
          <a:xfrm>
            <a:off x="5802676" y="1185224"/>
            <a:ext cx="1397729" cy="1098540"/>
            <a:chOff x="5900602" y="1193063"/>
            <a:chExt cx="1299851" cy="1021707"/>
          </a:xfrm>
        </p:grpSpPr>
        <p:grpSp>
          <p:nvGrpSpPr>
            <p:cNvPr id="8704" name="Google Shape;8704;p85"/>
            <p:cNvGrpSpPr/>
            <p:nvPr/>
          </p:nvGrpSpPr>
          <p:grpSpPr>
            <a:xfrm>
              <a:off x="6520337" y="1193063"/>
              <a:ext cx="341815" cy="799959"/>
              <a:chOff x="6520337" y="1193063"/>
              <a:chExt cx="341815" cy="799959"/>
            </a:xfrm>
          </p:grpSpPr>
          <p:grpSp>
            <p:nvGrpSpPr>
              <p:cNvPr id="8705" name="Google Shape;8705;p85"/>
              <p:cNvGrpSpPr/>
              <p:nvPr/>
            </p:nvGrpSpPr>
            <p:grpSpPr>
              <a:xfrm>
                <a:off x="6520337" y="1589527"/>
                <a:ext cx="213950" cy="403494"/>
                <a:chOff x="6520337" y="1589527"/>
                <a:chExt cx="213950" cy="403494"/>
              </a:xfrm>
            </p:grpSpPr>
            <p:sp>
              <p:nvSpPr>
                <p:cNvPr id="8706" name="Google Shape;8706;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5"/>
              <p:cNvGrpSpPr/>
              <p:nvPr/>
            </p:nvGrpSpPr>
            <p:grpSpPr>
              <a:xfrm>
                <a:off x="6577204" y="1193063"/>
                <a:ext cx="284947" cy="464512"/>
                <a:chOff x="6577204" y="1193063"/>
                <a:chExt cx="284947" cy="464512"/>
              </a:xfrm>
            </p:grpSpPr>
            <p:sp>
              <p:nvSpPr>
                <p:cNvPr id="8709" name="Google Shape;8709;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0" name="Google Shape;8710;p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11" name="Google Shape;8711;p85"/>
            <p:cNvGrpSpPr/>
            <p:nvPr/>
          </p:nvGrpSpPr>
          <p:grpSpPr>
            <a:xfrm>
              <a:off x="6238903" y="1193063"/>
              <a:ext cx="300475" cy="900152"/>
              <a:chOff x="6238903" y="1193063"/>
              <a:chExt cx="300475" cy="900152"/>
            </a:xfrm>
          </p:grpSpPr>
          <p:grpSp>
            <p:nvGrpSpPr>
              <p:cNvPr id="8712" name="Google Shape;8712;p85"/>
              <p:cNvGrpSpPr/>
              <p:nvPr/>
            </p:nvGrpSpPr>
            <p:grpSpPr>
              <a:xfrm>
                <a:off x="6290865" y="1489315"/>
                <a:ext cx="248514" cy="603900"/>
                <a:chOff x="6290865" y="1489315"/>
                <a:chExt cx="248514" cy="603900"/>
              </a:xfrm>
            </p:grpSpPr>
            <p:sp>
              <p:nvSpPr>
                <p:cNvPr id="8713" name="Google Shape;8713;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5"/>
              <p:cNvGrpSpPr/>
              <p:nvPr/>
            </p:nvGrpSpPr>
            <p:grpSpPr>
              <a:xfrm>
                <a:off x="6238903" y="1193063"/>
                <a:ext cx="284947" cy="333087"/>
                <a:chOff x="6238903" y="1193063"/>
                <a:chExt cx="284947" cy="333087"/>
              </a:xfrm>
            </p:grpSpPr>
            <p:sp>
              <p:nvSpPr>
                <p:cNvPr id="8716" name="Google Shape;8716;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7" name="Google Shape;8717;p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18" name="Google Shape;8718;p85"/>
            <p:cNvGrpSpPr/>
            <p:nvPr/>
          </p:nvGrpSpPr>
          <p:grpSpPr>
            <a:xfrm>
              <a:off x="5900602" y="1193063"/>
              <a:ext cx="444345" cy="1021707"/>
              <a:chOff x="5900602" y="1193063"/>
              <a:chExt cx="444345" cy="1021707"/>
            </a:xfrm>
          </p:grpSpPr>
          <p:grpSp>
            <p:nvGrpSpPr>
              <p:cNvPr id="8719" name="Google Shape;8719;p85"/>
              <p:cNvGrpSpPr/>
              <p:nvPr/>
            </p:nvGrpSpPr>
            <p:grpSpPr>
              <a:xfrm>
                <a:off x="6046501" y="1367785"/>
                <a:ext cx="298446" cy="846986"/>
                <a:chOff x="6046501" y="1367785"/>
                <a:chExt cx="298446" cy="846986"/>
              </a:xfrm>
            </p:grpSpPr>
            <p:sp>
              <p:nvSpPr>
                <p:cNvPr id="8720" name="Google Shape;8720;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85"/>
              <p:cNvGrpSpPr/>
              <p:nvPr/>
            </p:nvGrpSpPr>
            <p:grpSpPr>
              <a:xfrm>
                <a:off x="5900602" y="1193063"/>
                <a:ext cx="284947" cy="182312"/>
                <a:chOff x="5900602" y="1193063"/>
                <a:chExt cx="284947" cy="182312"/>
              </a:xfrm>
            </p:grpSpPr>
            <p:sp>
              <p:nvSpPr>
                <p:cNvPr id="8723" name="Google Shape;8723;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24" name="Google Shape;8724;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725" name="Google Shape;8725;p85"/>
            <p:cNvGrpSpPr/>
            <p:nvPr/>
          </p:nvGrpSpPr>
          <p:grpSpPr>
            <a:xfrm>
              <a:off x="6738300" y="1193063"/>
              <a:ext cx="462153" cy="707634"/>
              <a:chOff x="6738300" y="1193063"/>
              <a:chExt cx="462153" cy="707634"/>
            </a:xfrm>
          </p:grpSpPr>
          <p:grpSp>
            <p:nvGrpSpPr>
              <p:cNvPr id="8726" name="Google Shape;8726;p85"/>
              <p:cNvGrpSpPr/>
              <p:nvPr/>
            </p:nvGrpSpPr>
            <p:grpSpPr>
              <a:xfrm>
                <a:off x="6915505" y="1193063"/>
                <a:ext cx="284947" cy="597387"/>
                <a:chOff x="6915505" y="1193063"/>
                <a:chExt cx="284947" cy="597387"/>
              </a:xfrm>
            </p:grpSpPr>
            <p:sp>
              <p:nvSpPr>
                <p:cNvPr id="8727" name="Google Shape;8727;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28" name="Google Shape;8728;p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729" name="Google Shape;8729;p85"/>
              <p:cNvGrpSpPr/>
              <p:nvPr/>
            </p:nvGrpSpPr>
            <p:grpSpPr>
              <a:xfrm>
                <a:off x="6738300" y="1684725"/>
                <a:ext cx="230066" cy="215971"/>
                <a:chOff x="6738300" y="1684725"/>
                <a:chExt cx="230066" cy="215971"/>
              </a:xfrm>
            </p:grpSpPr>
            <p:sp>
              <p:nvSpPr>
                <p:cNvPr id="8730" name="Google Shape;8730;p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35"/>
        <p:cNvGrpSpPr/>
        <p:nvPr/>
      </p:nvGrpSpPr>
      <p:grpSpPr>
        <a:xfrm>
          <a:off x="0" y="0"/>
          <a:ext cx="0" cy="0"/>
          <a:chOff x="0" y="0"/>
          <a:chExt cx="0" cy="0"/>
        </a:xfrm>
      </p:grpSpPr>
      <p:sp>
        <p:nvSpPr>
          <p:cNvPr id="8736" name="Google Shape;8736;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737" name="Google Shape;8737;p8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738" name="Google Shape;8738;p86"/>
          <p:cNvGrpSpPr/>
          <p:nvPr/>
        </p:nvGrpSpPr>
        <p:grpSpPr>
          <a:xfrm>
            <a:off x="839307" y="2318098"/>
            <a:ext cx="387992" cy="329326"/>
            <a:chOff x="839307" y="2318098"/>
            <a:chExt cx="387992" cy="329326"/>
          </a:xfrm>
        </p:grpSpPr>
        <p:sp>
          <p:nvSpPr>
            <p:cNvPr id="8739" name="Google Shape;8739;p86"/>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6"/>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6"/>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6"/>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86"/>
          <p:cNvGrpSpPr/>
          <p:nvPr/>
        </p:nvGrpSpPr>
        <p:grpSpPr>
          <a:xfrm>
            <a:off x="1414990" y="2289671"/>
            <a:ext cx="387073" cy="385996"/>
            <a:chOff x="1414990" y="2289671"/>
            <a:chExt cx="387073" cy="385996"/>
          </a:xfrm>
        </p:grpSpPr>
        <p:sp>
          <p:nvSpPr>
            <p:cNvPr id="8750" name="Google Shape;8750;p86"/>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6"/>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6"/>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6"/>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86"/>
          <p:cNvGrpSpPr/>
          <p:nvPr/>
        </p:nvGrpSpPr>
        <p:grpSpPr>
          <a:xfrm>
            <a:off x="1989911" y="2306065"/>
            <a:ext cx="387099" cy="353207"/>
            <a:chOff x="1989911" y="2306065"/>
            <a:chExt cx="387099" cy="353207"/>
          </a:xfrm>
        </p:grpSpPr>
        <p:sp>
          <p:nvSpPr>
            <p:cNvPr id="8769" name="Google Shape;8769;p86"/>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6"/>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6"/>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6"/>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6"/>
          <p:cNvGrpSpPr/>
          <p:nvPr/>
        </p:nvGrpSpPr>
        <p:grpSpPr>
          <a:xfrm>
            <a:off x="2593102" y="2288778"/>
            <a:ext cx="204663" cy="363007"/>
            <a:chOff x="2593102" y="2288778"/>
            <a:chExt cx="204663" cy="363007"/>
          </a:xfrm>
        </p:grpSpPr>
        <p:sp>
          <p:nvSpPr>
            <p:cNvPr id="8777" name="Google Shape;8777;p86"/>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6"/>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6"/>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6"/>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6"/>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6"/>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6"/>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6"/>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86"/>
          <p:cNvGrpSpPr/>
          <p:nvPr/>
        </p:nvGrpSpPr>
        <p:grpSpPr>
          <a:xfrm>
            <a:off x="2970874" y="2329763"/>
            <a:ext cx="403651" cy="305996"/>
            <a:chOff x="2970874" y="2329763"/>
            <a:chExt cx="403651" cy="305996"/>
          </a:xfrm>
        </p:grpSpPr>
        <p:sp>
          <p:nvSpPr>
            <p:cNvPr id="8787" name="Google Shape;8787;p86"/>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6"/>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6"/>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6"/>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6"/>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6"/>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6"/>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6"/>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6"/>
          <p:cNvGrpSpPr/>
          <p:nvPr/>
        </p:nvGrpSpPr>
        <p:grpSpPr>
          <a:xfrm>
            <a:off x="3545795" y="2318755"/>
            <a:ext cx="387835" cy="327933"/>
            <a:chOff x="3545795" y="2318755"/>
            <a:chExt cx="387835" cy="327933"/>
          </a:xfrm>
        </p:grpSpPr>
        <p:sp>
          <p:nvSpPr>
            <p:cNvPr id="8797" name="Google Shape;8797;p86"/>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6"/>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0" name="Google Shape;8800;p86"/>
            <p:cNvGrpSpPr/>
            <p:nvPr/>
          </p:nvGrpSpPr>
          <p:grpSpPr>
            <a:xfrm>
              <a:off x="3545795" y="2322301"/>
              <a:ext cx="387835" cy="324387"/>
              <a:chOff x="3545795" y="2322301"/>
              <a:chExt cx="387835" cy="324387"/>
            </a:xfrm>
          </p:grpSpPr>
          <p:sp>
            <p:nvSpPr>
              <p:cNvPr id="8801" name="Google Shape;8801;p86"/>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6"/>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6"/>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6"/>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6"/>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8" name="Google Shape;8808;p86"/>
          <p:cNvGrpSpPr/>
          <p:nvPr/>
        </p:nvGrpSpPr>
        <p:grpSpPr>
          <a:xfrm>
            <a:off x="4718468" y="2306984"/>
            <a:ext cx="364294" cy="351552"/>
            <a:chOff x="4718468" y="2306984"/>
            <a:chExt cx="364294" cy="351552"/>
          </a:xfrm>
        </p:grpSpPr>
        <p:sp>
          <p:nvSpPr>
            <p:cNvPr id="8809" name="Google Shape;8809;p86"/>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6"/>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6"/>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6"/>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6"/>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6"/>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6"/>
          <p:cNvGrpSpPr/>
          <p:nvPr/>
        </p:nvGrpSpPr>
        <p:grpSpPr>
          <a:xfrm>
            <a:off x="4147908" y="2303017"/>
            <a:ext cx="361194" cy="359355"/>
            <a:chOff x="4147908" y="2303017"/>
            <a:chExt cx="361194" cy="359355"/>
          </a:xfrm>
        </p:grpSpPr>
        <p:sp>
          <p:nvSpPr>
            <p:cNvPr id="8820" name="Google Shape;8820;p86"/>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6"/>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6"/>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6"/>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6"/>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6"/>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6"/>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6"/>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6"/>
          <p:cNvGrpSpPr/>
          <p:nvPr/>
        </p:nvGrpSpPr>
        <p:grpSpPr>
          <a:xfrm>
            <a:off x="5292128" y="2299891"/>
            <a:ext cx="367027" cy="365214"/>
            <a:chOff x="5292128" y="2299891"/>
            <a:chExt cx="367027" cy="365214"/>
          </a:xfrm>
        </p:grpSpPr>
        <p:sp>
          <p:nvSpPr>
            <p:cNvPr id="8835" name="Google Shape;8835;p86"/>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6"/>
          <p:cNvGrpSpPr/>
          <p:nvPr/>
        </p:nvGrpSpPr>
        <p:grpSpPr>
          <a:xfrm>
            <a:off x="5873617" y="2309901"/>
            <a:ext cx="345720" cy="345720"/>
            <a:chOff x="5873617" y="2309901"/>
            <a:chExt cx="345720" cy="345720"/>
          </a:xfrm>
        </p:grpSpPr>
        <p:sp>
          <p:nvSpPr>
            <p:cNvPr id="8842" name="Google Shape;8842;p86"/>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6"/>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6"/>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6"/>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6"/>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6"/>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6"/>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6"/>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6"/>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6"/>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6"/>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86"/>
          <p:cNvGrpSpPr/>
          <p:nvPr/>
        </p:nvGrpSpPr>
        <p:grpSpPr>
          <a:xfrm>
            <a:off x="6863329" y="2297710"/>
            <a:ext cx="391460" cy="370127"/>
            <a:chOff x="6863329" y="2297710"/>
            <a:chExt cx="391460" cy="370127"/>
          </a:xfrm>
        </p:grpSpPr>
        <p:sp>
          <p:nvSpPr>
            <p:cNvPr id="8862" name="Google Shape;8862;p86"/>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6"/>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6"/>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6"/>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86"/>
          <p:cNvGrpSpPr/>
          <p:nvPr/>
        </p:nvGrpSpPr>
        <p:grpSpPr>
          <a:xfrm>
            <a:off x="7421488" y="2318518"/>
            <a:ext cx="342620" cy="328459"/>
            <a:chOff x="7421488" y="2318518"/>
            <a:chExt cx="342620" cy="328459"/>
          </a:xfrm>
        </p:grpSpPr>
        <p:sp>
          <p:nvSpPr>
            <p:cNvPr id="8872" name="Google Shape;8872;p86"/>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6"/>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6"/>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6"/>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86"/>
          <p:cNvGrpSpPr/>
          <p:nvPr/>
        </p:nvGrpSpPr>
        <p:grpSpPr>
          <a:xfrm>
            <a:off x="2508373" y="2779889"/>
            <a:ext cx="337523" cy="337680"/>
            <a:chOff x="2508373" y="2779889"/>
            <a:chExt cx="337523" cy="337680"/>
          </a:xfrm>
        </p:grpSpPr>
        <p:sp>
          <p:nvSpPr>
            <p:cNvPr id="8880" name="Google Shape;8880;p86"/>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6"/>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6"/>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6"/>
          <p:cNvGrpSpPr/>
          <p:nvPr/>
        </p:nvGrpSpPr>
        <p:grpSpPr>
          <a:xfrm>
            <a:off x="1884401" y="4141593"/>
            <a:ext cx="410613" cy="372229"/>
            <a:chOff x="1884401" y="4141593"/>
            <a:chExt cx="410613" cy="372229"/>
          </a:xfrm>
        </p:grpSpPr>
        <p:sp>
          <p:nvSpPr>
            <p:cNvPr id="8887" name="Google Shape;8887;p86"/>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6"/>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6"/>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6"/>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6"/>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6"/>
          <p:cNvGrpSpPr/>
          <p:nvPr/>
        </p:nvGrpSpPr>
        <p:grpSpPr>
          <a:xfrm>
            <a:off x="1430832" y="2773689"/>
            <a:ext cx="294515" cy="349897"/>
            <a:chOff x="1430832" y="2773689"/>
            <a:chExt cx="294515" cy="349897"/>
          </a:xfrm>
        </p:grpSpPr>
        <p:sp>
          <p:nvSpPr>
            <p:cNvPr id="8895" name="Google Shape;8895;p86"/>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6"/>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6"/>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6"/>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6"/>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6"/>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6"/>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6"/>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6"/>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6"/>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6"/>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6"/>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6"/>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6"/>
          <p:cNvGrpSpPr/>
          <p:nvPr/>
        </p:nvGrpSpPr>
        <p:grpSpPr>
          <a:xfrm>
            <a:off x="3082217" y="2788586"/>
            <a:ext cx="288866" cy="320236"/>
            <a:chOff x="3082217" y="2788586"/>
            <a:chExt cx="288866" cy="320236"/>
          </a:xfrm>
        </p:grpSpPr>
        <p:sp>
          <p:nvSpPr>
            <p:cNvPr id="8909" name="Google Shape;8909;p86"/>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6"/>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6"/>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6"/>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6"/>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6"/>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86"/>
          <p:cNvGrpSpPr/>
          <p:nvPr/>
        </p:nvGrpSpPr>
        <p:grpSpPr>
          <a:xfrm>
            <a:off x="3610557" y="2780704"/>
            <a:ext cx="325017" cy="336052"/>
            <a:chOff x="3610557" y="2780704"/>
            <a:chExt cx="325017" cy="336052"/>
          </a:xfrm>
        </p:grpSpPr>
        <p:sp>
          <p:nvSpPr>
            <p:cNvPr id="8917" name="Google Shape;8917;p86"/>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6"/>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6"/>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86"/>
          <p:cNvGrpSpPr/>
          <p:nvPr/>
        </p:nvGrpSpPr>
        <p:grpSpPr>
          <a:xfrm>
            <a:off x="4179067" y="2811495"/>
            <a:ext cx="286475" cy="274390"/>
            <a:chOff x="4179067" y="2811495"/>
            <a:chExt cx="286475" cy="274390"/>
          </a:xfrm>
        </p:grpSpPr>
        <p:sp>
          <p:nvSpPr>
            <p:cNvPr id="8921" name="Google Shape;8921;p86"/>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6"/>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6"/>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6"/>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6"/>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6"/>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6"/>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86"/>
          <p:cNvGrpSpPr/>
          <p:nvPr/>
        </p:nvGrpSpPr>
        <p:grpSpPr>
          <a:xfrm>
            <a:off x="4686757" y="2762156"/>
            <a:ext cx="371047" cy="374199"/>
            <a:chOff x="4686757" y="2762156"/>
            <a:chExt cx="371047" cy="374199"/>
          </a:xfrm>
        </p:grpSpPr>
        <p:sp>
          <p:nvSpPr>
            <p:cNvPr id="8931" name="Google Shape;8931;p86"/>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6"/>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6"/>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6"/>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6"/>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86"/>
          <p:cNvGrpSpPr/>
          <p:nvPr/>
        </p:nvGrpSpPr>
        <p:grpSpPr>
          <a:xfrm>
            <a:off x="5221613" y="2784802"/>
            <a:ext cx="406567" cy="327855"/>
            <a:chOff x="5221613" y="2784802"/>
            <a:chExt cx="406567" cy="327855"/>
          </a:xfrm>
        </p:grpSpPr>
        <p:sp>
          <p:nvSpPr>
            <p:cNvPr id="8939" name="Google Shape;8939;p86"/>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6"/>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6"/>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6"/>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6"/>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6"/>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6"/>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6"/>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6"/>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6"/>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6"/>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6"/>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6"/>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6"/>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6"/>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6"/>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6"/>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6"/>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6"/>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6"/>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6"/>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6"/>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6"/>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6"/>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86"/>
          <p:cNvGrpSpPr/>
          <p:nvPr/>
        </p:nvGrpSpPr>
        <p:grpSpPr>
          <a:xfrm>
            <a:off x="5812586" y="2760921"/>
            <a:ext cx="303605" cy="375434"/>
            <a:chOff x="5812586" y="2760921"/>
            <a:chExt cx="303605" cy="375434"/>
          </a:xfrm>
        </p:grpSpPr>
        <p:sp>
          <p:nvSpPr>
            <p:cNvPr id="8970" name="Google Shape;8970;p86"/>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6"/>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6"/>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6"/>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6"/>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6"/>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6"/>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6"/>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6"/>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6"/>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6"/>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86"/>
          <p:cNvGrpSpPr/>
          <p:nvPr/>
        </p:nvGrpSpPr>
        <p:grpSpPr>
          <a:xfrm>
            <a:off x="6334673" y="2759633"/>
            <a:ext cx="378508" cy="378166"/>
            <a:chOff x="6334673" y="2759633"/>
            <a:chExt cx="378508" cy="378166"/>
          </a:xfrm>
        </p:grpSpPr>
        <p:sp>
          <p:nvSpPr>
            <p:cNvPr id="8982" name="Google Shape;8982;p86"/>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6"/>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6"/>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6"/>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6"/>
          <p:cNvGrpSpPr/>
          <p:nvPr/>
        </p:nvGrpSpPr>
        <p:grpSpPr>
          <a:xfrm>
            <a:off x="8012645" y="2806477"/>
            <a:ext cx="319763" cy="284505"/>
            <a:chOff x="8012645" y="2806477"/>
            <a:chExt cx="319763" cy="284505"/>
          </a:xfrm>
        </p:grpSpPr>
        <p:sp>
          <p:nvSpPr>
            <p:cNvPr id="8987" name="Google Shape;8987;p86"/>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6"/>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6"/>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6"/>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6"/>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6"/>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6"/>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86"/>
          <p:cNvGrpSpPr/>
          <p:nvPr/>
        </p:nvGrpSpPr>
        <p:grpSpPr>
          <a:xfrm>
            <a:off x="2454435" y="4162138"/>
            <a:ext cx="385339" cy="388071"/>
            <a:chOff x="2454435" y="4162138"/>
            <a:chExt cx="385339" cy="388071"/>
          </a:xfrm>
        </p:grpSpPr>
        <p:sp>
          <p:nvSpPr>
            <p:cNvPr id="8998" name="Google Shape;8998;p86"/>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6"/>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6"/>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6"/>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6"/>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6"/>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6"/>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6"/>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6"/>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6"/>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6"/>
          <p:cNvGrpSpPr/>
          <p:nvPr/>
        </p:nvGrpSpPr>
        <p:grpSpPr>
          <a:xfrm>
            <a:off x="3601939" y="4161192"/>
            <a:ext cx="275178" cy="388912"/>
            <a:chOff x="3601939" y="4161192"/>
            <a:chExt cx="275178" cy="388912"/>
          </a:xfrm>
        </p:grpSpPr>
        <p:sp>
          <p:nvSpPr>
            <p:cNvPr id="9010" name="Google Shape;9010;p86"/>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6"/>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6"/>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6"/>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6"/>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6"/>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6"/>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6"/>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6"/>
          <p:cNvGrpSpPr/>
          <p:nvPr/>
        </p:nvGrpSpPr>
        <p:grpSpPr>
          <a:xfrm>
            <a:off x="836023" y="3215146"/>
            <a:ext cx="375802" cy="371677"/>
            <a:chOff x="836023" y="3215146"/>
            <a:chExt cx="375802" cy="371677"/>
          </a:xfrm>
        </p:grpSpPr>
        <p:sp>
          <p:nvSpPr>
            <p:cNvPr id="9021" name="Google Shape;9021;p86"/>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6"/>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6"/>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6"/>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6"/>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6"/>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6"/>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6"/>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6"/>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6"/>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6"/>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6"/>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86"/>
          <p:cNvGrpSpPr/>
          <p:nvPr/>
        </p:nvGrpSpPr>
        <p:grpSpPr>
          <a:xfrm>
            <a:off x="1356297" y="3210890"/>
            <a:ext cx="431368" cy="380189"/>
            <a:chOff x="1356297" y="3210890"/>
            <a:chExt cx="431368" cy="380189"/>
          </a:xfrm>
        </p:grpSpPr>
        <p:sp>
          <p:nvSpPr>
            <p:cNvPr id="9038" name="Google Shape;9038;p86"/>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6"/>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6"/>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6"/>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6"/>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6"/>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6"/>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6"/>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6"/>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6"/>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6"/>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86"/>
          <p:cNvGrpSpPr/>
          <p:nvPr/>
        </p:nvGrpSpPr>
        <p:grpSpPr>
          <a:xfrm>
            <a:off x="1903737" y="3215540"/>
            <a:ext cx="411874" cy="370731"/>
            <a:chOff x="1903737" y="3215540"/>
            <a:chExt cx="411874" cy="370731"/>
          </a:xfrm>
        </p:grpSpPr>
        <p:sp>
          <p:nvSpPr>
            <p:cNvPr id="9052" name="Google Shape;9052;p86"/>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6"/>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6"/>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6"/>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6"/>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6"/>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6"/>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6"/>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86"/>
          <p:cNvGrpSpPr/>
          <p:nvPr/>
        </p:nvGrpSpPr>
        <p:grpSpPr>
          <a:xfrm>
            <a:off x="2468465" y="3248854"/>
            <a:ext cx="397818" cy="304078"/>
            <a:chOff x="2468465" y="3248854"/>
            <a:chExt cx="397818" cy="304078"/>
          </a:xfrm>
        </p:grpSpPr>
        <p:sp>
          <p:nvSpPr>
            <p:cNvPr id="9062" name="Google Shape;9062;p86"/>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6"/>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6"/>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6"/>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6"/>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6"/>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6"/>
          <p:cNvGrpSpPr/>
          <p:nvPr/>
        </p:nvGrpSpPr>
        <p:grpSpPr>
          <a:xfrm>
            <a:off x="3017166" y="3216013"/>
            <a:ext cx="394376" cy="369812"/>
            <a:chOff x="3017166" y="3216013"/>
            <a:chExt cx="394376" cy="369812"/>
          </a:xfrm>
        </p:grpSpPr>
        <p:sp>
          <p:nvSpPr>
            <p:cNvPr id="9069" name="Google Shape;9069;p8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6"/>
          <p:cNvGrpSpPr/>
          <p:nvPr/>
        </p:nvGrpSpPr>
        <p:grpSpPr>
          <a:xfrm>
            <a:off x="4210043" y="3213228"/>
            <a:ext cx="199014" cy="375408"/>
            <a:chOff x="4210043" y="3213228"/>
            <a:chExt cx="199014" cy="375408"/>
          </a:xfrm>
        </p:grpSpPr>
        <p:sp>
          <p:nvSpPr>
            <p:cNvPr id="9072" name="Google Shape;9072;p86"/>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6"/>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6"/>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6"/>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6"/>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6"/>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6"/>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86"/>
          <p:cNvGrpSpPr/>
          <p:nvPr/>
        </p:nvGrpSpPr>
        <p:grpSpPr>
          <a:xfrm>
            <a:off x="4818146" y="3203323"/>
            <a:ext cx="77845" cy="395165"/>
            <a:chOff x="4818146" y="3203323"/>
            <a:chExt cx="77845" cy="395165"/>
          </a:xfrm>
        </p:grpSpPr>
        <p:sp>
          <p:nvSpPr>
            <p:cNvPr id="9083" name="Google Shape;9083;p86"/>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6"/>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6"/>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6"/>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6"/>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6"/>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6"/>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86"/>
          <p:cNvGrpSpPr/>
          <p:nvPr/>
        </p:nvGrpSpPr>
        <p:grpSpPr>
          <a:xfrm>
            <a:off x="5228890" y="3235428"/>
            <a:ext cx="344091" cy="332767"/>
            <a:chOff x="5228890" y="3235428"/>
            <a:chExt cx="344091" cy="332767"/>
          </a:xfrm>
        </p:grpSpPr>
        <p:sp>
          <p:nvSpPr>
            <p:cNvPr id="9092" name="Google Shape;9092;p86"/>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6"/>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6"/>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6"/>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6"/>
          <p:cNvGrpSpPr/>
          <p:nvPr/>
        </p:nvGrpSpPr>
        <p:grpSpPr>
          <a:xfrm>
            <a:off x="5757913" y="3227047"/>
            <a:ext cx="388544" cy="347927"/>
            <a:chOff x="5757913" y="3227047"/>
            <a:chExt cx="388544" cy="347927"/>
          </a:xfrm>
        </p:grpSpPr>
        <p:sp>
          <p:nvSpPr>
            <p:cNvPr id="9098" name="Google Shape;9098;p86"/>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6"/>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0" name="Google Shape;9100;p86"/>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6"/>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6"/>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6"/>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6"/>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6"/>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6"/>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6"/>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6"/>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6"/>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6"/>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6"/>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6"/>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6"/>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6"/>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86"/>
          <p:cNvGrpSpPr/>
          <p:nvPr/>
        </p:nvGrpSpPr>
        <p:grpSpPr>
          <a:xfrm>
            <a:off x="7414946" y="3220873"/>
            <a:ext cx="360091" cy="360117"/>
            <a:chOff x="7414946" y="3220873"/>
            <a:chExt cx="360091" cy="360117"/>
          </a:xfrm>
        </p:grpSpPr>
        <p:sp>
          <p:nvSpPr>
            <p:cNvPr id="9117" name="Google Shape;9117;p86"/>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6"/>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6"/>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6"/>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6"/>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6"/>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6"/>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6"/>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86"/>
          <p:cNvGrpSpPr/>
          <p:nvPr/>
        </p:nvGrpSpPr>
        <p:grpSpPr>
          <a:xfrm>
            <a:off x="8027227" y="3215041"/>
            <a:ext cx="231829" cy="371782"/>
            <a:chOff x="8027227" y="3215041"/>
            <a:chExt cx="231829" cy="371782"/>
          </a:xfrm>
        </p:grpSpPr>
        <p:sp>
          <p:nvSpPr>
            <p:cNvPr id="9129" name="Google Shape;9129;p86"/>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6"/>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6"/>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6"/>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6"/>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6"/>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6"/>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6"/>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86"/>
          <p:cNvGrpSpPr/>
          <p:nvPr/>
        </p:nvGrpSpPr>
        <p:grpSpPr>
          <a:xfrm>
            <a:off x="4093603" y="4146138"/>
            <a:ext cx="395638" cy="420544"/>
            <a:chOff x="4093603" y="4146138"/>
            <a:chExt cx="395638" cy="420544"/>
          </a:xfrm>
        </p:grpSpPr>
        <p:sp>
          <p:nvSpPr>
            <p:cNvPr id="9140" name="Google Shape;9140;p86"/>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6"/>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6"/>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6"/>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6"/>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6"/>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6"/>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6"/>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6"/>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6"/>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6"/>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6"/>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6"/>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6"/>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6"/>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6"/>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6"/>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86"/>
          <p:cNvGrpSpPr/>
          <p:nvPr/>
        </p:nvGrpSpPr>
        <p:grpSpPr>
          <a:xfrm>
            <a:off x="4644406" y="4162322"/>
            <a:ext cx="392065" cy="387887"/>
            <a:chOff x="4644406" y="4162322"/>
            <a:chExt cx="392065" cy="387887"/>
          </a:xfrm>
        </p:grpSpPr>
        <p:sp>
          <p:nvSpPr>
            <p:cNvPr id="9158" name="Google Shape;9158;p86"/>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6"/>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6"/>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6"/>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6"/>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6"/>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86"/>
          <p:cNvGrpSpPr/>
          <p:nvPr/>
        </p:nvGrpSpPr>
        <p:grpSpPr>
          <a:xfrm>
            <a:off x="5728383" y="4221698"/>
            <a:ext cx="417128" cy="269162"/>
            <a:chOff x="5728383" y="4221698"/>
            <a:chExt cx="417128" cy="269162"/>
          </a:xfrm>
        </p:grpSpPr>
        <p:sp>
          <p:nvSpPr>
            <p:cNvPr id="9165" name="Google Shape;9165;p86"/>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6"/>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6"/>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6"/>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6"/>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6"/>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6"/>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6"/>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6"/>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6"/>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6"/>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6"/>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86"/>
          <p:cNvGrpSpPr/>
          <p:nvPr/>
        </p:nvGrpSpPr>
        <p:grpSpPr>
          <a:xfrm>
            <a:off x="834210" y="3696905"/>
            <a:ext cx="371782" cy="342751"/>
            <a:chOff x="834210" y="3696905"/>
            <a:chExt cx="371782" cy="342751"/>
          </a:xfrm>
        </p:grpSpPr>
        <p:sp>
          <p:nvSpPr>
            <p:cNvPr id="9178" name="Google Shape;9178;p86"/>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6"/>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6"/>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6"/>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6"/>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6"/>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6"/>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6"/>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6"/>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6"/>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6"/>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6"/>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86"/>
          <p:cNvGrpSpPr/>
          <p:nvPr/>
        </p:nvGrpSpPr>
        <p:grpSpPr>
          <a:xfrm>
            <a:off x="1359398" y="3682271"/>
            <a:ext cx="395296" cy="371966"/>
            <a:chOff x="1359398" y="3682271"/>
            <a:chExt cx="395296" cy="371966"/>
          </a:xfrm>
        </p:grpSpPr>
        <p:sp>
          <p:nvSpPr>
            <p:cNvPr id="9191" name="Google Shape;9191;p86"/>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6"/>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6"/>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6"/>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6"/>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6"/>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6"/>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86"/>
          <p:cNvGrpSpPr/>
          <p:nvPr/>
        </p:nvGrpSpPr>
        <p:grpSpPr>
          <a:xfrm>
            <a:off x="1908099" y="3682271"/>
            <a:ext cx="395296" cy="371966"/>
            <a:chOff x="1908099" y="3682271"/>
            <a:chExt cx="395296" cy="371966"/>
          </a:xfrm>
        </p:grpSpPr>
        <p:sp>
          <p:nvSpPr>
            <p:cNvPr id="9199" name="Google Shape;9199;p86"/>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6"/>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6"/>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6"/>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6"/>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6"/>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6"/>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6"/>
          <p:cNvGrpSpPr/>
          <p:nvPr/>
        </p:nvGrpSpPr>
        <p:grpSpPr>
          <a:xfrm>
            <a:off x="2456800" y="3682271"/>
            <a:ext cx="395270" cy="371966"/>
            <a:chOff x="2456800" y="3682271"/>
            <a:chExt cx="395270" cy="371966"/>
          </a:xfrm>
        </p:grpSpPr>
        <p:sp>
          <p:nvSpPr>
            <p:cNvPr id="9207" name="Google Shape;9207;p86"/>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6"/>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6"/>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6"/>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6"/>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6"/>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6"/>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6"/>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6"/>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86"/>
          <p:cNvGrpSpPr/>
          <p:nvPr/>
        </p:nvGrpSpPr>
        <p:grpSpPr>
          <a:xfrm>
            <a:off x="3014250" y="3682271"/>
            <a:ext cx="391092" cy="371940"/>
            <a:chOff x="3014250" y="3682271"/>
            <a:chExt cx="391092" cy="371940"/>
          </a:xfrm>
        </p:grpSpPr>
        <p:sp>
          <p:nvSpPr>
            <p:cNvPr id="9217" name="Google Shape;9217;p86"/>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6"/>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6"/>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86"/>
          <p:cNvGrpSpPr/>
          <p:nvPr/>
        </p:nvGrpSpPr>
        <p:grpSpPr>
          <a:xfrm>
            <a:off x="3569125" y="3702947"/>
            <a:ext cx="388728" cy="330692"/>
            <a:chOff x="3569125" y="3702947"/>
            <a:chExt cx="388728" cy="330692"/>
          </a:xfrm>
        </p:grpSpPr>
        <p:sp>
          <p:nvSpPr>
            <p:cNvPr id="9221" name="Google Shape;9221;p86"/>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6"/>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6"/>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6"/>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86"/>
          <p:cNvGrpSpPr/>
          <p:nvPr/>
        </p:nvGrpSpPr>
        <p:grpSpPr>
          <a:xfrm>
            <a:off x="4111994" y="3682455"/>
            <a:ext cx="387992" cy="371625"/>
            <a:chOff x="4111994" y="3682455"/>
            <a:chExt cx="387992" cy="371625"/>
          </a:xfrm>
        </p:grpSpPr>
        <p:sp>
          <p:nvSpPr>
            <p:cNvPr id="9226" name="Google Shape;9226;p86"/>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6"/>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86"/>
          <p:cNvGrpSpPr/>
          <p:nvPr/>
        </p:nvGrpSpPr>
        <p:grpSpPr>
          <a:xfrm>
            <a:off x="4674908" y="3682271"/>
            <a:ext cx="371966" cy="371966"/>
            <a:chOff x="4674908" y="3682271"/>
            <a:chExt cx="371966" cy="371966"/>
          </a:xfrm>
        </p:grpSpPr>
        <p:sp>
          <p:nvSpPr>
            <p:cNvPr id="9229" name="Google Shape;9229;p86"/>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6"/>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6"/>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6"/>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6"/>
          <p:cNvGrpSpPr/>
          <p:nvPr/>
        </p:nvGrpSpPr>
        <p:grpSpPr>
          <a:xfrm>
            <a:off x="5223609" y="3731112"/>
            <a:ext cx="371782" cy="274285"/>
            <a:chOff x="5223609" y="3731112"/>
            <a:chExt cx="371782" cy="274285"/>
          </a:xfrm>
        </p:grpSpPr>
        <p:sp>
          <p:nvSpPr>
            <p:cNvPr id="9234" name="Google Shape;9234;p86"/>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6"/>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6" name="Google Shape;9236;p86"/>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7" name="Google Shape;9237;p86"/>
          <p:cNvGrpSpPr/>
          <p:nvPr/>
        </p:nvGrpSpPr>
        <p:grpSpPr>
          <a:xfrm>
            <a:off x="6319908" y="3696721"/>
            <a:ext cx="373963" cy="343119"/>
            <a:chOff x="6319908" y="3696721"/>
            <a:chExt cx="373963" cy="343119"/>
          </a:xfrm>
        </p:grpSpPr>
        <p:sp>
          <p:nvSpPr>
            <p:cNvPr id="9238" name="Google Shape;9238;p86"/>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6"/>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6"/>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6"/>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6"/>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6"/>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6"/>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6"/>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6"/>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6"/>
          <p:cNvGrpSpPr/>
          <p:nvPr/>
        </p:nvGrpSpPr>
        <p:grpSpPr>
          <a:xfrm>
            <a:off x="6871342" y="3740044"/>
            <a:ext cx="371966" cy="256420"/>
            <a:chOff x="6871342" y="3740044"/>
            <a:chExt cx="371966" cy="256420"/>
          </a:xfrm>
        </p:grpSpPr>
        <p:sp>
          <p:nvSpPr>
            <p:cNvPr id="9248" name="Google Shape;9248;p86"/>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6"/>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6"/>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6"/>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6"/>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6"/>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6"/>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6"/>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6"/>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6"/>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6"/>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6"/>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86"/>
          <p:cNvGrpSpPr/>
          <p:nvPr/>
        </p:nvGrpSpPr>
        <p:grpSpPr>
          <a:xfrm>
            <a:off x="7402362" y="3681535"/>
            <a:ext cx="402757" cy="372728"/>
            <a:chOff x="7402362" y="3681535"/>
            <a:chExt cx="402757" cy="372728"/>
          </a:xfrm>
        </p:grpSpPr>
        <p:sp>
          <p:nvSpPr>
            <p:cNvPr id="9261" name="Google Shape;9261;p86"/>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6"/>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6"/>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6"/>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6"/>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6"/>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6"/>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6"/>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6"/>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6"/>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6"/>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6"/>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6"/>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6"/>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6"/>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6"/>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86"/>
          <p:cNvGrpSpPr/>
          <p:nvPr/>
        </p:nvGrpSpPr>
        <p:grpSpPr>
          <a:xfrm>
            <a:off x="7960705" y="3736235"/>
            <a:ext cx="378902" cy="264065"/>
            <a:chOff x="7960705" y="3736235"/>
            <a:chExt cx="378902" cy="264065"/>
          </a:xfrm>
        </p:grpSpPr>
        <p:sp>
          <p:nvSpPr>
            <p:cNvPr id="9278" name="Google Shape;9278;p86"/>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6"/>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6"/>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6"/>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6"/>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6"/>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6"/>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6"/>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6"/>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6"/>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6"/>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6"/>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6"/>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6"/>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86"/>
          <p:cNvGrpSpPr/>
          <p:nvPr/>
        </p:nvGrpSpPr>
        <p:grpSpPr>
          <a:xfrm>
            <a:off x="6400828" y="4162270"/>
            <a:ext cx="166200" cy="388019"/>
            <a:chOff x="6400828" y="4162270"/>
            <a:chExt cx="166200" cy="388019"/>
          </a:xfrm>
        </p:grpSpPr>
        <p:sp>
          <p:nvSpPr>
            <p:cNvPr id="9293" name="Google Shape;9293;p86"/>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6"/>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6"/>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6"/>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6"/>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6"/>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6"/>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86"/>
          <p:cNvGrpSpPr/>
          <p:nvPr/>
        </p:nvGrpSpPr>
        <p:grpSpPr>
          <a:xfrm>
            <a:off x="6919815" y="4162270"/>
            <a:ext cx="225260" cy="388019"/>
            <a:chOff x="6919815" y="4162270"/>
            <a:chExt cx="225260" cy="388019"/>
          </a:xfrm>
        </p:grpSpPr>
        <p:sp>
          <p:nvSpPr>
            <p:cNvPr id="9301" name="Google Shape;9301;p86"/>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6"/>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6"/>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6"/>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6"/>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6"/>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6"/>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6"/>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6"/>
          <p:cNvGrpSpPr/>
          <p:nvPr/>
        </p:nvGrpSpPr>
        <p:grpSpPr>
          <a:xfrm>
            <a:off x="7385600" y="4177035"/>
            <a:ext cx="388728" cy="358383"/>
            <a:chOff x="7385600" y="4177035"/>
            <a:chExt cx="388728" cy="358383"/>
          </a:xfrm>
        </p:grpSpPr>
        <p:sp>
          <p:nvSpPr>
            <p:cNvPr id="9310" name="Google Shape;9310;p86"/>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6"/>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6"/>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6"/>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6"/>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6"/>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6"/>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86"/>
          <p:cNvGrpSpPr/>
          <p:nvPr/>
        </p:nvGrpSpPr>
        <p:grpSpPr>
          <a:xfrm>
            <a:off x="3625085" y="3259862"/>
            <a:ext cx="369207" cy="258259"/>
            <a:chOff x="3625085" y="3259862"/>
            <a:chExt cx="369207" cy="258259"/>
          </a:xfrm>
        </p:grpSpPr>
        <p:sp>
          <p:nvSpPr>
            <p:cNvPr id="9318" name="Google Shape;9318;p86"/>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6"/>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6"/>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6"/>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6"/>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6"/>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6"/>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6"/>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6"/>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6"/>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6"/>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6"/>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6"/>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86"/>
          <p:cNvGrpSpPr/>
          <p:nvPr/>
        </p:nvGrpSpPr>
        <p:grpSpPr>
          <a:xfrm>
            <a:off x="6317360" y="3276808"/>
            <a:ext cx="363217" cy="248590"/>
            <a:chOff x="6317360" y="3276808"/>
            <a:chExt cx="363217" cy="248590"/>
          </a:xfrm>
        </p:grpSpPr>
        <p:sp>
          <p:nvSpPr>
            <p:cNvPr id="9332" name="Google Shape;9332;p86"/>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6"/>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6"/>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6"/>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6"/>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6"/>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6"/>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6"/>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6"/>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6"/>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6"/>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6"/>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6"/>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6"/>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6"/>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6"/>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6"/>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6"/>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6"/>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6"/>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6"/>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6"/>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6"/>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6"/>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6"/>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6"/>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6"/>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86"/>
          <p:cNvGrpSpPr/>
          <p:nvPr/>
        </p:nvGrpSpPr>
        <p:grpSpPr>
          <a:xfrm>
            <a:off x="5084391" y="4183682"/>
            <a:ext cx="504064" cy="325595"/>
            <a:chOff x="5084391" y="4183682"/>
            <a:chExt cx="504064" cy="325595"/>
          </a:xfrm>
        </p:grpSpPr>
        <p:sp>
          <p:nvSpPr>
            <p:cNvPr id="9360" name="Google Shape;9360;p86"/>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6"/>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6"/>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6"/>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6"/>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6"/>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6"/>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6"/>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6"/>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6"/>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6"/>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6"/>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6"/>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6"/>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6"/>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6"/>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86"/>
          <p:cNvGrpSpPr/>
          <p:nvPr/>
        </p:nvGrpSpPr>
        <p:grpSpPr>
          <a:xfrm>
            <a:off x="7947595" y="2347996"/>
            <a:ext cx="379795" cy="267165"/>
            <a:chOff x="7947595" y="2347996"/>
            <a:chExt cx="379795" cy="267165"/>
          </a:xfrm>
        </p:grpSpPr>
        <p:sp>
          <p:nvSpPr>
            <p:cNvPr id="9377" name="Google Shape;9377;p86"/>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6"/>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6"/>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6"/>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6"/>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6"/>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6"/>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6"/>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6"/>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86"/>
          <p:cNvGrpSpPr/>
          <p:nvPr/>
        </p:nvGrpSpPr>
        <p:grpSpPr>
          <a:xfrm>
            <a:off x="6400644" y="2310269"/>
            <a:ext cx="275362" cy="338784"/>
            <a:chOff x="6400644" y="2310269"/>
            <a:chExt cx="275362" cy="338784"/>
          </a:xfrm>
        </p:grpSpPr>
        <p:sp>
          <p:nvSpPr>
            <p:cNvPr id="9387" name="Google Shape;9387;p86"/>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6"/>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6"/>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6"/>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6"/>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6"/>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6"/>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6"/>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6"/>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6"/>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6"/>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6"/>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6"/>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86"/>
          <p:cNvGrpSpPr/>
          <p:nvPr/>
        </p:nvGrpSpPr>
        <p:grpSpPr>
          <a:xfrm>
            <a:off x="1342268" y="4161009"/>
            <a:ext cx="359565" cy="358094"/>
            <a:chOff x="1342268" y="4161009"/>
            <a:chExt cx="359565" cy="358094"/>
          </a:xfrm>
        </p:grpSpPr>
        <p:sp>
          <p:nvSpPr>
            <p:cNvPr id="9401" name="Google Shape;9401;p86"/>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6"/>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6"/>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6"/>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6"/>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6"/>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6"/>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6"/>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6"/>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86"/>
          <p:cNvGrpSpPr/>
          <p:nvPr/>
        </p:nvGrpSpPr>
        <p:grpSpPr>
          <a:xfrm>
            <a:off x="1913012" y="2764940"/>
            <a:ext cx="417523" cy="374252"/>
            <a:chOff x="1913012" y="2764940"/>
            <a:chExt cx="417523" cy="374252"/>
          </a:xfrm>
        </p:grpSpPr>
        <p:sp>
          <p:nvSpPr>
            <p:cNvPr id="9411" name="Google Shape;9411;p86"/>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6"/>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6"/>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6"/>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6"/>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6"/>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6"/>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6"/>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6"/>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6"/>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6"/>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6"/>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86"/>
          <p:cNvGrpSpPr/>
          <p:nvPr/>
        </p:nvGrpSpPr>
        <p:grpSpPr>
          <a:xfrm>
            <a:off x="830742" y="2763601"/>
            <a:ext cx="384734" cy="381556"/>
            <a:chOff x="830742" y="2763601"/>
            <a:chExt cx="384734" cy="381556"/>
          </a:xfrm>
        </p:grpSpPr>
        <p:sp>
          <p:nvSpPr>
            <p:cNvPr id="9424" name="Google Shape;9424;p8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86"/>
          <p:cNvGrpSpPr/>
          <p:nvPr/>
        </p:nvGrpSpPr>
        <p:grpSpPr>
          <a:xfrm>
            <a:off x="3007498" y="4183419"/>
            <a:ext cx="375434" cy="329667"/>
            <a:chOff x="3007498" y="4183419"/>
            <a:chExt cx="375434" cy="329667"/>
          </a:xfrm>
        </p:grpSpPr>
        <p:sp>
          <p:nvSpPr>
            <p:cNvPr id="9446" name="Google Shape;9446;p86"/>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6"/>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6"/>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6"/>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6"/>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6"/>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6"/>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6"/>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6"/>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6"/>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6"/>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6"/>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6"/>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6"/>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6"/>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6"/>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6"/>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6"/>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6"/>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86"/>
          <p:cNvGrpSpPr/>
          <p:nvPr/>
        </p:nvGrpSpPr>
        <p:grpSpPr>
          <a:xfrm>
            <a:off x="6919276" y="2766990"/>
            <a:ext cx="274550" cy="354728"/>
            <a:chOff x="7606826" y="2419290"/>
            <a:chExt cx="274550" cy="354728"/>
          </a:xfrm>
        </p:grpSpPr>
        <p:sp>
          <p:nvSpPr>
            <p:cNvPr id="9467" name="Google Shape;9467;p86"/>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6"/>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6"/>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6"/>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6"/>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6"/>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6"/>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6"/>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6"/>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6"/>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6"/>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6"/>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86"/>
          <p:cNvGrpSpPr/>
          <p:nvPr/>
        </p:nvGrpSpPr>
        <p:grpSpPr>
          <a:xfrm>
            <a:off x="7550168" y="2777003"/>
            <a:ext cx="263316" cy="354728"/>
            <a:chOff x="8062968" y="2419290"/>
            <a:chExt cx="263316" cy="354728"/>
          </a:xfrm>
        </p:grpSpPr>
        <p:sp>
          <p:nvSpPr>
            <p:cNvPr id="9483" name="Google Shape;9483;p86"/>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6"/>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6"/>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6"/>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6"/>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6"/>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6"/>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6"/>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6"/>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6"/>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6"/>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503"/>
        <p:cNvGrpSpPr/>
        <p:nvPr/>
      </p:nvGrpSpPr>
      <p:grpSpPr>
        <a:xfrm>
          <a:off x="0" y="0"/>
          <a:ext cx="0" cy="0"/>
          <a:chOff x="0" y="0"/>
          <a:chExt cx="0" cy="0"/>
        </a:xfrm>
      </p:grpSpPr>
      <p:sp>
        <p:nvSpPr>
          <p:cNvPr id="9504" name="Google Shape;9504;p8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505" name="Google Shape;9505;p8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506" name="Google Shape;9506;p87"/>
          <p:cNvGrpSpPr/>
          <p:nvPr/>
        </p:nvGrpSpPr>
        <p:grpSpPr>
          <a:xfrm>
            <a:off x="7075663" y="2444129"/>
            <a:ext cx="362163" cy="347098"/>
            <a:chOff x="7075663" y="2444129"/>
            <a:chExt cx="362163" cy="347098"/>
          </a:xfrm>
        </p:grpSpPr>
        <p:sp>
          <p:nvSpPr>
            <p:cNvPr id="9507" name="Google Shape;9507;p87"/>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7"/>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7"/>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7"/>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7"/>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7"/>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7"/>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7"/>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87"/>
          <p:cNvGrpSpPr/>
          <p:nvPr/>
        </p:nvGrpSpPr>
        <p:grpSpPr>
          <a:xfrm>
            <a:off x="6638175" y="2436584"/>
            <a:ext cx="372197" cy="362163"/>
            <a:chOff x="6638175" y="2436584"/>
            <a:chExt cx="372197" cy="362163"/>
          </a:xfrm>
        </p:grpSpPr>
        <p:sp>
          <p:nvSpPr>
            <p:cNvPr id="9516" name="Google Shape;9516;p87"/>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7"/>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7"/>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7"/>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7"/>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7"/>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7"/>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7"/>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7"/>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7"/>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7"/>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7"/>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7"/>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87"/>
          <p:cNvGrpSpPr/>
          <p:nvPr/>
        </p:nvGrpSpPr>
        <p:grpSpPr>
          <a:xfrm>
            <a:off x="6192906" y="2439440"/>
            <a:ext cx="371699" cy="356084"/>
            <a:chOff x="6192906" y="2439440"/>
            <a:chExt cx="371699" cy="356084"/>
          </a:xfrm>
        </p:grpSpPr>
        <p:sp>
          <p:nvSpPr>
            <p:cNvPr id="9530" name="Google Shape;9530;p87"/>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7"/>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7"/>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7"/>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7"/>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7"/>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7"/>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7"/>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7"/>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7"/>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7"/>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7"/>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7"/>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7"/>
          <p:cNvGrpSpPr/>
          <p:nvPr/>
        </p:nvGrpSpPr>
        <p:grpSpPr>
          <a:xfrm>
            <a:off x="5762467" y="2436584"/>
            <a:ext cx="362163" cy="362163"/>
            <a:chOff x="5762467" y="2436584"/>
            <a:chExt cx="362163" cy="362163"/>
          </a:xfrm>
        </p:grpSpPr>
        <p:sp>
          <p:nvSpPr>
            <p:cNvPr id="9544" name="Google Shape;9544;p87"/>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7"/>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7"/>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7"/>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7"/>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7"/>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7"/>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7"/>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7"/>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7"/>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7"/>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7"/>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7"/>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7"/>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7"/>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7"/>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7"/>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7"/>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7"/>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7"/>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7"/>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7"/>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7"/>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87"/>
          <p:cNvGrpSpPr/>
          <p:nvPr/>
        </p:nvGrpSpPr>
        <p:grpSpPr>
          <a:xfrm>
            <a:off x="5323721" y="2437029"/>
            <a:ext cx="362922" cy="361219"/>
            <a:chOff x="5323721" y="2437029"/>
            <a:chExt cx="362922" cy="361219"/>
          </a:xfrm>
        </p:grpSpPr>
        <p:sp>
          <p:nvSpPr>
            <p:cNvPr id="9570" name="Google Shape;9570;p87"/>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7"/>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7"/>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7"/>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7"/>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7"/>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7"/>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7"/>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7"/>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7"/>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7"/>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7"/>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7"/>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7"/>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7"/>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7"/>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7"/>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87"/>
          <p:cNvGrpSpPr/>
          <p:nvPr/>
        </p:nvGrpSpPr>
        <p:grpSpPr>
          <a:xfrm>
            <a:off x="4875937" y="2468731"/>
            <a:ext cx="407122" cy="315448"/>
            <a:chOff x="4875937" y="2468731"/>
            <a:chExt cx="407122" cy="315448"/>
          </a:xfrm>
        </p:grpSpPr>
        <p:sp>
          <p:nvSpPr>
            <p:cNvPr id="9588" name="Google Shape;9588;p87"/>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7"/>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7"/>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7"/>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7"/>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7"/>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7"/>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7"/>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7"/>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7"/>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7"/>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7"/>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7"/>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7"/>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7"/>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7"/>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7"/>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7"/>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7"/>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87"/>
          <p:cNvGrpSpPr/>
          <p:nvPr/>
        </p:nvGrpSpPr>
        <p:grpSpPr>
          <a:xfrm>
            <a:off x="4893282" y="3804774"/>
            <a:ext cx="242114" cy="362163"/>
            <a:chOff x="4893282" y="3804774"/>
            <a:chExt cx="242114" cy="362163"/>
          </a:xfrm>
        </p:grpSpPr>
        <p:sp>
          <p:nvSpPr>
            <p:cNvPr id="9608" name="Google Shape;9608;p87"/>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7"/>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7"/>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7"/>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7"/>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7"/>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7"/>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7"/>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7"/>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7"/>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7"/>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7"/>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7"/>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7"/>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7"/>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7"/>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7"/>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7"/>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7"/>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7"/>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7"/>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7"/>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7"/>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7"/>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7"/>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7"/>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87"/>
          <p:cNvGrpSpPr/>
          <p:nvPr/>
        </p:nvGrpSpPr>
        <p:grpSpPr>
          <a:xfrm>
            <a:off x="6248162" y="3804774"/>
            <a:ext cx="231058" cy="362425"/>
            <a:chOff x="6248162" y="3804774"/>
            <a:chExt cx="231058" cy="362425"/>
          </a:xfrm>
        </p:grpSpPr>
        <p:sp>
          <p:nvSpPr>
            <p:cNvPr id="9635" name="Google Shape;9635;p87"/>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7"/>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7"/>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7"/>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7"/>
          <p:cNvGrpSpPr/>
          <p:nvPr/>
        </p:nvGrpSpPr>
        <p:grpSpPr>
          <a:xfrm>
            <a:off x="5346568" y="3804774"/>
            <a:ext cx="233337" cy="362163"/>
            <a:chOff x="5346568" y="3804774"/>
            <a:chExt cx="233337" cy="362163"/>
          </a:xfrm>
        </p:grpSpPr>
        <p:sp>
          <p:nvSpPr>
            <p:cNvPr id="9640" name="Google Shape;9640;p87"/>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7"/>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7"/>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7"/>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7"/>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7"/>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7"/>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7"/>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7"/>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7"/>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7"/>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7"/>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7"/>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7"/>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7"/>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7"/>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7"/>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7"/>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7"/>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87"/>
          <p:cNvGrpSpPr/>
          <p:nvPr/>
        </p:nvGrpSpPr>
        <p:grpSpPr>
          <a:xfrm>
            <a:off x="6704985" y="3805141"/>
            <a:ext cx="209967" cy="361639"/>
            <a:chOff x="6704985" y="3805141"/>
            <a:chExt cx="209967" cy="361639"/>
          </a:xfrm>
        </p:grpSpPr>
        <p:sp>
          <p:nvSpPr>
            <p:cNvPr id="9660" name="Google Shape;9660;p87"/>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7"/>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7"/>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7"/>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7"/>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7"/>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7"/>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7"/>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7"/>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7"/>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7"/>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7"/>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87"/>
          <p:cNvGrpSpPr/>
          <p:nvPr/>
        </p:nvGrpSpPr>
        <p:grpSpPr>
          <a:xfrm>
            <a:off x="7513884" y="2448269"/>
            <a:ext cx="363184" cy="338792"/>
            <a:chOff x="7513884" y="2448269"/>
            <a:chExt cx="363184" cy="338792"/>
          </a:xfrm>
        </p:grpSpPr>
        <p:sp>
          <p:nvSpPr>
            <p:cNvPr id="9673" name="Google Shape;9673;p87"/>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7"/>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7"/>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7"/>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7"/>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7"/>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87"/>
          <p:cNvGrpSpPr/>
          <p:nvPr/>
        </p:nvGrpSpPr>
        <p:grpSpPr>
          <a:xfrm>
            <a:off x="5777767" y="3804826"/>
            <a:ext cx="258699" cy="362136"/>
            <a:chOff x="5777767" y="3804826"/>
            <a:chExt cx="258699" cy="362136"/>
          </a:xfrm>
        </p:grpSpPr>
        <p:sp>
          <p:nvSpPr>
            <p:cNvPr id="9680" name="Google Shape;9680;p87"/>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7"/>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7"/>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3" name="Google Shape;9683;p87"/>
          <p:cNvGrpSpPr/>
          <p:nvPr/>
        </p:nvGrpSpPr>
        <p:grpSpPr>
          <a:xfrm>
            <a:off x="7953101" y="2436584"/>
            <a:ext cx="361691" cy="362163"/>
            <a:chOff x="7953101" y="2436584"/>
            <a:chExt cx="361691" cy="362163"/>
          </a:xfrm>
        </p:grpSpPr>
        <p:sp>
          <p:nvSpPr>
            <p:cNvPr id="9684" name="Google Shape;9684;p87"/>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7"/>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7"/>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7"/>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7"/>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7"/>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7"/>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7"/>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7"/>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87"/>
          <p:cNvGrpSpPr/>
          <p:nvPr/>
        </p:nvGrpSpPr>
        <p:grpSpPr>
          <a:xfrm>
            <a:off x="4859353" y="3355130"/>
            <a:ext cx="373481" cy="362267"/>
            <a:chOff x="4859353" y="3355130"/>
            <a:chExt cx="373481" cy="362267"/>
          </a:xfrm>
        </p:grpSpPr>
        <p:sp>
          <p:nvSpPr>
            <p:cNvPr id="9694" name="Google Shape;9694;p87"/>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7"/>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7"/>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7"/>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7"/>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7"/>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7"/>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7"/>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7"/>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7"/>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7"/>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7"/>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7"/>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7"/>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87"/>
          <p:cNvGrpSpPr/>
          <p:nvPr/>
        </p:nvGrpSpPr>
        <p:grpSpPr>
          <a:xfrm>
            <a:off x="6637678" y="1500982"/>
            <a:ext cx="378721" cy="362005"/>
            <a:chOff x="6637678" y="1500982"/>
            <a:chExt cx="378721" cy="362005"/>
          </a:xfrm>
        </p:grpSpPr>
        <p:sp>
          <p:nvSpPr>
            <p:cNvPr id="9709" name="Google Shape;9709;p87"/>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7"/>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7"/>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7"/>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7"/>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7"/>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7"/>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7"/>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7"/>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7"/>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7"/>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7"/>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7"/>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7"/>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7"/>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7"/>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7"/>
          <p:cNvGrpSpPr/>
          <p:nvPr/>
        </p:nvGrpSpPr>
        <p:grpSpPr>
          <a:xfrm>
            <a:off x="5827993" y="3355496"/>
            <a:ext cx="223041" cy="362163"/>
            <a:chOff x="5827993" y="3355496"/>
            <a:chExt cx="223041" cy="362163"/>
          </a:xfrm>
        </p:grpSpPr>
        <p:sp>
          <p:nvSpPr>
            <p:cNvPr id="9726" name="Google Shape;9726;p87"/>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7"/>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7"/>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7"/>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7"/>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7"/>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7"/>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7"/>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7"/>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7"/>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7"/>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7"/>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7"/>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7"/>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87"/>
          <p:cNvGrpSpPr/>
          <p:nvPr/>
        </p:nvGrpSpPr>
        <p:grpSpPr>
          <a:xfrm>
            <a:off x="7528713" y="1500641"/>
            <a:ext cx="370520" cy="361586"/>
            <a:chOff x="7528713" y="1500641"/>
            <a:chExt cx="370520" cy="361586"/>
          </a:xfrm>
        </p:grpSpPr>
        <p:sp>
          <p:nvSpPr>
            <p:cNvPr id="9742" name="Google Shape;9742;p87"/>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7"/>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7"/>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7"/>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7"/>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7"/>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7"/>
          <p:cNvGrpSpPr/>
          <p:nvPr/>
        </p:nvGrpSpPr>
        <p:grpSpPr>
          <a:xfrm>
            <a:off x="5317198" y="3355496"/>
            <a:ext cx="367429" cy="362163"/>
            <a:chOff x="5317198" y="3355496"/>
            <a:chExt cx="367429" cy="362163"/>
          </a:xfrm>
        </p:grpSpPr>
        <p:sp>
          <p:nvSpPr>
            <p:cNvPr id="9750" name="Google Shape;9750;p87"/>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7"/>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7"/>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7"/>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7"/>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7"/>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7"/>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7"/>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7"/>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7"/>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7"/>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7"/>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7"/>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7"/>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7"/>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7"/>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87"/>
          <p:cNvGrpSpPr/>
          <p:nvPr/>
        </p:nvGrpSpPr>
        <p:grpSpPr>
          <a:xfrm>
            <a:off x="5302971" y="1500563"/>
            <a:ext cx="383175" cy="362241"/>
            <a:chOff x="5302971" y="1500563"/>
            <a:chExt cx="383175" cy="362241"/>
          </a:xfrm>
        </p:grpSpPr>
        <p:sp>
          <p:nvSpPr>
            <p:cNvPr id="9767" name="Google Shape;9767;p87"/>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7"/>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87"/>
          <p:cNvGrpSpPr/>
          <p:nvPr/>
        </p:nvGrpSpPr>
        <p:grpSpPr>
          <a:xfrm>
            <a:off x="6202705" y="1525453"/>
            <a:ext cx="364180" cy="312461"/>
            <a:chOff x="6202705" y="1525453"/>
            <a:chExt cx="364180" cy="312461"/>
          </a:xfrm>
        </p:grpSpPr>
        <p:sp>
          <p:nvSpPr>
            <p:cNvPr id="9770" name="Google Shape;9770;p87"/>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7"/>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7"/>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7"/>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7"/>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7"/>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7"/>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87"/>
          <p:cNvGrpSpPr/>
          <p:nvPr/>
        </p:nvGrpSpPr>
        <p:grpSpPr>
          <a:xfrm>
            <a:off x="7087217" y="1503602"/>
            <a:ext cx="362398" cy="356163"/>
            <a:chOff x="7087217" y="1503602"/>
            <a:chExt cx="362398" cy="356163"/>
          </a:xfrm>
        </p:grpSpPr>
        <p:sp>
          <p:nvSpPr>
            <p:cNvPr id="9778" name="Google Shape;9778;p87"/>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7"/>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7"/>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7"/>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7"/>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7"/>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7"/>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7"/>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7"/>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7"/>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7"/>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7"/>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7"/>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7"/>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7"/>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7"/>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7"/>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7"/>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7"/>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7"/>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7"/>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87"/>
          <p:cNvGrpSpPr/>
          <p:nvPr/>
        </p:nvGrpSpPr>
        <p:grpSpPr>
          <a:xfrm>
            <a:off x="7968952" y="1500877"/>
            <a:ext cx="378747" cy="361455"/>
            <a:chOff x="7968952" y="1500877"/>
            <a:chExt cx="378747" cy="361455"/>
          </a:xfrm>
        </p:grpSpPr>
        <p:sp>
          <p:nvSpPr>
            <p:cNvPr id="9800" name="Google Shape;9800;p87"/>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7"/>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7"/>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7"/>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7"/>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7"/>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7"/>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7"/>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7"/>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7"/>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7"/>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7"/>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7"/>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7"/>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7"/>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7"/>
          <p:cNvGrpSpPr/>
          <p:nvPr/>
        </p:nvGrpSpPr>
        <p:grpSpPr>
          <a:xfrm>
            <a:off x="5761445" y="1541723"/>
            <a:ext cx="362163" cy="279737"/>
            <a:chOff x="5761445" y="1541723"/>
            <a:chExt cx="362163" cy="279737"/>
          </a:xfrm>
        </p:grpSpPr>
        <p:sp>
          <p:nvSpPr>
            <p:cNvPr id="9816" name="Google Shape;9816;p87"/>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7"/>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7"/>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7"/>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7"/>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7"/>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87"/>
          <p:cNvGrpSpPr/>
          <p:nvPr/>
        </p:nvGrpSpPr>
        <p:grpSpPr>
          <a:xfrm>
            <a:off x="6204958" y="3355575"/>
            <a:ext cx="358390" cy="362320"/>
            <a:chOff x="6204958" y="3355575"/>
            <a:chExt cx="358390" cy="362320"/>
          </a:xfrm>
        </p:grpSpPr>
        <p:sp>
          <p:nvSpPr>
            <p:cNvPr id="9823" name="Google Shape;9823;p87"/>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7"/>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7"/>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7"/>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7"/>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7"/>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7"/>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7"/>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7"/>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7"/>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7"/>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7"/>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7"/>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7"/>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7"/>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7"/>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7"/>
          <p:cNvGrpSpPr/>
          <p:nvPr/>
        </p:nvGrpSpPr>
        <p:grpSpPr>
          <a:xfrm>
            <a:off x="4939970" y="1499855"/>
            <a:ext cx="242979" cy="362660"/>
            <a:chOff x="4939970" y="1499855"/>
            <a:chExt cx="242979" cy="362660"/>
          </a:xfrm>
        </p:grpSpPr>
        <p:sp>
          <p:nvSpPr>
            <p:cNvPr id="9840" name="Google Shape;9840;p87"/>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7"/>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7"/>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7"/>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7"/>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7"/>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87"/>
          <p:cNvGrpSpPr/>
          <p:nvPr/>
        </p:nvGrpSpPr>
        <p:grpSpPr>
          <a:xfrm>
            <a:off x="8023448" y="3355496"/>
            <a:ext cx="284322" cy="362163"/>
            <a:chOff x="8023448" y="3355496"/>
            <a:chExt cx="284322" cy="362163"/>
          </a:xfrm>
        </p:grpSpPr>
        <p:sp>
          <p:nvSpPr>
            <p:cNvPr id="9847" name="Google Shape;9847;p87"/>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7"/>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7"/>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7"/>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7"/>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7"/>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7"/>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7"/>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7"/>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87"/>
          <p:cNvGrpSpPr/>
          <p:nvPr/>
        </p:nvGrpSpPr>
        <p:grpSpPr>
          <a:xfrm>
            <a:off x="6644201" y="3355496"/>
            <a:ext cx="366695" cy="361979"/>
            <a:chOff x="6644201" y="3355496"/>
            <a:chExt cx="366695" cy="361979"/>
          </a:xfrm>
        </p:grpSpPr>
        <p:sp>
          <p:nvSpPr>
            <p:cNvPr id="9857" name="Google Shape;9857;p87"/>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7"/>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7"/>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7"/>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7"/>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7"/>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7"/>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7"/>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7"/>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7"/>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7"/>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7"/>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7"/>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7"/>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7"/>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7"/>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7"/>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7"/>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7"/>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7"/>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7"/>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7"/>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87"/>
          <p:cNvGrpSpPr/>
          <p:nvPr/>
        </p:nvGrpSpPr>
        <p:grpSpPr>
          <a:xfrm>
            <a:off x="7955145" y="2019192"/>
            <a:ext cx="365176" cy="271013"/>
            <a:chOff x="7955145" y="2019192"/>
            <a:chExt cx="365176" cy="271013"/>
          </a:xfrm>
        </p:grpSpPr>
        <p:sp>
          <p:nvSpPr>
            <p:cNvPr id="9880" name="Google Shape;9880;p87"/>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7"/>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7"/>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7"/>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7"/>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7"/>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87"/>
          <p:cNvGrpSpPr/>
          <p:nvPr/>
        </p:nvGrpSpPr>
        <p:grpSpPr>
          <a:xfrm>
            <a:off x="7518155" y="2009471"/>
            <a:ext cx="361927" cy="290270"/>
            <a:chOff x="7518155" y="2009471"/>
            <a:chExt cx="361927" cy="290270"/>
          </a:xfrm>
        </p:grpSpPr>
        <p:sp>
          <p:nvSpPr>
            <p:cNvPr id="9887" name="Google Shape;9887;p87"/>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7"/>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7"/>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7"/>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7"/>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7"/>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7"/>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7"/>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7"/>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7"/>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7"/>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7"/>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7"/>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7"/>
          <p:cNvGrpSpPr/>
          <p:nvPr/>
        </p:nvGrpSpPr>
        <p:grpSpPr>
          <a:xfrm>
            <a:off x="7079672" y="1991053"/>
            <a:ext cx="362163" cy="327264"/>
            <a:chOff x="7079672" y="1991053"/>
            <a:chExt cx="362163" cy="327264"/>
          </a:xfrm>
        </p:grpSpPr>
        <p:sp>
          <p:nvSpPr>
            <p:cNvPr id="9901" name="Google Shape;9901;p87"/>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7"/>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7"/>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7"/>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7"/>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7"/>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7"/>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7"/>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7"/>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7"/>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7"/>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7"/>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7"/>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7"/>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7"/>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7"/>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87"/>
          <p:cNvGrpSpPr/>
          <p:nvPr/>
        </p:nvGrpSpPr>
        <p:grpSpPr>
          <a:xfrm>
            <a:off x="6641188" y="2035514"/>
            <a:ext cx="361901" cy="238132"/>
            <a:chOff x="6641188" y="2035514"/>
            <a:chExt cx="361901" cy="238132"/>
          </a:xfrm>
        </p:grpSpPr>
        <p:sp>
          <p:nvSpPr>
            <p:cNvPr id="9918" name="Google Shape;9918;p87"/>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7"/>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7"/>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7"/>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7"/>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7"/>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7"/>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7"/>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7"/>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7"/>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7"/>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7"/>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7"/>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7"/>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7"/>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7"/>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7"/>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7"/>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7"/>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87"/>
          <p:cNvGrpSpPr/>
          <p:nvPr/>
        </p:nvGrpSpPr>
        <p:grpSpPr>
          <a:xfrm>
            <a:off x="6202443" y="1986677"/>
            <a:ext cx="362425" cy="335884"/>
            <a:chOff x="6202443" y="1986677"/>
            <a:chExt cx="362425" cy="335884"/>
          </a:xfrm>
        </p:grpSpPr>
        <p:sp>
          <p:nvSpPr>
            <p:cNvPr id="9938" name="Google Shape;9938;p87"/>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7"/>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7"/>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7"/>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7"/>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7"/>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7"/>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7"/>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7"/>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7"/>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7"/>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7"/>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7"/>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7"/>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7"/>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7"/>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7"/>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7"/>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7"/>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7"/>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87"/>
          <p:cNvGrpSpPr/>
          <p:nvPr/>
        </p:nvGrpSpPr>
        <p:grpSpPr>
          <a:xfrm>
            <a:off x="5764222" y="2016598"/>
            <a:ext cx="374293" cy="276069"/>
            <a:chOff x="5764222" y="2016598"/>
            <a:chExt cx="374293" cy="276069"/>
          </a:xfrm>
        </p:grpSpPr>
        <p:sp>
          <p:nvSpPr>
            <p:cNvPr id="9959" name="Google Shape;9959;p87"/>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7"/>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7"/>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7"/>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7"/>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7"/>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7"/>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7"/>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7"/>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7"/>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7"/>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87"/>
          <p:cNvGrpSpPr/>
          <p:nvPr/>
        </p:nvGrpSpPr>
        <p:grpSpPr>
          <a:xfrm>
            <a:off x="5325477" y="2016441"/>
            <a:ext cx="361927" cy="276515"/>
            <a:chOff x="5325477" y="2016441"/>
            <a:chExt cx="361927" cy="276515"/>
          </a:xfrm>
        </p:grpSpPr>
        <p:sp>
          <p:nvSpPr>
            <p:cNvPr id="9971" name="Google Shape;9971;p87"/>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7"/>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7"/>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7"/>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7"/>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7"/>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7"/>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7"/>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7"/>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7"/>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7"/>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7"/>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7"/>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7"/>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7"/>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7"/>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7"/>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7"/>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7"/>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7"/>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87"/>
          <p:cNvGrpSpPr/>
          <p:nvPr/>
        </p:nvGrpSpPr>
        <p:grpSpPr>
          <a:xfrm>
            <a:off x="4870671" y="2017200"/>
            <a:ext cx="364180" cy="274812"/>
            <a:chOff x="4870671" y="2017200"/>
            <a:chExt cx="364180" cy="274812"/>
          </a:xfrm>
        </p:grpSpPr>
        <p:sp>
          <p:nvSpPr>
            <p:cNvPr id="9992" name="Google Shape;9992;p87"/>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7"/>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7"/>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7"/>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7"/>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7"/>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7"/>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7"/>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7"/>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7"/>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7"/>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7"/>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7"/>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87"/>
          <p:cNvGrpSpPr/>
          <p:nvPr/>
        </p:nvGrpSpPr>
        <p:grpSpPr>
          <a:xfrm>
            <a:off x="7144726" y="3355496"/>
            <a:ext cx="260690" cy="362032"/>
            <a:chOff x="7144726" y="3355496"/>
            <a:chExt cx="260690" cy="362032"/>
          </a:xfrm>
        </p:grpSpPr>
        <p:sp>
          <p:nvSpPr>
            <p:cNvPr id="10006" name="Google Shape;10006;p87"/>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7"/>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7"/>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7"/>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7"/>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7"/>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87"/>
          <p:cNvGrpSpPr/>
          <p:nvPr/>
        </p:nvGrpSpPr>
        <p:grpSpPr>
          <a:xfrm>
            <a:off x="6705719" y="4278051"/>
            <a:ext cx="261712" cy="361770"/>
            <a:chOff x="6705719" y="4278051"/>
            <a:chExt cx="261712" cy="361770"/>
          </a:xfrm>
        </p:grpSpPr>
        <p:sp>
          <p:nvSpPr>
            <p:cNvPr id="10013" name="Google Shape;10013;p87"/>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7"/>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7"/>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7"/>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7"/>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7"/>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7"/>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7"/>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7"/>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7"/>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7"/>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7"/>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7"/>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7"/>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7"/>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87"/>
          <p:cNvGrpSpPr/>
          <p:nvPr/>
        </p:nvGrpSpPr>
        <p:grpSpPr>
          <a:xfrm>
            <a:off x="5750650" y="2891652"/>
            <a:ext cx="320216" cy="361403"/>
            <a:chOff x="5750650" y="2891652"/>
            <a:chExt cx="320216" cy="361403"/>
          </a:xfrm>
        </p:grpSpPr>
        <p:sp>
          <p:nvSpPr>
            <p:cNvPr id="10029" name="Google Shape;10029;p87"/>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7"/>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7"/>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7"/>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7"/>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7"/>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7"/>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7"/>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7"/>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7"/>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7"/>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7"/>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7"/>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7"/>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7"/>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87"/>
          <p:cNvGrpSpPr/>
          <p:nvPr/>
        </p:nvGrpSpPr>
        <p:grpSpPr>
          <a:xfrm>
            <a:off x="6658009" y="2891390"/>
            <a:ext cx="315972" cy="361927"/>
            <a:chOff x="6658009" y="2891390"/>
            <a:chExt cx="315972" cy="361927"/>
          </a:xfrm>
        </p:grpSpPr>
        <p:sp>
          <p:nvSpPr>
            <p:cNvPr id="10045" name="Google Shape;10045;p87"/>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7"/>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7"/>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7"/>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7"/>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7"/>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7"/>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87"/>
          <p:cNvGrpSpPr/>
          <p:nvPr/>
        </p:nvGrpSpPr>
        <p:grpSpPr>
          <a:xfrm>
            <a:off x="6203465" y="2891206"/>
            <a:ext cx="320478" cy="362110"/>
            <a:chOff x="6203465" y="2891206"/>
            <a:chExt cx="320478" cy="362110"/>
          </a:xfrm>
        </p:grpSpPr>
        <p:sp>
          <p:nvSpPr>
            <p:cNvPr id="10053" name="Google Shape;10053;p87"/>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7"/>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7"/>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7"/>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7"/>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7"/>
          <p:cNvGrpSpPr/>
          <p:nvPr/>
        </p:nvGrpSpPr>
        <p:grpSpPr>
          <a:xfrm>
            <a:off x="7567280" y="2891259"/>
            <a:ext cx="307116" cy="362294"/>
            <a:chOff x="7567280" y="2891259"/>
            <a:chExt cx="307116" cy="362294"/>
          </a:xfrm>
        </p:grpSpPr>
        <p:sp>
          <p:nvSpPr>
            <p:cNvPr id="10059" name="Google Shape;10059;p87"/>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7"/>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7"/>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7"/>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7"/>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7"/>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7"/>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7"/>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7"/>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7"/>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7"/>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7"/>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87"/>
          <p:cNvGrpSpPr/>
          <p:nvPr/>
        </p:nvGrpSpPr>
        <p:grpSpPr>
          <a:xfrm>
            <a:off x="7112579" y="2891521"/>
            <a:ext cx="338556" cy="361534"/>
            <a:chOff x="7112579" y="2891521"/>
            <a:chExt cx="338556" cy="361534"/>
          </a:xfrm>
        </p:grpSpPr>
        <p:sp>
          <p:nvSpPr>
            <p:cNvPr id="10072" name="Google Shape;10072;p87"/>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7"/>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87"/>
          <p:cNvGrpSpPr/>
          <p:nvPr/>
        </p:nvGrpSpPr>
        <p:grpSpPr>
          <a:xfrm>
            <a:off x="7155259" y="3805036"/>
            <a:ext cx="207478" cy="361272"/>
            <a:chOff x="7155259" y="3805036"/>
            <a:chExt cx="207478" cy="361272"/>
          </a:xfrm>
        </p:grpSpPr>
        <p:sp>
          <p:nvSpPr>
            <p:cNvPr id="10075" name="Google Shape;10075;p87"/>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7"/>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7"/>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7"/>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7"/>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7"/>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7"/>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7"/>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7"/>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7"/>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7"/>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7"/>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7"/>
          <p:cNvGrpSpPr/>
          <p:nvPr/>
        </p:nvGrpSpPr>
        <p:grpSpPr>
          <a:xfrm>
            <a:off x="4915368" y="2891390"/>
            <a:ext cx="182850" cy="361927"/>
            <a:chOff x="4915368" y="2891390"/>
            <a:chExt cx="182850" cy="361927"/>
          </a:xfrm>
        </p:grpSpPr>
        <p:sp>
          <p:nvSpPr>
            <p:cNvPr id="10088" name="Google Shape;10088;p87"/>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7"/>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7"/>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7"/>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7"/>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7"/>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7"/>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7"/>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7"/>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7"/>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7"/>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87"/>
          <p:cNvGrpSpPr/>
          <p:nvPr/>
        </p:nvGrpSpPr>
        <p:grpSpPr>
          <a:xfrm>
            <a:off x="8028714" y="2891652"/>
            <a:ext cx="289589" cy="361403"/>
            <a:chOff x="8028714" y="2891652"/>
            <a:chExt cx="289589" cy="361403"/>
          </a:xfrm>
        </p:grpSpPr>
        <p:sp>
          <p:nvSpPr>
            <p:cNvPr id="10100" name="Google Shape;10100;p87"/>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7"/>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7"/>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7"/>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7"/>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7"/>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7"/>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7"/>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7"/>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7"/>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7"/>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7"/>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7"/>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7"/>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7"/>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7"/>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7"/>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7"/>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7"/>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7"/>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87"/>
          <p:cNvGrpSpPr/>
          <p:nvPr/>
        </p:nvGrpSpPr>
        <p:grpSpPr>
          <a:xfrm>
            <a:off x="7551822" y="3804774"/>
            <a:ext cx="293335" cy="361927"/>
            <a:chOff x="7551822" y="3804774"/>
            <a:chExt cx="293335" cy="361927"/>
          </a:xfrm>
        </p:grpSpPr>
        <p:sp>
          <p:nvSpPr>
            <p:cNvPr id="10121" name="Google Shape;10121;p87"/>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7"/>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7"/>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7"/>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7"/>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7"/>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7"/>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7"/>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7"/>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7"/>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7"/>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87"/>
          <p:cNvGrpSpPr/>
          <p:nvPr/>
        </p:nvGrpSpPr>
        <p:grpSpPr>
          <a:xfrm>
            <a:off x="6263725" y="4277658"/>
            <a:ext cx="210491" cy="362163"/>
            <a:chOff x="6263725" y="4277658"/>
            <a:chExt cx="210491" cy="362163"/>
          </a:xfrm>
        </p:grpSpPr>
        <p:sp>
          <p:nvSpPr>
            <p:cNvPr id="10133" name="Google Shape;10133;p87"/>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7"/>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7"/>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7"/>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7"/>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7"/>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7"/>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7"/>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7"/>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7"/>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7"/>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7"/>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7"/>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7"/>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7"/>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87"/>
          <p:cNvGrpSpPr/>
          <p:nvPr/>
        </p:nvGrpSpPr>
        <p:grpSpPr>
          <a:xfrm>
            <a:off x="7987790" y="3804695"/>
            <a:ext cx="336303" cy="362005"/>
            <a:chOff x="7987790" y="3804695"/>
            <a:chExt cx="336303" cy="362005"/>
          </a:xfrm>
        </p:grpSpPr>
        <p:sp>
          <p:nvSpPr>
            <p:cNvPr id="10149" name="Google Shape;10149;p87"/>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7"/>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7"/>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7"/>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7"/>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7"/>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7"/>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7"/>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7"/>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7"/>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87"/>
          <p:cNvGrpSpPr/>
          <p:nvPr/>
        </p:nvGrpSpPr>
        <p:grpSpPr>
          <a:xfrm>
            <a:off x="5273444" y="2891285"/>
            <a:ext cx="371123" cy="362267"/>
            <a:chOff x="5273444" y="2891285"/>
            <a:chExt cx="371123" cy="362267"/>
          </a:xfrm>
        </p:grpSpPr>
        <p:sp>
          <p:nvSpPr>
            <p:cNvPr id="10160" name="Google Shape;10160;p87"/>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7"/>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7"/>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7"/>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7"/>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7"/>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7"/>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7"/>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7"/>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7"/>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7"/>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7"/>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7"/>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7"/>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87"/>
          <p:cNvGrpSpPr/>
          <p:nvPr/>
        </p:nvGrpSpPr>
        <p:grpSpPr>
          <a:xfrm>
            <a:off x="7630397" y="3358399"/>
            <a:ext cx="214759" cy="357030"/>
            <a:chOff x="2235125" y="238075"/>
            <a:chExt cx="3144350" cy="5227375"/>
          </a:xfrm>
        </p:grpSpPr>
        <p:sp>
          <p:nvSpPr>
            <p:cNvPr id="10175" name="Google Shape;10175;p87"/>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7"/>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7"/>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7"/>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7"/>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7"/>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7"/>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7"/>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7"/>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87"/>
          <p:cNvGrpSpPr/>
          <p:nvPr/>
        </p:nvGrpSpPr>
        <p:grpSpPr>
          <a:xfrm>
            <a:off x="2810729" y="4267107"/>
            <a:ext cx="342496" cy="351944"/>
            <a:chOff x="2810729" y="4267107"/>
            <a:chExt cx="342496" cy="351944"/>
          </a:xfrm>
        </p:grpSpPr>
        <p:sp>
          <p:nvSpPr>
            <p:cNvPr id="10185" name="Google Shape;10185;p87"/>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7"/>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7"/>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7"/>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7"/>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7"/>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7"/>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7"/>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7"/>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7"/>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7"/>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7"/>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7"/>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7"/>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7"/>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7"/>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7"/>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7"/>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7"/>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7"/>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7"/>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7"/>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7"/>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7"/>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7"/>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7"/>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7"/>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7"/>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7"/>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7"/>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87"/>
          <p:cNvGrpSpPr/>
          <p:nvPr/>
        </p:nvGrpSpPr>
        <p:grpSpPr>
          <a:xfrm>
            <a:off x="1779168" y="3805625"/>
            <a:ext cx="282381" cy="343454"/>
            <a:chOff x="1779168" y="3805625"/>
            <a:chExt cx="282381" cy="343454"/>
          </a:xfrm>
        </p:grpSpPr>
        <p:sp>
          <p:nvSpPr>
            <p:cNvPr id="10216" name="Google Shape;10216;p87"/>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7"/>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7"/>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7"/>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7"/>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7"/>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7"/>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7"/>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7"/>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7"/>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7"/>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7"/>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7"/>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7"/>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7"/>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7"/>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7"/>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7"/>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7"/>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7"/>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7"/>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7"/>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7"/>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7"/>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7"/>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7"/>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7"/>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7"/>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87"/>
          <p:cNvGrpSpPr/>
          <p:nvPr/>
        </p:nvGrpSpPr>
        <p:grpSpPr>
          <a:xfrm>
            <a:off x="2593522" y="2407029"/>
            <a:ext cx="391606" cy="364535"/>
            <a:chOff x="2593522" y="2407029"/>
            <a:chExt cx="391606" cy="364535"/>
          </a:xfrm>
        </p:grpSpPr>
        <p:sp>
          <p:nvSpPr>
            <p:cNvPr id="10245" name="Google Shape;10245;p87"/>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7"/>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7"/>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7"/>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7"/>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7"/>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7"/>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7"/>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7"/>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7"/>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7"/>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7"/>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7"/>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7"/>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7"/>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7"/>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7"/>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7"/>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7"/>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7"/>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7"/>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7"/>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7"/>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7"/>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7"/>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7"/>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7"/>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7"/>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7"/>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7"/>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7"/>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7"/>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7"/>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7"/>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7"/>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7"/>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7"/>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7"/>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87"/>
          <p:cNvGrpSpPr/>
          <p:nvPr/>
        </p:nvGrpSpPr>
        <p:grpSpPr>
          <a:xfrm>
            <a:off x="3955047" y="2432242"/>
            <a:ext cx="322912" cy="334396"/>
            <a:chOff x="3955047" y="2432242"/>
            <a:chExt cx="322912" cy="334396"/>
          </a:xfrm>
        </p:grpSpPr>
        <p:sp>
          <p:nvSpPr>
            <p:cNvPr id="10285" name="Google Shape;10285;p87"/>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7"/>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7"/>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87"/>
          <p:cNvGrpSpPr/>
          <p:nvPr/>
        </p:nvGrpSpPr>
        <p:grpSpPr>
          <a:xfrm>
            <a:off x="1802465" y="1962854"/>
            <a:ext cx="265373" cy="351944"/>
            <a:chOff x="1802465" y="1962854"/>
            <a:chExt cx="265373" cy="351944"/>
          </a:xfrm>
        </p:grpSpPr>
        <p:sp>
          <p:nvSpPr>
            <p:cNvPr id="10289" name="Google Shape;10289;p87"/>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7"/>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7"/>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7"/>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7"/>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7"/>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7"/>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87"/>
          <p:cNvGrpSpPr/>
          <p:nvPr/>
        </p:nvGrpSpPr>
        <p:grpSpPr>
          <a:xfrm>
            <a:off x="3512070" y="1956222"/>
            <a:ext cx="373983" cy="363622"/>
            <a:chOff x="3512070" y="1956222"/>
            <a:chExt cx="373983" cy="363622"/>
          </a:xfrm>
        </p:grpSpPr>
        <p:sp>
          <p:nvSpPr>
            <p:cNvPr id="10297" name="Google Shape;10297;p87"/>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7"/>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7"/>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7"/>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7"/>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7"/>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7"/>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7"/>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7"/>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7"/>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7"/>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7"/>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7"/>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7"/>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7"/>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7"/>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7"/>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87"/>
          <p:cNvGrpSpPr/>
          <p:nvPr/>
        </p:nvGrpSpPr>
        <p:grpSpPr>
          <a:xfrm>
            <a:off x="842683" y="2394751"/>
            <a:ext cx="345640" cy="356660"/>
            <a:chOff x="842683" y="2394751"/>
            <a:chExt cx="345640" cy="356660"/>
          </a:xfrm>
        </p:grpSpPr>
        <p:sp>
          <p:nvSpPr>
            <p:cNvPr id="10315" name="Google Shape;10315;p87"/>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7"/>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7"/>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7"/>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7"/>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7"/>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7"/>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7"/>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7"/>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7"/>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7"/>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7"/>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7"/>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7"/>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7"/>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7"/>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87"/>
          <p:cNvGrpSpPr/>
          <p:nvPr/>
        </p:nvGrpSpPr>
        <p:grpSpPr>
          <a:xfrm>
            <a:off x="1290615" y="2399467"/>
            <a:ext cx="336836" cy="342511"/>
            <a:chOff x="1290615" y="2399467"/>
            <a:chExt cx="336836" cy="342511"/>
          </a:xfrm>
        </p:grpSpPr>
        <p:sp>
          <p:nvSpPr>
            <p:cNvPr id="10332" name="Google Shape;10332;p87"/>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7"/>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7"/>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7"/>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7"/>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7"/>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7"/>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7"/>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7"/>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7"/>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7"/>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7"/>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7"/>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7"/>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7"/>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7"/>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7"/>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7"/>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7"/>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87"/>
          <p:cNvGrpSpPr/>
          <p:nvPr/>
        </p:nvGrpSpPr>
        <p:grpSpPr>
          <a:xfrm>
            <a:off x="1748310" y="2408601"/>
            <a:ext cx="308508" cy="333378"/>
            <a:chOff x="1748310" y="2408601"/>
            <a:chExt cx="308508" cy="333378"/>
          </a:xfrm>
        </p:grpSpPr>
        <p:sp>
          <p:nvSpPr>
            <p:cNvPr id="10352" name="Google Shape;10352;p87"/>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7"/>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7"/>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7"/>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7"/>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7"/>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7"/>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7"/>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87"/>
          <p:cNvGrpSpPr/>
          <p:nvPr/>
        </p:nvGrpSpPr>
        <p:grpSpPr>
          <a:xfrm>
            <a:off x="3044614" y="2418033"/>
            <a:ext cx="376184" cy="315141"/>
            <a:chOff x="3044614" y="2418033"/>
            <a:chExt cx="376184" cy="315141"/>
          </a:xfrm>
        </p:grpSpPr>
        <p:sp>
          <p:nvSpPr>
            <p:cNvPr id="10361" name="Google Shape;10361;p87"/>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7"/>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7"/>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7"/>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7"/>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7"/>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7"/>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7"/>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7"/>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87"/>
          <p:cNvGrpSpPr/>
          <p:nvPr/>
        </p:nvGrpSpPr>
        <p:grpSpPr>
          <a:xfrm>
            <a:off x="3943638" y="3815072"/>
            <a:ext cx="357933" cy="342676"/>
            <a:chOff x="3943638" y="3815072"/>
            <a:chExt cx="357933" cy="342676"/>
          </a:xfrm>
        </p:grpSpPr>
        <p:sp>
          <p:nvSpPr>
            <p:cNvPr id="10371" name="Google Shape;10371;p87"/>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7"/>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7"/>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7"/>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7"/>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7"/>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7"/>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7"/>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7"/>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87"/>
          <p:cNvGrpSpPr/>
          <p:nvPr/>
        </p:nvGrpSpPr>
        <p:grpSpPr>
          <a:xfrm>
            <a:off x="3508282" y="3810341"/>
            <a:ext cx="351644" cy="351959"/>
            <a:chOff x="3508282" y="3810341"/>
            <a:chExt cx="351644" cy="351959"/>
          </a:xfrm>
        </p:grpSpPr>
        <p:sp>
          <p:nvSpPr>
            <p:cNvPr id="10381" name="Google Shape;10381;p87"/>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7"/>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7"/>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7"/>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7"/>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7"/>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7"/>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7"/>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7"/>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7"/>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7"/>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7"/>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7"/>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87"/>
          <p:cNvGrpSpPr/>
          <p:nvPr/>
        </p:nvGrpSpPr>
        <p:grpSpPr>
          <a:xfrm>
            <a:off x="2224585" y="1962854"/>
            <a:ext cx="303163" cy="351809"/>
            <a:chOff x="2224585" y="1962854"/>
            <a:chExt cx="303163" cy="351809"/>
          </a:xfrm>
        </p:grpSpPr>
        <p:sp>
          <p:nvSpPr>
            <p:cNvPr id="10395" name="Google Shape;10395;p87"/>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7"/>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7"/>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7"/>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7"/>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7"/>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7"/>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7"/>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7"/>
          <p:cNvGrpSpPr/>
          <p:nvPr/>
        </p:nvGrpSpPr>
        <p:grpSpPr>
          <a:xfrm>
            <a:off x="2622794" y="1990868"/>
            <a:ext cx="389090" cy="296231"/>
            <a:chOff x="2622794" y="1990868"/>
            <a:chExt cx="389090" cy="296231"/>
          </a:xfrm>
        </p:grpSpPr>
        <p:sp>
          <p:nvSpPr>
            <p:cNvPr id="10404" name="Google Shape;10404;p87"/>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7"/>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7"/>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7"/>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7"/>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7"/>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7"/>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7"/>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7"/>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87"/>
          <p:cNvGrpSpPr/>
          <p:nvPr/>
        </p:nvGrpSpPr>
        <p:grpSpPr>
          <a:xfrm>
            <a:off x="3977326" y="1952149"/>
            <a:ext cx="327074" cy="375241"/>
            <a:chOff x="3977326" y="1952149"/>
            <a:chExt cx="327074" cy="375241"/>
          </a:xfrm>
        </p:grpSpPr>
        <p:sp>
          <p:nvSpPr>
            <p:cNvPr id="10414" name="Google Shape;10414;p87"/>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7"/>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7"/>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7"/>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7"/>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7"/>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7"/>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7"/>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7"/>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7"/>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7"/>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7"/>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7"/>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7"/>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7"/>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7"/>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7"/>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87"/>
          <p:cNvGrpSpPr/>
          <p:nvPr/>
        </p:nvGrpSpPr>
        <p:grpSpPr>
          <a:xfrm>
            <a:off x="1341612" y="3340055"/>
            <a:ext cx="259399" cy="370524"/>
            <a:chOff x="1341612" y="3340055"/>
            <a:chExt cx="259399" cy="370524"/>
          </a:xfrm>
        </p:grpSpPr>
        <p:sp>
          <p:nvSpPr>
            <p:cNvPr id="10432" name="Google Shape;10432;p87"/>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7"/>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7"/>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7"/>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7"/>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7"/>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7"/>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7"/>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7"/>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7"/>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7"/>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7"/>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7"/>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7"/>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7"/>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7"/>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7"/>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7"/>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7"/>
          <p:cNvGrpSpPr/>
          <p:nvPr/>
        </p:nvGrpSpPr>
        <p:grpSpPr>
          <a:xfrm>
            <a:off x="2179892" y="3844972"/>
            <a:ext cx="351629" cy="282381"/>
            <a:chOff x="2179892" y="3844972"/>
            <a:chExt cx="351629" cy="282381"/>
          </a:xfrm>
        </p:grpSpPr>
        <p:sp>
          <p:nvSpPr>
            <p:cNvPr id="10451" name="Google Shape;10451;p87"/>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7"/>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7"/>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7"/>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7"/>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7"/>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7"/>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7"/>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7"/>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7"/>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7"/>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7"/>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7"/>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7"/>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7"/>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7"/>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7"/>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7"/>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7"/>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7"/>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87"/>
          <p:cNvGrpSpPr/>
          <p:nvPr/>
        </p:nvGrpSpPr>
        <p:grpSpPr>
          <a:xfrm>
            <a:off x="3131170" y="3816884"/>
            <a:ext cx="220051" cy="338169"/>
            <a:chOff x="3131170" y="3816884"/>
            <a:chExt cx="220051" cy="338169"/>
          </a:xfrm>
        </p:grpSpPr>
        <p:sp>
          <p:nvSpPr>
            <p:cNvPr id="10472" name="Google Shape;10472;p87"/>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7"/>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7"/>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7"/>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7"/>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7"/>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7"/>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7"/>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7"/>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87"/>
          <p:cNvGrpSpPr/>
          <p:nvPr/>
        </p:nvGrpSpPr>
        <p:grpSpPr>
          <a:xfrm>
            <a:off x="903502" y="3359564"/>
            <a:ext cx="247990" cy="333393"/>
            <a:chOff x="903502" y="3359564"/>
            <a:chExt cx="247990" cy="333393"/>
          </a:xfrm>
        </p:grpSpPr>
        <p:sp>
          <p:nvSpPr>
            <p:cNvPr id="10482" name="Google Shape;10482;p87"/>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7"/>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7"/>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7"/>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7"/>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7"/>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7"/>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7"/>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7"/>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7"/>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7"/>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7"/>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7"/>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7"/>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7"/>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7"/>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7"/>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7"/>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7"/>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7"/>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7"/>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7"/>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87"/>
          <p:cNvGrpSpPr/>
          <p:nvPr/>
        </p:nvGrpSpPr>
        <p:grpSpPr>
          <a:xfrm>
            <a:off x="2616191" y="2890461"/>
            <a:ext cx="365793" cy="361152"/>
            <a:chOff x="2616191" y="2890461"/>
            <a:chExt cx="365793" cy="361152"/>
          </a:xfrm>
        </p:grpSpPr>
        <p:sp>
          <p:nvSpPr>
            <p:cNvPr id="10505" name="Google Shape;10505;p87"/>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7"/>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7"/>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7"/>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7"/>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7"/>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7"/>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7"/>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7"/>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7"/>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87"/>
          <p:cNvGrpSpPr/>
          <p:nvPr/>
        </p:nvGrpSpPr>
        <p:grpSpPr>
          <a:xfrm>
            <a:off x="3049959" y="1945861"/>
            <a:ext cx="402940" cy="388536"/>
            <a:chOff x="3049959" y="1945861"/>
            <a:chExt cx="402940" cy="388536"/>
          </a:xfrm>
        </p:grpSpPr>
        <p:sp>
          <p:nvSpPr>
            <p:cNvPr id="10517" name="Google Shape;10517;p87"/>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7"/>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7"/>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7"/>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7"/>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7"/>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7"/>
          <p:cNvGrpSpPr/>
          <p:nvPr/>
        </p:nvGrpSpPr>
        <p:grpSpPr>
          <a:xfrm>
            <a:off x="2483025" y="4268679"/>
            <a:ext cx="202428" cy="349114"/>
            <a:chOff x="2483025" y="4268679"/>
            <a:chExt cx="202428" cy="349114"/>
          </a:xfrm>
        </p:grpSpPr>
        <p:sp>
          <p:nvSpPr>
            <p:cNvPr id="10524" name="Google Shape;10524;p87"/>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7"/>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7"/>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7"/>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7"/>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7"/>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87"/>
          <p:cNvGrpSpPr/>
          <p:nvPr/>
        </p:nvGrpSpPr>
        <p:grpSpPr>
          <a:xfrm>
            <a:off x="862507" y="2885984"/>
            <a:ext cx="329590" cy="365000"/>
            <a:chOff x="862507" y="2885984"/>
            <a:chExt cx="329590" cy="365000"/>
          </a:xfrm>
        </p:grpSpPr>
        <p:sp>
          <p:nvSpPr>
            <p:cNvPr id="10531" name="Google Shape;10531;p87"/>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7"/>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7"/>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7"/>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7"/>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7"/>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7"/>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7"/>
          <p:cNvGrpSpPr/>
          <p:nvPr/>
        </p:nvGrpSpPr>
        <p:grpSpPr>
          <a:xfrm>
            <a:off x="3082075" y="2871805"/>
            <a:ext cx="318884" cy="379807"/>
            <a:chOff x="3082075" y="2871805"/>
            <a:chExt cx="318884" cy="379807"/>
          </a:xfrm>
        </p:grpSpPr>
        <p:sp>
          <p:nvSpPr>
            <p:cNvPr id="10539" name="Google Shape;10539;p87"/>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7"/>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7"/>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7"/>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7"/>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7"/>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7"/>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7"/>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7"/>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7"/>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7"/>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7"/>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7"/>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7"/>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7"/>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7"/>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7"/>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7"/>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7"/>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7"/>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87"/>
          <p:cNvGrpSpPr/>
          <p:nvPr/>
        </p:nvGrpSpPr>
        <p:grpSpPr>
          <a:xfrm>
            <a:off x="2594780" y="1516494"/>
            <a:ext cx="410187" cy="324244"/>
            <a:chOff x="2594780" y="1516494"/>
            <a:chExt cx="410187" cy="324244"/>
          </a:xfrm>
        </p:grpSpPr>
        <p:sp>
          <p:nvSpPr>
            <p:cNvPr id="10560" name="Google Shape;10560;p87"/>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7"/>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7"/>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7"/>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7"/>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7"/>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7"/>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7"/>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87"/>
          <p:cNvGrpSpPr/>
          <p:nvPr/>
        </p:nvGrpSpPr>
        <p:grpSpPr>
          <a:xfrm>
            <a:off x="1742965" y="1502959"/>
            <a:ext cx="333692" cy="333363"/>
            <a:chOff x="1742965" y="1502959"/>
            <a:chExt cx="333692" cy="333363"/>
          </a:xfrm>
        </p:grpSpPr>
        <p:sp>
          <p:nvSpPr>
            <p:cNvPr id="10569" name="Google Shape;10569;p87"/>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7"/>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7"/>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7"/>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87"/>
          <p:cNvGrpSpPr/>
          <p:nvPr/>
        </p:nvGrpSpPr>
        <p:grpSpPr>
          <a:xfrm>
            <a:off x="3051531" y="1516809"/>
            <a:ext cx="390034" cy="296545"/>
            <a:chOff x="3051531" y="1516809"/>
            <a:chExt cx="390034" cy="296545"/>
          </a:xfrm>
        </p:grpSpPr>
        <p:sp>
          <p:nvSpPr>
            <p:cNvPr id="10574" name="Google Shape;10574;p87"/>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7"/>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7"/>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7"/>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7"/>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7"/>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7"/>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7"/>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7"/>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7"/>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7"/>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7"/>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7"/>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7"/>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7"/>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87"/>
          <p:cNvGrpSpPr/>
          <p:nvPr/>
        </p:nvGrpSpPr>
        <p:grpSpPr>
          <a:xfrm>
            <a:off x="3514900" y="1489020"/>
            <a:ext cx="354145" cy="351869"/>
            <a:chOff x="3514900" y="1489020"/>
            <a:chExt cx="354145" cy="351869"/>
          </a:xfrm>
        </p:grpSpPr>
        <p:sp>
          <p:nvSpPr>
            <p:cNvPr id="10590" name="Google Shape;10590;p87"/>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7"/>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7"/>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7"/>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7"/>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7"/>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7"/>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7"/>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7"/>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7"/>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7"/>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7"/>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7"/>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7"/>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7"/>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7"/>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7"/>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7"/>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7"/>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7"/>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7"/>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7"/>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87"/>
          <p:cNvGrpSpPr/>
          <p:nvPr/>
        </p:nvGrpSpPr>
        <p:grpSpPr>
          <a:xfrm>
            <a:off x="3066324" y="3350446"/>
            <a:ext cx="346598" cy="333183"/>
            <a:chOff x="3066324" y="3350446"/>
            <a:chExt cx="346598" cy="333183"/>
          </a:xfrm>
        </p:grpSpPr>
        <p:sp>
          <p:nvSpPr>
            <p:cNvPr id="10613" name="Google Shape;10613;p87"/>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7"/>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7"/>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7"/>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7"/>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7"/>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7"/>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7"/>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7"/>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7"/>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87"/>
          <p:cNvGrpSpPr/>
          <p:nvPr/>
        </p:nvGrpSpPr>
        <p:grpSpPr>
          <a:xfrm>
            <a:off x="1282755" y="1952089"/>
            <a:ext cx="363278" cy="363338"/>
            <a:chOff x="1282755" y="1952089"/>
            <a:chExt cx="363278" cy="363338"/>
          </a:xfrm>
        </p:grpSpPr>
        <p:sp>
          <p:nvSpPr>
            <p:cNvPr id="10624" name="Google Shape;10624;p87"/>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7"/>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7"/>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7"/>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7"/>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7"/>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7"/>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87"/>
          <p:cNvGrpSpPr/>
          <p:nvPr/>
        </p:nvGrpSpPr>
        <p:grpSpPr>
          <a:xfrm>
            <a:off x="3510094" y="2909281"/>
            <a:ext cx="355133" cy="343574"/>
            <a:chOff x="3510094" y="2909281"/>
            <a:chExt cx="355133" cy="343574"/>
          </a:xfrm>
        </p:grpSpPr>
        <p:sp>
          <p:nvSpPr>
            <p:cNvPr id="10632" name="Google Shape;10632;p87"/>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7"/>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7"/>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7"/>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7"/>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7"/>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7"/>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7"/>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7"/>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7"/>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7"/>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7"/>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7"/>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5" name="Google Shape;10645;p87"/>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6" name="Google Shape;10646;p87"/>
          <p:cNvGrpSpPr/>
          <p:nvPr/>
        </p:nvGrpSpPr>
        <p:grpSpPr>
          <a:xfrm>
            <a:off x="2163842" y="1506972"/>
            <a:ext cx="382787" cy="331566"/>
            <a:chOff x="2163842" y="1506972"/>
            <a:chExt cx="382787" cy="331566"/>
          </a:xfrm>
        </p:grpSpPr>
        <p:sp>
          <p:nvSpPr>
            <p:cNvPr id="10647" name="Google Shape;10647;p87"/>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7"/>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7"/>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7"/>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7"/>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7"/>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7"/>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7"/>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87"/>
          <p:cNvGrpSpPr/>
          <p:nvPr/>
        </p:nvGrpSpPr>
        <p:grpSpPr>
          <a:xfrm>
            <a:off x="1738877" y="3349652"/>
            <a:ext cx="357918" cy="350536"/>
            <a:chOff x="1738877" y="3349652"/>
            <a:chExt cx="357918" cy="350536"/>
          </a:xfrm>
        </p:grpSpPr>
        <p:sp>
          <p:nvSpPr>
            <p:cNvPr id="10656" name="Google Shape;10656;p87"/>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7"/>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7"/>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7"/>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7"/>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7"/>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7"/>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7"/>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7"/>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7"/>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7"/>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7"/>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7"/>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7"/>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7"/>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7"/>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7"/>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7"/>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87"/>
          <p:cNvGrpSpPr/>
          <p:nvPr/>
        </p:nvGrpSpPr>
        <p:grpSpPr>
          <a:xfrm>
            <a:off x="1971819" y="4276854"/>
            <a:ext cx="383281" cy="333947"/>
            <a:chOff x="1971819" y="4276854"/>
            <a:chExt cx="383281" cy="333947"/>
          </a:xfrm>
        </p:grpSpPr>
        <p:sp>
          <p:nvSpPr>
            <p:cNvPr id="10675" name="Google Shape;10675;p87"/>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7"/>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7"/>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7"/>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7"/>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7"/>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7"/>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7"/>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7"/>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7"/>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87"/>
          <p:cNvGrpSpPr/>
          <p:nvPr/>
        </p:nvGrpSpPr>
        <p:grpSpPr>
          <a:xfrm>
            <a:off x="1825119" y="2885819"/>
            <a:ext cx="175987" cy="361391"/>
            <a:chOff x="1825119" y="2885819"/>
            <a:chExt cx="175987" cy="361391"/>
          </a:xfrm>
        </p:grpSpPr>
        <p:sp>
          <p:nvSpPr>
            <p:cNvPr id="10686" name="Google Shape;10686;p87"/>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7"/>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7"/>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7"/>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7"/>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7"/>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7"/>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7"/>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7"/>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7"/>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87"/>
          <p:cNvGrpSpPr/>
          <p:nvPr/>
        </p:nvGrpSpPr>
        <p:grpSpPr>
          <a:xfrm>
            <a:off x="3504824" y="3405844"/>
            <a:ext cx="369896" cy="226339"/>
            <a:chOff x="3504824" y="3405844"/>
            <a:chExt cx="369896" cy="226339"/>
          </a:xfrm>
        </p:grpSpPr>
        <p:sp>
          <p:nvSpPr>
            <p:cNvPr id="10697" name="Google Shape;10697;p87"/>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7"/>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7"/>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7"/>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7"/>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7"/>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7"/>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7"/>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7"/>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7"/>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7"/>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7"/>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7"/>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7"/>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7"/>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7"/>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87"/>
          <p:cNvGrpSpPr/>
          <p:nvPr/>
        </p:nvGrpSpPr>
        <p:grpSpPr>
          <a:xfrm>
            <a:off x="1295661" y="3819594"/>
            <a:ext cx="345640" cy="342900"/>
            <a:chOff x="1295661" y="3819594"/>
            <a:chExt cx="345640" cy="342900"/>
          </a:xfrm>
        </p:grpSpPr>
        <p:sp>
          <p:nvSpPr>
            <p:cNvPr id="10714" name="Google Shape;10714;p87"/>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7"/>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7"/>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7"/>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7"/>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7"/>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7"/>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7"/>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7"/>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7"/>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7"/>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7"/>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7"/>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7"/>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7"/>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7"/>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87"/>
          <p:cNvGrpSpPr/>
          <p:nvPr/>
        </p:nvGrpSpPr>
        <p:grpSpPr>
          <a:xfrm>
            <a:off x="3486572" y="2433470"/>
            <a:ext cx="379328" cy="281738"/>
            <a:chOff x="3486572" y="2433470"/>
            <a:chExt cx="379328" cy="281738"/>
          </a:xfrm>
        </p:grpSpPr>
        <p:sp>
          <p:nvSpPr>
            <p:cNvPr id="10732" name="Google Shape;10732;p87"/>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7"/>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7"/>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7"/>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7"/>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7"/>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7"/>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9" name="Google Shape;10739;p87"/>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0" name="Google Shape;10740;p87"/>
          <p:cNvGrpSpPr/>
          <p:nvPr/>
        </p:nvGrpSpPr>
        <p:grpSpPr>
          <a:xfrm>
            <a:off x="3997149" y="3329634"/>
            <a:ext cx="270733" cy="355762"/>
            <a:chOff x="3997149" y="3329634"/>
            <a:chExt cx="270733" cy="355762"/>
          </a:xfrm>
        </p:grpSpPr>
        <p:sp>
          <p:nvSpPr>
            <p:cNvPr id="10741" name="Google Shape;10741;p87"/>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7"/>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7"/>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7"/>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7"/>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7"/>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7"/>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7"/>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7"/>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7"/>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7"/>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7"/>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7"/>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7"/>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7"/>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7"/>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7"/>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7"/>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7"/>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7"/>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7"/>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87"/>
          <p:cNvGrpSpPr/>
          <p:nvPr/>
        </p:nvGrpSpPr>
        <p:grpSpPr>
          <a:xfrm>
            <a:off x="3954343" y="2899354"/>
            <a:ext cx="345655" cy="343529"/>
            <a:chOff x="3954343" y="2899354"/>
            <a:chExt cx="345655" cy="343529"/>
          </a:xfrm>
        </p:grpSpPr>
        <p:sp>
          <p:nvSpPr>
            <p:cNvPr id="10763" name="Google Shape;10763;p87"/>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7"/>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7"/>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7"/>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7"/>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7"/>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7"/>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7"/>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7"/>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7"/>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7"/>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7"/>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87"/>
          <p:cNvGrpSpPr/>
          <p:nvPr/>
        </p:nvGrpSpPr>
        <p:grpSpPr>
          <a:xfrm>
            <a:off x="2166043" y="3351344"/>
            <a:ext cx="369566" cy="349803"/>
            <a:chOff x="2166043" y="3351344"/>
            <a:chExt cx="369566" cy="349803"/>
          </a:xfrm>
        </p:grpSpPr>
        <p:sp>
          <p:nvSpPr>
            <p:cNvPr id="10776" name="Google Shape;10776;p87"/>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7"/>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7"/>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7"/>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7"/>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7"/>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7"/>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7"/>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7"/>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87"/>
          <p:cNvGrpSpPr/>
          <p:nvPr/>
        </p:nvGrpSpPr>
        <p:grpSpPr>
          <a:xfrm>
            <a:off x="2619649" y="3352332"/>
            <a:ext cx="365793" cy="329275"/>
            <a:chOff x="2619649" y="3352332"/>
            <a:chExt cx="365793" cy="329275"/>
          </a:xfrm>
        </p:grpSpPr>
        <p:sp>
          <p:nvSpPr>
            <p:cNvPr id="10786" name="Google Shape;10786;p87"/>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7"/>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7"/>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7"/>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7"/>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7"/>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7"/>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7"/>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7"/>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7"/>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87"/>
          <p:cNvGrpSpPr/>
          <p:nvPr/>
        </p:nvGrpSpPr>
        <p:grpSpPr>
          <a:xfrm>
            <a:off x="1293760" y="1498228"/>
            <a:ext cx="340624" cy="351944"/>
            <a:chOff x="1293760" y="1498228"/>
            <a:chExt cx="340624" cy="351944"/>
          </a:xfrm>
        </p:grpSpPr>
        <p:sp>
          <p:nvSpPr>
            <p:cNvPr id="10797" name="Google Shape;10797;p87"/>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7"/>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7"/>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7"/>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7"/>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7"/>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7"/>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7"/>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7"/>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7"/>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7"/>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7"/>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7"/>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7"/>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87"/>
          <p:cNvGrpSpPr/>
          <p:nvPr/>
        </p:nvGrpSpPr>
        <p:grpSpPr>
          <a:xfrm>
            <a:off x="849601" y="1952074"/>
            <a:ext cx="406713" cy="383745"/>
            <a:chOff x="849601" y="1952074"/>
            <a:chExt cx="406713" cy="383745"/>
          </a:xfrm>
        </p:grpSpPr>
        <p:sp>
          <p:nvSpPr>
            <p:cNvPr id="10812" name="Google Shape;10812;p87"/>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7"/>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7"/>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7"/>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7"/>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7"/>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7"/>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87"/>
          <p:cNvGrpSpPr/>
          <p:nvPr/>
        </p:nvGrpSpPr>
        <p:grpSpPr>
          <a:xfrm>
            <a:off x="2253871" y="2893365"/>
            <a:ext cx="203985" cy="355417"/>
            <a:chOff x="2253871" y="2893365"/>
            <a:chExt cx="203985" cy="355417"/>
          </a:xfrm>
        </p:grpSpPr>
        <p:sp>
          <p:nvSpPr>
            <p:cNvPr id="10820" name="Google Shape;10820;p87"/>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7"/>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7"/>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7"/>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7"/>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7"/>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7"/>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7"/>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7"/>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7"/>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7"/>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87"/>
          <p:cNvGrpSpPr/>
          <p:nvPr/>
        </p:nvGrpSpPr>
        <p:grpSpPr>
          <a:xfrm>
            <a:off x="2191541" y="2408601"/>
            <a:ext cx="308823" cy="342571"/>
            <a:chOff x="2191541" y="2408601"/>
            <a:chExt cx="308823" cy="342571"/>
          </a:xfrm>
        </p:grpSpPr>
        <p:sp>
          <p:nvSpPr>
            <p:cNvPr id="10832" name="Google Shape;10832;p87"/>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7"/>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7"/>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7"/>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7"/>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7"/>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7"/>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7"/>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7"/>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7"/>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7"/>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7"/>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7"/>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7"/>
          <p:cNvGrpSpPr/>
          <p:nvPr/>
        </p:nvGrpSpPr>
        <p:grpSpPr>
          <a:xfrm>
            <a:off x="847400" y="1503588"/>
            <a:ext cx="342496" cy="341553"/>
            <a:chOff x="847400" y="1503588"/>
            <a:chExt cx="342496" cy="341553"/>
          </a:xfrm>
        </p:grpSpPr>
        <p:sp>
          <p:nvSpPr>
            <p:cNvPr id="10846" name="Google Shape;10846;p87"/>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7"/>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7"/>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7"/>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7"/>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7"/>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7"/>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7"/>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7"/>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7"/>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7"/>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7"/>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7"/>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7"/>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7"/>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7"/>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7"/>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7"/>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7"/>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7"/>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87"/>
          <p:cNvGrpSpPr/>
          <p:nvPr/>
        </p:nvGrpSpPr>
        <p:grpSpPr>
          <a:xfrm>
            <a:off x="1329963" y="2899669"/>
            <a:ext cx="280495" cy="361077"/>
            <a:chOff x="1329963" y="2899669"/>
            <a:chExt cx="280495" cy="361077"/>
          </a:xfrm>
        </p:grpSpPr>
        <p:sp>
          <p:nvSpPr>
            <p:cNvPr id="10867" name="Google Shape;10867;p87"/>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7"/>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7"/>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7"/>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7"/>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7"/>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87"/>
          <p:cNvGrpSpPr/>
          <p:nvPr/>
        </p:nvGrpSpPr>
        <p:grpSpPr>
          <a:xfrm>
            <a:off x="937429" y="3800908"/>
            <a:ext cx="195496" cy="343439"/>
            <a:chOff x="937429" y="3800908"/>
            <a:chExt cx="195496" cy="343439"/>
          </a:xfrm>
        </p:grpSpPr>
        <p:sp>
          <p:nvSpPr>
            <p:cNvPr id="10875" name="Google Shape;10875;p87"/>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7"/>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7"/>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7"/>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7"/>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7"/>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7"/>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7"/>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7"/>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7"/>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7"/>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7"/>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7"/>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87"/>
          <p:cNvGrpSpPr/>
          <p:nvPr/>
        </p:nvGrpSpPr>
        <p:grpSpPr>
          <a:xfrm>
            <a:off x="2687659" y="3810655"/>
            <a:ext cx="365164" cy="342511"/>
            <a:chOff x="2611459" y="3810655"/>
            <a:chExt cx="365164" cy="342511"/>
          </a:xfrm>
        </p:grpSpPr>
        <p:sp>
          <p:nvSpPr>
            <p:cNvPr id="10889" name="Google Shape;10889;p87"/>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7"/>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7"/>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7"/>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7"/>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7"/>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7"/>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7"/>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7"/>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7"/>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7"/>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87"/>
          <p:cNvGrpSpPr/>
          <p:nvPr/>
        </p:nvGrpSpPr>
        <p:grpSpPr>
          <a:xfrm>
            <a:off x="3952456" y="1524280"/>
            <a:ext cx="370195" cy="300154"/>
            <a:chOff x="3952456" y="1524280"/>
            <a:chExt cx="370195" cy="300154"/>
          </a:xfrm>
        </p:grpSpPr>
        <p:sp>
          <p:nvSpPr>
            <p:cNvPr id="10901" name="Google Shape;10901;p87"/>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7"/>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7"/>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7"/>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7"/>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7"/>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10"/>
        <p:cNvGrpSpPr/>
        <p:nvPr/>
      </p:nvGrpSpPr>
      <p:grpSpPr>
        <a:xfrm>
          <a:off x="0" y="0"/>
          <a:ext cx="0" cy="0"/>
          <a:chOff x="0" y="0"/>
          <a:chExt cx="0" cy="0"/>
        </a:xfrm>
      </p:grpSpPr>
      <p:sp>
        <p:nvSpPr>
          <p:cNvPr id="10911" name="Google Shape;10911;p8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12" name="Google Shape;10912;p8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913" name="Google Shape;10913;p88"/>
          <p:cNvGrpSpPr/>
          <p:nvPr/>
        </p:nvGrpSpPr>
        <p:grpSpPr>
          <a:xfrm>
            <a:off x="908482" y="1502585"/>
            <a:ext cx="257112" cy="362808"/>
            <a:chOff x="908482" y="1502585"/>
            <a:chExt cx="257112" cy="362808"/>
          </a:xfrm>
        </p:grpSpPr>
        <p:sp>
          <p:nvSpPr>
            <p:cNvPr id="10914" name="Google Shape;10914;p88"/>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8"/>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8"/>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8"/>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8"/>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8"/>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8"/>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8"/>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8"/>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8"/>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8"/>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8"/>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8"/>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8"/>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8"/>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8"/>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8"/>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8"/>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8"/>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8"/>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88"/>
          <p:cNvGrpSpPr/>
          <p:nvPr/>
        </p:nvGrpSpPr>
        <p:grpSpPr>
          <a:xfrm>
            <a:off x="1303537" y="1502716"/>
            <a:ext cx="362939" cy="362677"/>
            <a:chOff x="1303537" y="1502716"/>
            <a:chExt cx="362939" cy="362677"/>
          </a:xfrm>
        </p:grpSpPr>
        <p:sp>
          <p:nvSpPr>
            <p:cNvPr id="10935" name="Google Shape;10935;p88"/>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8"/>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8"/>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8"/>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8"/>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8"/>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8"/>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8"/>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8"/>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8"/>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8"/>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88"/>
          <p:cNvGrpSpPr/>
          <p:nvPr/>
        </p:nvGrpSpPr>
        <p:grpSpPr>
          <a:xfrm>
            <a:off x="1751901" y="1502716"/>
            <a:ext cx="362677" cy="362677"/>
            <a:chOff x="1751901" y="1502716"/>
            <a:chExt cx="362677" cy="362677"/>
          </a:xfrm>
        </p:grpSpPr>
        <p:sp>
          <p:nvSpPr>
            <p:cNvPr id="10947" name="Google Shape;10947;p88"/>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8"/>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8"/>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8"/>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8"/>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8"/>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8"/>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8"/>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8"/>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8"/>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8"/>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8"/>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8"/>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8"/>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8"/>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8"/>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8"/>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8"/>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8"/>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88"/>
          <p:cNvGrpSpPr/>
          <p:nvPr/>
        </p:nvGrpSpPr>
        <p:grpSpPr>
          <a:xfrm>
            <a:off x="3095178" y="1502716"/>
            <a:ext cx="334290" cy="362677"/>
            <a:chOff x="3095178" y="1502716"/>
            <a:chExt cx="334290" cy="362677"/>
          </a:xfrm>
        </p:grpSpPr>
        <p:sp>
          <p:nvSpPr>
            <p:cNvPr id="10967" name="Google Shape;10967;p88"/>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8"/>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8"/>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8"/>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8"/>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8"/>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8"/>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8"/>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8"/>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8"/>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8"/>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8"/>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8"/>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8"/>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8"/>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8"/>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8"/>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88"/>
          <p:cNvGrpSpPr/>
          <p:nvPr/>
        </p:nvGrpSpPr>
        <p:grpSpPr>
          <a:xfrm>
            <a:off x="3542281" y="1505605"/>
            <a:ext cx="366196" cy="357005"/>
            <a:chOff x="3542281" y="1505605"/>
            <a:chExt cx="366196" cy="357005"/>
          </a:xfrm>
        </p:grpSpPr>
        <p:sp>
          <p:nvSpPr>
            <p:cNvPr id="10985" name="Google Shape;10985;p88"/>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8"/>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8"/>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8"/>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8"/>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8"/>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8"/>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8"/>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8"/>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8"/>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8"/>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8"/>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8"/>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8"/>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8"/>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8"/>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8"/>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8"/>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8"/>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8"/>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8"/>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8"/>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8"/>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8"/>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8"/>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88"/>
          <p:cNvGrpSpPr/>
          <p:nvPr/>
        </p:nvGrpSpPr>
        <p:grpSpPr>
          <a:xfrm>
            <a:off x="1748382" y="3384797"/>
            <a:ext cx="364673" cy="340067"/>
            <a:chOff x="1748382" y="3384797"/>
            <a:chExt cx="364673" cy="340067"/>
          </a:xfrm>
        </p:grpSpPr>
        <p:sp>
          <p:nvSpPr>
            <p:cNvPr id="11011" name="Google Shape;11011;p88"/>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8"/>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8"/>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8"/>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8"/>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8"/>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8"/>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8"/>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8"/>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8"/>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8"/>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8"/>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8"/>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8"/>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8"/>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88"/>
          <p:cNvGrpSpPr/>
          <p:nvPr/>
        </p:nvGrpSpPr>
        <p:grpSpPr>
          <a:xfrm>
            <a:off x="6221064" y="3811049"/>
            <a:ext cx="364673" cy="339804"/>
            <a:chOff x="6221064" y="3811049"/>
            <a:chExt cx="364673" cy="339804"/>
          </a:xfrm>
        </p:grpSpPr>
        <p:sp>
          <p:nvSpPr>
            <p:cNvPr id="11027" name="Google Shape;11027;p88"/>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8"/>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8"/>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8"/>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8"/>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8"/>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8"/>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8"/>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8"/>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8"/>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8"/>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8"/>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8"/>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8"/>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8"/>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8"/>
          <p:cNvGrpSpPr/>
          <p:nvPr/>
        </p:nvGrpSpPr>
        <p:grpSpPr>
          <a:xfrm>
            <a:off x="2182643" y="3386320"/>
            <a:ext cx="382030" cy="320451"/>
            <a:chOff x="2182643" y="3386320"/>
            <a:chExt cx="382030" cy="320451"/>
          </a:xfrm>
        </p:grpSpPr>
        <p:sp>
          <p:nvSpPr>
            <p:cNvPr id="11043" name="Google Shape;11043;p88"/>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8"/>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8"/>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8"/>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8"/>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8"/>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8"/>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8"/>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8"/>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8"/>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8"/>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8"/>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8"/>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8"/>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8"/>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88"/>
          <p:cNvGrpSpPr/>
          <p:nvPr/>
        </p:nvGrpSpPr>
        <p:grpSpPr>
          <a:xfrm>
            <a:off x="3084386" y="3389340"/>
            <a:ext cx="353880" cy="330745"/>
            <a:chOff x="3084386" y="3389340"/>
            <a:chExt cx="353880" cy="330745"/>
          </a:xfrm>
        </p:grpSpPr>
        <p:sp>
          <p:nvSpPr>
            <p:cNvPr id="11059" name="Google Shape;11059;p88"/>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8"/>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8"/>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8"/>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8"/>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8"/>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8"/>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8"/>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8"/>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8"/>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8"/>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8"/>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88"/>
          <p:cNvGrpSpPr/>
          <p:nvPr/>
        </p:nvGrpSpPr>
        <p:grpSpPr>
          <a:xfrm>
            <a:off x="863499" y="1970906"/>
            <a:ext cx="347078" cy="364016"/>
            <a:chOff x="863499" y="1970906"/>
            <a:chExt cx="347078" cy="364016"/>
          </a:xfrm>
        </p:grpSpPr>
        <p:sp>
          <p:nvSpPr>
            <p:cNvPr id="11072" name="Google Shape;11072;p88"/>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8"/>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8"/>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8"/>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8"/>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8"/>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8"/>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8"/>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8"/>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8"/>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8"/>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8"/>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8"/>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8"/>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88"/>
          <p:cNvGrpSpPr/>
          <p:nvPr/>
        </p:nvGrpSpPr>
        <p:grpSpPr>
          <a:xfrm>
            <a:off x="1749879" y="1970906"/>
            <a:ext cx="364436" cy="364174"/>
            <a:chOff x="1749879" y="1970906"/>
            <a:chExt cx="364436" cy="364174"/>
          </a:xfrm>
        </p:grpSpPr>
        <p:sp>
          <p:nvSpPr>
            <p:cNvPr id="11087" name="Google Shape;11087;p8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88"/>
          <p:cNvGrpSpPr/>
          <p:nvPr/>
        </p:nvGrpSpPr>
        <p:grpSpPr>
          <a:xfrm>
            <a:off x="2186425" y="1976158"/>
            <a:ext cx="396106" cy="353985"/>
            <a:chOff x="2186425" y="1976158"/>
            <a:chExt cx="396106" cy="353985"/>
          </a:xfrm>
        </p:grpSpPr>
        <p:sp>
          <p:nvSpPr>
            <p:cNvPr id="11102" name="Google Shape;11102;p88"/>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8"/>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8"/>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8"/>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8"/>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8"/>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8"/>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88"/>
          <p:cNvGrpSpPr/>
          <p:nvPr/>
        </p:nvGrpSpPr>
        <p:grpSpPr>
          <a:xfrm>
            <a:off x="2659157" y="2017412"/>
            <a:ext cx="319190" cy="271240"/>
            <a:chOff x="2659157" y="2017412"/>
            <a:chExt cx="319190" cy="271240"/>
          </a:xfrm>
        </p:grpSpPr>
        <p:sp>
          <p:nvSpPr>
            <p:cNvPr id="11110" name="Google Shape;11110;p88"/>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8"/>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8"/>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8"/>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8"/>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8"/>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8"/>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8"/>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8"/>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8"/>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8"/>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8"/>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8"/>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8"/>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8"/>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8"/>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8"/>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8"/>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8"/>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8"/>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8"/>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8"/>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8"/>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8"/>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8"/>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8"/>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88"/>
          <p:cNvGrpSpPr/>
          <p:nvPr/>
        </p:nvGrpSpPr>
        <p:grpSpPr>
          <a:xfrm>
            <a:off x="3111775" y="1993516"/>
            <a:ext cx="318928" cy="319217"/>
            <a:chOff x="3111775" y="1993516"/>
            <a:chExt cx="318928" cy="319217"/>
          </a:xfrm>
        </p:grpSpPr>
        <p:sp>
          <p:nvSpPr>
            <p:cNvPr id="11137" name="Google Shape;11137;p88"/>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8"/>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8"/>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8"/>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8"/>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8"/>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8"/>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8"/>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8"/>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8"/>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8"/>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8"/>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8"/>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8"/>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8"/>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8"/>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8"/>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8"/>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8"/>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8"/>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8"/>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8"/>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8"/>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8"/>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8"/>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8"/>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8"/>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8"/>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8"/>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8"/>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8"/>
          <p:cNvGrpSpPr/>
          <p:nvPr/>
        </p:nvGrpSpPr>
        <p:grpSpPr>
          <a:xfrm>
            <a:off x="4023785" y="1970407"/>
            <a:ext cx="288807" cy="355377"/>
            <a:chOff x="4023785" y="1970407"/>
            <a:chExt cx="288807" cy="355377"/>
          </a:xfrm>
        </p:grpSpPr>
        <p:sp>
          <p:nvSpPr>
            <p:cNvPr id="11168" name="Google Shape;11168;p88"/>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8"/>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8"/>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8"/>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8"/>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8"/>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8"/>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8"/>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8"/>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8"/>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8"/>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8"/>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8"/>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8"/>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8"/>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8"/>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8"/>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8"/>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8"/>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8"/>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8"/>
          <p:cNvGrpSpPr/>
          <p:nvPr/>
        </p:nvGrpSpPr>
        <p:grpSpPr>
          <a:xfrm>
            <a:off x="3544540" y="3380963"/>
            <a:ext cx="320188" cy="319269"/>
            <a:chOff x="3544540" y="3380963"/>
            <a:chExt cx="320188" cy="319269"/>
          </a:xfrm>
        </p:grpSpPr>
        <p:sp>
          <p:nvSpPr>
            <p:cNvPr id="11189" name="Google Shape;11189;p88"/>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8"/>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8"/>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8"/>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8"/>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8"/>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8"/>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8"/>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8"/>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8"/>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8"/>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8"/>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8"/>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8"/>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8"/>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8"/>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88"/>
          <p:cNvGrpSpPr/>
          <p:nvPr/>
        </p:nvGrpSpPr>
        <p:grpSpPr>
          <a:xfrm>
            <a:off x="3944637" y="3354834"/>
            <a:ext cx="415696" cy="371605"/>
            <a:chOff x="3944637" y="3354834"/>
            <a:chExt cx="415696" cy="371605"/>
          </a:xfrm>
        </p:grpSpPr>
        <p:sp>
          <p:nvSpPr>
            <p:cNvPr id="11206" name="Google Shape;11206;p88"/>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8"/>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8"/>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8"/>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8"/>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8"/>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8"/>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8"/>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8"/>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8"/>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8"/>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8"/>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8"/>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8"/>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8"/>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8"/>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8"/>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88"/>
          <p:cNvGrpSpPr/>
          <p:nvPr/>
        </p:nvGrpSpPr>
        <p:grpSpPr>
          <a:xfrm>
            <a:off x="1314619" y="3821527"/>
            <a:ext cx="346317" cy="332136"/>
            <a:chOff x="1314619" y="3821527"/>
            <a:chExt cx="346317" cy="332136"/>
          </a:xfrm>
        </p:grpSpPr>
        <p:sp>
          <p:nvSpPr>
            <p:cNvPr id="11224" name="Google Shape;11224;p88"/>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8"/>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8"/>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8"/>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8"/>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8"/>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8"/>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8"/>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88"/>
          <p:cNvGrpSpPr/>
          <p:nvPr/>
        </p:nvGrpSpPr>
        <p:grpSpPr>
          <a:xfrm>
            <a:off x="1751139" y="3790934"/>
            <a:ext cx="386258" cy="380507"/>
            <a:chOff x="1751139" y="3790934"/>
            <a:chExt cx="386258" cy="380507"/>
          </a:xfrm>
        </p:grpSpPr>
        <p:sp>
          <p:nvSpPr>
            <p:cNvPr id="11233" name="Google Shape;11233;p88"/>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8"/>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8"/>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8"/>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8"/>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8"/>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8"/>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8"/>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8"/>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8"/>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8"/>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8"/>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8"/>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8"/>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8"/>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8"/>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8"/>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88"/>
          <p:cNvGrpSpPr/>
          <p:nvPr/>
        </p:nvGrpSpPr>
        <p:grpSpPr>
          <a:xfrm>
            <a:off x="2189681" y="3821606"/>
            <a:ext cx="395607" cy="318928"/>
            <a:chOff x="2189681" y="3821606"/>
            <a:chExt cx="395607" cy="318928"/>
          </a:xfrm>
        </p:grpSpPr>
        <p:sp>
          <p:nvSpPr>
            <p:cNvPr id="11252" name="Google Shape;11252;p88"/>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8"/>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8"/>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8"/>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8"/>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8"/>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8"/>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8"/>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8"/>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8"/>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8"/>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8"/>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8"/>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8"/>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8"/>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8"/>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8"/>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8"/>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8"/>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8"/>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8"/>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8"/>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8"/>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8"/>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8"/>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8"/>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8"/>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8"/>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8"/>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8"/>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2" name="Google Shape;11282;p88"/>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3" name="Google Shape;11283;p88"/>
          <p:cNvGrpSpPr/>
          <p:nvPr/>
        </p:nvGrpSpPr>
        <p:grpSpPr>
          <a:xfrm>
            <a:off x="1277409" y="1961347"/>
            <a:ext cx="420475" cy="383055"/>
            <a:chOff x="1277409" y="1961347"/>
            <a:chExt cx="420475" cy="383055"/>
          </a:xfrm>
        </p:grpSpPr>
        <p:sp>
          <p:nvSpPr>
            <p:cNvPr id="11284" name="Google Shape;11284;p88"/>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8"/>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8"/>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8"/>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8"/>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8"/>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8"/>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8"/>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8"/>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8"/>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8"/>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8"/>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8"/>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8"/>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8"/>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8"/>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8"/>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8"/>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8"/>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8"/>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8"/>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8"/>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8"/>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8"/>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8"/>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8"/>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8"/>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88"/>
          <p:cNvGrpSpPr/>
          <p:nvPr/>
        </p:nvGrpSpPr>
        <p:grpSpPr>
          <a:xfrm>
            <a:off x="2215075" y="2432819"/>
            <a:ext cx="380008" cy="351648"/>
            <a:chOff x="2215075" y="2432819"/>
            <a:chExt cx="380008" cy="351648"/>
          </a:xfrm>
        </p:grpSpPr>
        <p:sp>
          <p:nvSpPr>
            <p:cNvPr id="11312" name="Google Shape;11312;p88"/>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8"/>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8"/>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8"/>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8"/>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8"/>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8"/>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8"/>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8"/>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8"/>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8"/>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8"/>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8"/>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8"/>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8"/>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8"/>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8"/>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8"/>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8"/>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8"/>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8"/>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8"/>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8"/>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8"/>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8"/>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8"/>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8"/>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8"/>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8"/>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8"/>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8"/>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88"/>
          <p:cNvGrpSpPr/>
          <p:nvPr/>
        </p:nvGrpSpPr>
        <p:grpSpPr>
          <a:xfrm>
            <a:off x="2661416" y="2422342"/>
            <a:ext cx="344059" cy="340671"/>
            <a:chOff x="2661416" y="2422342"/>
            <a:chExt cx="344059" cy="340671"/>
          </a:xfrm>
        </p:grpSpPr>
        <p:sp>
          <p:nvSpPr>
            <p:cNvPr id="11344" name="Google Shape;11344;p88"/>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8"/>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8"/>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8"/>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8"/>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8"/>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8"/>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8"/>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8"/>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8"/>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8"/>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8"/>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8"/>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88"/>
          <p:cNvGrpSpPr/>
          <p:nvPr/>
        </p:nvGrpSpPr>
        <p:grpSpPr>
          <a:xfrm>
            <a:off x="4066510" y="2422342"/>
            <a:ext cx="206876" cy="348470"/>
            <a:chOff x="4066510" y="2422342"/>
            <a:chExt cx="206876" cy="348470"/>
          </a:xfrm>
        </p:grpSpPr>
        <p:sp>
          <p:nvSpPr>
            <p:cNvPr id="11358" name="Google Shape;11358;p88"/>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8"/>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8"/>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8"/>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8"/>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8"/>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8"/>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8"/>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8"/>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8"/>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8"/>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8"/>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0" name="Google Shape;11370;p88"/>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1" name="Google Shape;11371;p88"/>
          <p:cNvGrpSpPr/>
          <p:nvPr/>
        </p:nvGrpSpPr>
        <p:grpSpPr>
          <a:xfrm>
            <a:off x="2617693" y="3817325"/>
            <a:ext cx="420475" cy="326491"/>
            <a:chOff x="2617693" y="3817325"/>
            <a:chExt cx="420475" cy="326491"/>
          </a:xfrm>
        </p:grpSpPr>
        <p:sp>
          <p:nvSpPr>
            <p:cNvPr id="11372" name="Google Shape;11372;p88"/>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8"/>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8"/>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8"/>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8"/>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8"/>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8"/>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8"/>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8"/>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8"/>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8"/>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8"/>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8"/>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8"/>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8"/>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8"/>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8"/>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88"/>
          <p:cNvGrpSpPr/>
          <p:nvPr/>
        </p:nvGrpSpPr>
        <p:grpSpPr>
          <a:xfrm>
            <a:off x="3545301" y="2423523"/>
            <a:ext cx="358134" cy="356637"/>
            <a:chOff x="3545301" y="2423523"/>
            <a:chExt cx="358134" cy="356637"/>
          </a:xfrm>
        </p:grpSpPr>
        <p:sp>
          <p:nvSpPr>
            <p:cNvPr id="11390" name="Google Shape;11390;p88"/>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8"/>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8"/>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8"/>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8"/>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8"/>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8"/>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8"/>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8"/>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88"/>
          <p:cNvGrpSpPr/>
          <p:nvPr/>
        </p:nvGrpSpPr>
        <p:grpSpPr>
          <a:xfrm>
            <a:off x="5766424" y="4275195"/>
            <a:ext cx="358160" cy="356926"/>
            <a:chOff x="5766424" y="4275195"/>
            <a:chExt cx="358160" cy="356926"/>
          </a:xfrm>
        </p:grpSpPr>
        <p:sp>
          <p:nvSpPr>
            <p:cNvPr id="11400" name="Google Shape;11400;p88"/>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8"/>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8"/>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8"/>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8"/>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8"/>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8"/>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8"/>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8"/>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8"/>
          <p:cNvGrpSpPr/>
          <p:nvPr/>
        </p:nvGrpSpPr>
        <p:grpSpPr>
          <a:xfrm>
            <a:off x="3531462" y="3824599"/>
            <a:ext cx="377251" cy="324232"/>
            <a:chOff x="3531462" y="3824599"/>
            <a:chExt cx="377251" cy="324232"/>
          </a:xfrm>
        </p:grpSpPr>
        <p:sp>
          <p:nvSpPr>
            <p:cNvPr id="11410" name="Google Shape;11410;p88"/>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8"/>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8"/>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8"/>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8"/>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8"/>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8"/>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8"/>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8"/>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8"/>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8"/>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8"/>
          <p:cNvGrpSpPr/>
          <p:nvPr/>
        </p:nvGrpSpPr>
        <p:grpSpPr>
          <a:xfrm>
            <a:off x="4030586" y="3805246"/>
            <a:ext cx="286523" cy="340566"/>
            <a:chOff x="4030586" y="3805246"/>
            <a:chExt cx="286523" cy="340566"/>
          </a:xfrm>
        </p:grpSpPr>
        <p:sp>
          <p:nvSpPr>
            <p:cNvPr id="11422" name="Google Shape;11422;p88"/>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8"/>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8"/>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8"/>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8"/>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8"/>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8"/>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8"/>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8"/>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8"/>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8"/>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8"/>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8"/>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8"/>
          <p:cNvGrpSpPr/>
          <p:nvPr/>
        </p:nvGrpSpPr>
        <p:grpSpPr>
          <a:xfrm>
            <a:off x="2180884" y="2888719"/>
            <a:ext cx="376752" cy="374468"/>
            <a:chOff x="2180884" y="2888719"/>
            <a:chExt cx="376752" cy="374468"/>
          </a:xfrm>
        </p:grpSpPr>
        <p:sp>
          <p:nvSpPr>
            <p:cNvPr id="11436" name="Google Shape;11436;p88"/>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8"/>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8"/>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8"/>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8"/>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8"/>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8"/>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8"/>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8"/>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8"/>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8"/>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8"/>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8"/>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8"/>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88"/>
          <p:cNvGrpSpPr/>
          <p:nvPr/>
        </p:nvGrpSpPr>
        <p:grpSpPr>
          <a:xfrm>
            <a:off x="3954432" y="2942999"/>
            <a:ext cx="378249" cy="265909"/>
            <a:chOff x="3954432" y="2942999"/>
            <a:chExt cx="378249" cy="265909"/>
          </a:xfrm>
        </p:grpSpPr>
        <p:sp>
          <p:nvSpPr>
            <p:cNvPr id="11451" name="Google Shape;11451;p88"/>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8"/>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8"/>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8"/>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8"/>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8"/>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8"/>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8"/>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8"/>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88"/>
          <p:cNvGrpSpPr/>
          <p:nvPr/>
        </p:nvGrpSpPr>
        <p:grpSpPr>
          <a:xfrm>
            <a:off x="1752137" y="4266608"/>
            <a:ext cx="378512" cy="374756"/>
            <a:chOff x="1752137" y="4266608"/>
            <a:chExt cx="378512" cy="374756"/>
          </a:xfrm>
        </p:grpSpPr>
        <p:sp>
          <p:nvSpPr>
            <p:cNvPr id="11461" name="Google Shape;11461;p88"/>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8"/>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8"/>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8"/>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8"/>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8"/>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8"/>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8"/>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8"/>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8"/>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8"/>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8"/>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8"/>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8"/>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8"/>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8"/>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8"/>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8"/>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8"/>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8"/>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88"/>
          <p:cNvGrpSpPr/>
          <p:nvPr/>
        </p:nvGrpSpPr>
        <p:grpSpPr>
          <a:xfrm>
            <a:off x="3117788" y="3812546"/>
            <a:ext cx="341065" cy="341065"/>
            <a:chOff x="3117788" y="3812546"/>
            <a:chExt cx="341065" cy="341065"/>
          </a:xfrm>
        </p:grpSpPr>
        <p:sp>
          <p:nvSpPr>
            <p:cNvPr id="11483" name="Google Shape;11483;p88"/>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8"/>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8"/>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8"/>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8"/>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8"/>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88"/>
          <p:cNvGrpSpPr/>
          <p:nvPr/>
        </p:nvGrpSpPr>
        <p:grpSpPr>
          <a:xfrm>
            <a:off x="3994400" y="4299932"/>
            <a:ext cx="338281" cy="322657"/>
            <a:chOff x="3994400" y="4299932"/>
            <a:chExt cx="338281" cy="322657"/>
          </a:xfrm>
        </p:grpSpPr>
        <p:sp>
          <p:nvSpPr>
            <p:cNvPr id="11490" name="Google Shape;11490;p88"/>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8"/>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8"/>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8"/>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8"/>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8"/>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8"/>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8"/>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8" name="Google Shape;11498;p88"/>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8"/>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0" name="Google Shape;11500;p88"/>
          <p:cNvGrpSpPr/>
          <p:nvPr/>
        </p:nvGrpSpPr>
        <p:grpSpPr>
          <a:xfrm>
            <a:off x="3573426" y="1965628"/>
            <a:ext cx="302358" cy="374993"/>
            <a:chOff x="3573426" y="1965628"/>
            <a:chExt cx="302358" cy="374993"/>
          </a:xfrm>
        </p:grpSpPr>
        <p:sp>
          <p:nvSpPr>
            <p:cNvPr id="11501" name="Google Shape;11501;p88"/>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8"/>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8"/>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8"/>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8"/>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8"/>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8"/>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8"/>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8"/>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8"/>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8"/>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8"/>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8"/>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8"/>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8"/>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8"/>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8"/>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8"/>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8"/>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8"/>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8"/>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8"/>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8"/>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8"/>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8"/>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8"/>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8"/>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8"/>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8"/>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8"/>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8"/>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8"/>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8"/>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8"/>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8"/>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8"/>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8"/>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8"/>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8"/>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8"/>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8"/>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8"/>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8"/>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8"/>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8"/>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8"/>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8"/>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88"/>
          <p:cNvGrpSpPr/>
          <p:nvPr/>
        </p:nvGrpSpPr>
        <p:grpSpPr>
          <a:xfrm>
            <a:off x="3513632" y="2908572"/>
            <a:ext cx="355876" cy="331007"/>
            <a:chOff x="3513632" y="2908572"/>
            <a:chExt cx="355876" cy="331007"/>
          </a:xfrm>
        </p:grpSpPr>
        <p:sp>
          <p:nvSpPr>
            <p:cNvPr id="11549" name="Google Shape;11549;p88"/>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8"/>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8"/>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8"/>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8"/>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8"/>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8"/>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8"/>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8"/>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8"/>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8"/>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8"/>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8"/>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8"/>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8"/>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8"/>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88"/>
          <p:cNvGrpSpPr/>
          <p:nvPr/>
        </p:nvGrpSpPr>
        <p:grpSpPr>
          <a:xfrm>
            <a:off x="2694083" y="2888430"/>
            <a:ext cx="235762" cy="374756"/>
            <a:chOff x="2694083" y="2888430"/>
            <a:chExt cx="235762" cy="374756"/>
          </a:xfrm>
        </p:grpSpPr>
        <p:sp>
          <p:nvSpPr>
            <p:cNvPr id="11566" name="Google Shape;11566;p88"/>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8"/>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8"/>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8"/>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8"/>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8"/>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8"/>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8"/>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8"/>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8"/>
          <p:cNvGrpSpPr/>
          <p:nvPr/>
        </p:nvGrpSpPr>
        <p:grpSpPr>
          <a:xfrm>
            <a:off x="871534" y="4300588"/>
            <a:ext cx="357661" cy="311155"/>
            <a:chOff x="871534" y="4300588"/>
            <a:chExt cx="357661" cy="311155"/>
          </a:xfrm>
        </p:grpSpPr>
        <p:sp>
          <p:nvSpPr>
            <p:cNvPr id="11576" name="Google Shape;11576;p88"/>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8"/>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8"/>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8"/>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8"/>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8"/>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8"/>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8"/>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8"/>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8"/>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8"/>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8"/>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8"/>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8"/>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8"/>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8"/>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8"/>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8"/>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8"/>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8"/>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8"/>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8"/>
          <p:cNvGrpSpPr/>
          <p:nvPr/>
        </p:nvGrpSpPr>
        <p:grpSpPr>
          <a:xfrm>
            <a:off x="916019" y="3821606"/>
            <a:ext cx="250100" cy="336785"/>
            <a:chOff x="916019" y="3821606"/>
            <a:chExt cx="250100" cy="336785"/>
          </a:xfrm>
        </p:grpSpPr>
        <p:sp>
          <p:nvSpPr>
            <p:cNvPr id="11598" name="Google Shape;11598;p88"/>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8"/>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8"/>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8"/>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8"/>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8"/>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8"/>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8"/>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8"/>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8"/>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8"/>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8"/>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8"/>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88"/>
          <p:cNvGrpSpPr/>
          <p:nvPr/>
        </p:nvGrpSpPr>
        <p:grpSpPr>
          <a:xfrm>
            <a:off x="849686" y="2909570"/>
            <a:ext cx="374730" cy="332504"/>
            <a:chOff x="849686" y="2909570"/>
            <a:chExt cx="374730" cy="332504"/>
          </a:xfrm>
        </p:grpSpPr>
        <p:sp>
          <p:nvSpPr>
            <p:cNvPr id="11612" name="Google Shape;11612;p88"/>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8"/>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8"/>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8"/>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8"/>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8"/>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8"/>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8"/>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8"/>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8"/>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8"/>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88"/>
          <p:cNvGrpSpPr/>
          <p:nvPr/>
        </p:nvGrpSpPr>
        <p:grpSpPr>
          <a:xfrm>
            <a:off x="1735567" y="2420241"/>
            <a:ext cx="417718" cy="372866"/>
            <a:chOff x="1735567" y="2420241"/>
            <a:chExt cx="417718" cy="372866"/>
          </a:xfrm>
        </p:grpSpPr>
        <p:sp>
          <p:nvSpPr>
            <p:cNvPr id="11624" name="Google Shape;11624;p88"/>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8"/>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8"/>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8"/>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8"/>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8"/>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8"/>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8"/>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8"/>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8"/>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8"/>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8"/>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88"/>
          <p:cNvGrpSpPr/>
          <p:nvPr/>
        </p:nvGrpSpPr>
        <p:grpSpPr>
          <a:xfrm>
            <a:off x="3599318" y="4299590"/>
            <a:ext cx="251098" cy="309028"/>
            <a:chOff x="3599318" y="4299590"/>
            <a:chExt cx="251098" cy="309028"/>
          </a:xfrm>
        </p:grpSpPr>
        <p:sp>
          <p:nvSpPr>
            <p:cNvPr id="11637" name="Google Shape;11637;p88"/>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8"/>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8"/>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8"/>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8"/>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8"/>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8"/>
          <p:cNvGrpSpPr/>
          <p:nvPr/>
        </p:nvGrpSpPr>
        <p:grpSpPr>
          <a:xfrm>
            <a:off x="3105998" y="2433240"/>
            <a:ext cx="345818" cy="345056"/>
            <a:chOff x="3105998" y="2433240"/>
            <a:chExt cx="345818" cy="345056"/>
          </a:xfrm>
        </p:grpSpPr>
        <p:sp>
          <p:nvSpPr>
            <p:cNvPr id="11644" name="Google Shape;11644;p88"/>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8"/>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8"/>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8"/>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8"/>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8"/>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8"/>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8"/>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88"/>
          <p:cNvGrpSpPr/>
          <p:nvPr/>
        </p:nvGrpSpPr>
        <p:grpSpPr>
          <a:xfrm>
            <a:off x="1737326" y="2900773"/>
            <a:ext cx="374730" cy="350361"/>
            <a:chOff x="1737326" y="2900773"/>
            <a:chExt cx="374730" cy="350361"/>
          </a:xfrm>
        </p:grpSpPr>
        <p:sp>
          <p:nvSpPr>
            <p:cNvPr id="11656" name="Google Shape;11656;p88"/>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8"/>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8"/>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8"/>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8"/>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8"/>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8"/>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8"/>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8"/>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8"/>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8"/>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8"/>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8"/>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8"/>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8"/>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88"/>
          <p:cNvGrpSpPr/>
          <p:nvPr/>
        </p:nvGrpSpPr>
        <p:grpSpPr>
          <a:xfrm>
            <a:off x="4000676" y="1579396"/>
            <a:ext cx="327226" cy="211603"/>
            <a:chOff x="4000676" y="1579396"/>
            <a:chExt cx="327226" cy="211603"/>
          </a:xfrm>
        </p:grpSpPr>
        <p:sp>
          <p:nvSpPr>
            <p:cNvPr id="11674" name="Google Shape;11674;p88"/>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8"/>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8"/>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8"/>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8"/>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8"/>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8"/>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8"/>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8"/>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8"/>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8"/>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8"/>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8"/>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88"/>
          <p:cNvGrpSpPr/>
          <p:nvPr/>
        </p:nvGrpSpPr>
        <p:grpSpPr>
          <a:xfrm>
            <a:off x="2635523" y="1515584"/>
            <a:ext cx="371054" cy="336469"/>
            <a:chOff x="2635523" y="1515584"/>
            <a:chExt cx="371054" cy="336469"/>
          </a:xfrm>
        </p:grpSpPr>
        <p:sp>
          <p:nvSpPr>
            <p:cNvPr id="11691" name="Google Shape;11691;p88"/>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8"/>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8"/>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8"/>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8"/>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8"/>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8"/>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8"/>
          <p:cNvGrpSpPr/>
          <p:nvPr/>
        </p:nvGrpSpPr>
        <p:grpSpPr>
          <a:xfrm>
            <a:off x="2231907" y="1520731"/>
            <a:ext cx="311627" cy="326569"/>
            <a:chOff x="2231907" y="1520731"/>
            <a:chExt cx="311627" cy="326569"/>
          </a:xfrm>
        </p:grpSpPr>
        <p:sp>
          <p:nvSpPr>
            <p:cNvPr id="11699" name="Google Shape;11699;p88"/>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8"/>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8"/>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8"/>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8"/>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8"/>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8"/>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88"/>
          <p:cNvGrpSpPr/>
          <p:nvPr/>
        </p:nvGrpSpPr>
        <p:grpSpPr>
          <a:xfrm>
            <a:off x="1340249" y="4301533"/>
            <a:ext cx="311890" cy="304695"/>
            <a:chOff x="1340249" y="4301533"/>
            <a:chExt cx="311890" cy="304695"/>
          </a:xfrm>
        </p:grpSpPr>
        <p:sp>
          <p:nvSpPr>
            <p:cNvPr id="11710" name="Google Shape;11710;p88"/>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8"/>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8"/>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8"/>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8"/>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8"/>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8"/>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8"/>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8"/>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8"/>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8"/>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4" name="Google Shape;11724;p88"/>
          <p:cNvGrpSpPr/>
          <p:nvPr/>
        </p:nvGrpSpPr>
        <p:grpSpPr>
          <a:xfrm>
            <a:off x="1330690" y="3377024"/>
            <a:ext cx="306874" cy="332268"/>
            <a:chOff x="1330690" y="3377024"/>
            <a:chExt cx="306874" cy="332268"/>
          </a:xfrm>
        </p:grpSpPr>
        <p:sp>
          <p:nvSpPr>
            <p:cNvPr id="11725" name="Google Shape;11725;p88"/>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8"/>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8"/>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8"/>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8"/>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8"/>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8"/>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8"/>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8"/>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8"/>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88"/>
          <p:cNvGrpSpPr/>
          <p:nvPr/>
        </p:nvGrpSpPr>
        <p:grpSpPr>
          <a:xfrm>
            <a:off x="2650597" y="3381777"/>
            <a:ext cx="341511" cy="324994"/>
            <a:chOff x="2650597" y="3381777"/>
            <a:chExt cx="341511" cy="324994"/>
          </a:xfrm>
        </p:grpSpPr>
        <p:sp>
          <p:nvSpPr>
            <p:cNvPr id="11745" name="Google Shape;11745;p88"/>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8"/>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8"/>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8"/>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8"/>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8"/>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8"/>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8"/>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8"/>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8"/>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8"/>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8"/>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8"/>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8"/>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8"/>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8"/>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8"/>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8"/>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8"/>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8"/>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8"/>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8"/>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8"/>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8"/>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8"/>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8"/>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8"/>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8"/>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8"/>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88"/>
          <p:cNvGrpSpPr/>
          <p:nvPr/>
        </p:nvGrpSpPr>
        <p:grpSpPr>
          <a:xfrm>
            <a:off x="1295502" y="2437362"/>
            <a:ext cx="402645" cy="323917"/>
            <a:chOff x="1295502" y="2437362"/>
            <a:chExt cx="402645" cy="323917"/>
          </a:xfrm>
        </p:grpSpPr>
        <p:sp>
          <p:nvSpPr>
            <p:cNvPr id="11781" name="Google Shape;11781;p88"/>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8"/>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8"/>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8"/>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8"/>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8"/>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8"/>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8"/>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8"/>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8"/>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88"/>
          <p:cNvGrpSpPr/>
          <p:nvPr/>
        </p:nvGrpSpPr>
        <p:grpSpPr>
          <a:xfrm>
            <a:off x="882590" y="2438360"/>
            <a:ext cx="337310" cy="337047"/>
            <a:chOff x="882590" y="2438360"/>
            <a:chExt cx="337310" cy="337047"/>
          </a:xfrm>
        </p:grpSpPr>
        <p:sp>
          <p:nvSpPr>
            <p:cNvPr id="11798" name="Google Shape;11798;p88"/>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8"/>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8"/>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8"/>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8"/>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8"/>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8"/>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8"/>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8"/>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8"/>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8"/>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8"/>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8"/>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8"/>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8"/>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8"/>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8"/>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8"/>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8"/>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88"/>
          <p:cNvGrpSpPr/>
          <p:nvPr/>
        </p:nvGrpSpPr>
        <p:grpSpPr>
          <a:xfrm>
            <a:off x="4885060" y="1518788"/>
            <a:ext cx="385786" cy="342588"/>
            <a:chOff x="4885060" y="1518788"/>
            <a:chExt cx="385786" cy="342588"/>
          </a:xfrm>
        </p:grpSpPr>
        <p:sp>
          <p:nvSpPr>
            <p:cNvPr id="11823" name="Google Shape;11823;p88"/>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8"/>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8"/>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8"/>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8"/>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8"/>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8"/>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8"/>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8"/>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8"/>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8"/>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8"/>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8"/>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8"/>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8"/>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8"/>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88"/>
          <p:cNvGrpSpPr/>
          <p:nvPr/>
        </p:nvGrpSpPr>
        <p:grpSpPr>
          <a:xfrm>
            <a:off x="5394478" y="1514533"/>
            <a:ext cx="249076" cy="351096"/>
            <a:chOff x="5394478" y="1514533"/>
            <a:chExt cx="249076" cy="351096"/>
          </a:xfrm>
        </p:grpSpPr>
        <p:sp>
          <p:nvSpPr>
            <p:cNvPr id="11843" name="Google Shape;11843;p88"/>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8"/>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8"/>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8"/>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8"/>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8"/>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8"/>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8"/>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8"/>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8"/>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8"/>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8"/>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8"/>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8"/>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8"/>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8"/>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8"/>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8"/>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8"/>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8"/>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8"/>
          <p:cNvGrpSpPr/>
          <p:nvPr/>
        </p:nvGrpSpPr>
        <p:grpSpPr>
          <a:xfrm>
            <a:off x="5782259" y="1512012"/>
            <a:ext cx="356138" cy="356138"/>
            <a:chOff x="5782259" y="1512012"/>
            <a:chExt cx="356138" cy="356138"/>
          </a:xfrm>
        </p:grpSpPr>
        <p:sp>
          <p:nvSpPr>
            <p:cNvPr id="11864" name="Google Shape;11864;p88"/>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8"/>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8"/>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8"/>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8"/>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8"/>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8"/>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8"/>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8"/>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8"/>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8"/>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8"/>
          <p:cNvGrpSpPr/>
          <p:nvPr/>
        </p:nvGrpSpPr>
        <p:grpSpPr>
          <a:xfrm>
            <a:off x="6229598" y="1518052"/>
            <a:ext cx="343560" cy="343822"/>
            <a:chOff x="6229598" y="1518052"/>
            <a:chExt cx="343560" cy="343822"/>
          </a:xfrm>
        </p:grpSpPr>
        <p:sp>
          <p:nvSpPr>
            <p:cNvPr id="11876" name="Google Shape;11876;p88"/>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8"/>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8"/>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8"/>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8"/>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8"/>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8"/>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8"/>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8"/>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8"/>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8"/>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8"/>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8"/>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8"/>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8"/>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8"/>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8"/>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8"/>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8"/>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88"/>
          <p:cNvGrpSpPr/>
          <p:nvPr/>
        </p:nvGrpSpPr>
        <p:grpSpPr>
          <a:xfrm>
            <a:off x="870773" y="3357985"/>
            <a:ext cx="342824" cy="351228"/>
            <a:chOff x="870773" y="3357985"/>
            <a:chExt cx="342824" cy="351228"/>
          </a:xfrm>
        </p:grpSpPr>
        <p:sp>
          <p:nvSpPr>
            <p:cNvPr id="11896" name="Google Shape;11896;p88"/>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8"/>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8"/>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8"/>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8"/>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8"/>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8"/>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8"/>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88"/>
          <p:cNvGrpSpPr/>
          <p:nvPr/>
        </p:nvGrpSpPr>
        <p:grpSpPr>
          <a:xfrm>
            <a:off x="2743084" y="4299590"/>
            <a:ext cx="159372" cy="308896"/>
            <a:chOff x="2743084" y="4299590"/>
            <a:chExt cx="159372" cy="308896"/>
          </a:xfrm>
        </p:grpSpPr>
        <p:sp>
          <p:nvSpPr>
            <p:cNvPr id="11905" name="Google Shape;11905;p88"/>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8"/>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8"/>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8"/>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8"/>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8"/>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8"/>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8"/>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8"/>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8"/>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8"/>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8"/>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8"/>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8"/>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8"/>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8"/>
          <p:cNvGrpSpPr/>
          <p:nvPr/>
        </p:nvGrpSpPr>
        <p:grpSpPr>
          <a:xfrm>
            <a:off x="1293506" y="2939716"/>
            <a:ext cx="374730" cy="272211"/>
            <a:chOff x="1293506" y="2939716"/>
            <a:chExt cx="374730" cy="272211"/>
          </a:xfrm>
        </p:grpSpPr>
        <p:sp>
          <p:nvSpPr>
            <p:cNvPr id="11921" name="Google Shape;11921;p88"/>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8"/>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8"/>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8"/>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8"/>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8"/>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8"/>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8"/>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8"/>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8"/>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8"/>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8"/>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8"/>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8"/>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8"/>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8"/>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8"/>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8"/>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8"/>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8"/>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8"/>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8"/>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8"/>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8"/>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8"/>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8"/>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8"/>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8"/>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8"/>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8"/>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88"/>
          <p:cNvGrpSpPr/>
          <p:nvPr/>
        </p:nvGrpSpPr>
        <p:grpSpPr>
          <a:xfrm>
            <a:off x="6669900" y="1505474"/>
            <a:ext cx="345083" cy="369216"/>
            <a:chOff x="6669900" y="1505474"/>
            <a:chExt cx="345083" cy="369216"/>
          </a:xfrm>
        </p:grpSpPr>
        <p:sp>
          <p:nvSpPr>
            <p:cNvPr id="11952" name="Google Shape;11952;p88"/>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8"/>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8"/>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8"/>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8"/>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8"/>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8"/>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8"/>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8"/>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8"/>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8"/>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8"/>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8"/>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8"/>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8"/>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8"/>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8"/>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8"/>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8"/>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8"/>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8"/>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8"/>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88"/>
          <p:cNvGrpSpPr/>
          <p:nvPr/>
        </p:nvGrpSpPr>
        <p:grpSpPr>
          <a:xfrm>
            <a:off x="7117003" y="1518000"/>
            <a:ext cx="333003" cy="344085"/>
            <a:chOff x="7117003" y="1518000"/>
            <a:chExt cx="333003" cy="344085"/>
          </a:xfrm>
        </p:grpSpPr>
        <p:sp>
          <p:nvSpPr>
            <p:cNvPr id="11975" name="Google Shape;11975;p88"/>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8"/>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8"/>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8"/>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8"/>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8"/>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8"/>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8"/>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8"/>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8"/>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8"/>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8"/>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8"/>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8"/>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8"/>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8"/>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8"/>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8"/>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8"/>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8"/>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8"/>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8"/>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8"/>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8"/>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8"/>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8"/>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8"/>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8"/>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8"/>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8"/>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8"/>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8"/>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8"/>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8"/>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8"/>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8"/>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8"/>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8"/>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88"/>
          <p:cNvGrpSpPr/>
          <p:nvPr/>
        </p:nvGrpSpPr>
        <p:grpSpPr>
          <a:xfrm>
            <a:off x="2200238" y="4289165"/>
            <a:ext cx="374756" cy="329300"/>
            <a:chOff x="2200238" y="4289165"/>
            <a:chExt cx="374756" cy="329300"/>
          </a:xfrm>
        </p:grpSpPr>
        <p:sp>
          <p:nvSpPr>
            <p:cNvPr id="12014" name="Google Shape;12014;p88"/>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8"/>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8"/>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8"/>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8"/>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8"/>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8"/>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8"/>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8"/>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8"/>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8"/>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8"/>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8"/>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8"/>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8"/>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8"/>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8"/>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8"/>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8"/>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8"/>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8"/>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8"/>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88"/>
          <p:cNvGrpSpPr/>
          <p:nvPr/>
        </p:nvGrpSpPr>
        <p:grpSpPr>
          <a:xfrm>
            <a:off x="7556043" y="1499959"/>
            <a:ext cx="337283" cy="380192"/>
            <a:chOff x="7556043" y="1499959"/>
            <a:chExt cx="337283" cy="380192"/>
          </a:xfrm>
        </p:grpSpPr>
        <p:sp>
          <p:nvSpPr>
            <p:cNvPr id="12037" name="Google Shape;12037;p88"/>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8"/>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8"/>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8"/>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8"/>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8"/>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8"/>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8"/>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8"/>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8"/>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8"/>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8"/>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8"/>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8"/>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88"/>
          <p:cNvGrpSpPr/>
          <p:nvPr/>
        </p:nvGrpSpPr>
        <p:grpSpPr>
          <a:xfrm>
            <a:off x="7992826" y="1517790"/>
            <a:ext cx="317431" cy="344584"/>
            <a:chOff x="7992826" y="1517790"/>
            <a:chExt cx="317431" cy="344584"/>
          </a:xfrm>
        </p:grpSpPr>
        <p:sp>
          <p:nvSpPr>
            <p:cNvPr id="12052" name="Google Shape;12052;p88"/>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8"/>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8"/>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8"/>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8"/>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8"/>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8"/>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8"/>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8"/>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8"/>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8"/>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8"/>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8"/>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8"/>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8"/>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8"/>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8"/>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88"/>
          <p:cNvGrpSpPr/>
          <p:nvPr/>
        </p:nvGrpSpPr>
        <p:grpSpPr>
          <a:xfrm>
            <a:off x="4864446" y="3340207"/>
            <a:ext cx="395607" cy="387414"/>
            <a:chOff x="4864446" y="3340207"/>
            <a:chExt cx="395607" cy="387414"/>
          </a:xfrm>
        </p:grpSpPr>
        <p:sp>
          <p:nvSpPr>
            <p:cNvPr id="12070" name="Google Shape;12070;p88"/>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8"/>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8"/>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8"/>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8"/>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8"/>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8"/>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8"/>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8"/>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8"/>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8"/>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8"/>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8"/>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8"/>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8"/>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8"/>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8"/>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8"/>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8"/>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8"/>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8"/>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8"/>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8"/>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8"/>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8"/>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88"/>
          <p:cNvGrpSpPr/>
          <p:nvPr/>
        </p:nvGrpSpPr>
        <p:grpSpPr>
          <a:xfrm>
            <a:off x="3130367" y="4324485"/>
            <a:ext cx="297342" cy="258871"/>
            <a:chOff x="3130367" y="4324485"/>
            <a:chExt cx="297342" cy="258871"/>
          </a:xfrm>
        </p:grpSpPr>
        <p:sp>
          <p:nvSpPr>
            <p:cNvPr id="12096" name="Google Shape;12096;p88"/>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8"/>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8"/>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8"/>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8"/>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8"/>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8"/>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8"/>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8"/>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8"/>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8"/>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8"/>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8"/>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8"/>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8"/>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8"/>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8"/>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8"/>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8"/>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8"/>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8"/>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8"/>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8"/>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88"/>
          <p:cNvGrpSpPr/>
          <p:nvPr/>
        </p:nvGrpSpPr>
        <p:grpSpPr>
          <a:xfrm>
            <a:off x="5302988" y="3389839"/>
            <a:ext cx="394609" cy="286523"/>
            <a:chOff x="5302988" y="3389839"/>
            <a:chExt cx="394609" cy="286523"/>
          </a:xfrm>
        </p:grpSpPr>
        <p:sp>
          <p:nvSpPr>
            <p:cNvPr id="12120" name="Google Shape;12120;p88"/>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8"/>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8"/>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8"/>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8"/>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8"/>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8"/>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8"/>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8"/>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8"/>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8"/>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8"/>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8"/>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8"/>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8"/>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8"/>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8"/>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8"/>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8"/>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8"/>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8"/>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8"/>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8"/>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8"/>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8"/>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8"/>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8"/>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8"/>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8"/>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8"/>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8"/>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8"/>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8"/>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3" name="Google Shape;12153;p88"/>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8"/>
          <p:cNvGrpSpPr/>
          <p:nvPr/>
        </p:nvGrpSpPr>
        <p:grpSpPr>
          <a:xfrm>
            <a:off x="3060752" y="2903609"/>
            <a:ext cx="390565" cy="359578"/>
            <a:chOff x="3060752" y="2903609"/>
            <a:chExt cx="390565" cy="359578"/>
          </a:xfrm>
        </p:grpSpPr>
        <p:sp>
          <p:nvSpPr>
            <p:cNvPr id="12155" name="Google Shape;12155;p8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8"/>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8"/>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8"/>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8"/>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8"/>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8"/>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8"/>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8"/>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8"/>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8"/>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8"/>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8"/>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8"/>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8"/>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8"/>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8"/>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8"/>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8"/>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8"/>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8"/>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8"/>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8"/>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8"/>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8"/>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8"/>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8"/>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8"/>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8"/>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8"/>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8"/>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8"/>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8"/>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8"/>
          <p:cNvGrpSpPr/>
          <p:nvPr/>
        </p:nvGrpSpPr>
        <p:grpSpPr>
          <a:xfrm>
            <a:off x="5741031" y="3386057"/>
            <a:ext cx="394609" cy="294585"/>
            <a:chOff x="5741031" y="3386057"/>
            <a:chExt cx="394609" cy="294585"/>
          </a:xfrm>
        </p:grpSpPr>
        <p:sp>
          <p:nvSpPr>
            <p:cNvPr id="12190" name="Google Shape;12190;p88"/>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8"/>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8"/>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8"/>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8"/>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8"/>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8"/>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8"/>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8"/>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8"/>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8"/>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8"/>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8"/>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8"/>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8"/>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8"/>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8"/>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8"/>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8"/>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8"/>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8"/>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8"/>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8"/>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8"/>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8"/>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8"/>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8"/>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8"/>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8"/>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8"/>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0" name="Google Shape;12220;p88"/>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1" name="Google Shape;12221;p88"/>
          <p:cNvGrpSpPr/>
          <p:nvPr/>
        </p:nvGrpSpPr>
        <p:grpSpPr>
          <a:xfrm>
            <a:off x="6179074" y="3368726"/>
            <a:ext cx="394609" cy="328749"/>
            <a:chOff x="6179074" y="3368726"/>
            <a:chExt cx="394609" cy="328749"/>
          </a:xfrm>
        </p:grpSpPr>
        <p:sp>
          <p:nvSpPr>
            <p:cNvPr id="12222" name="Google Shape;12222;p88"/>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8"/>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8"/>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8"/>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8"/>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8"/>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8"/>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8"/>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8"/>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8"/>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8"/>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8"/>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8"/>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8"/>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8"/>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8"/>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8"/>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8"/>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8"/>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8"/>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8"/>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8"/>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8"/>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8"/>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8"/>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8"/>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8"/>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8"/>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8"/>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8"/>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8"/>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8"/>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8"/>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8"/>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8"/>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8"/>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8"/>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8"/>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8"/>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8"/>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8"/>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8"/>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8"/>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8"/>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8"/>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8"/>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8"/>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8"/>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8"/>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8"/>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8"/>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8"/>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8"/>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8"/>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8"/>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8"/>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8"/>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8"/>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8"/>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8"/>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8"/>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8"/>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8"/>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8"/>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8"/>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8"/>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8"/>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8"/>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8"/>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8"/>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8"/>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8"/>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8"/>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8"/>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8"/>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8"/>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8"/>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8"/>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8"/>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8"/>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8"/>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8"/>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8"/>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88"/>
          <p:cNvGrpSpPr/>
          <p:nvPr/>
        </p:nvGrpSpPr>
        <p:grpSpPr>
          <a:xfrm>
            <a:off x="7054924" y="3367728"/>
            <a:ext cx="394583" cy="331007"/>
            <a:chOff x="7054924" y="3367728"/>
            <a:chExt cx="394583" cy="331007"/>
          </a:xfrm>
        </p:grpSpPr>
        <p:sp>
          <p:nvSpPr>
            <p:cNvPr id="12306" name="Google Shape;12306;p88"/>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8"/>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8"/>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8"/>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8"/>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8"/>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8"/>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8"/>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8"/>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8"/>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8"/>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8"/>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8"/>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8"/>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8"/>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88"/>
          <p:cNvGrpSpPr/>
          <p:nvPr/>
        </p:nvGrpSpPr>
        <p:grpSpPr>
          <a:xfrm>
            <a:off x="7492967" y="3361425"/>
            <a:ext cx="394583" cy="343586"/>
            <a:chOff x="7492967" y="3361425"/>
            <a:chExt cx="394583" cy="343586"/>
          </a:xfrm>
        </p:grpSpPr>
        <p:sp>
          <p:nvSpPr>
            <p:cNvPr id="12322" name="Google Shape;12322;p88"/>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8"/>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8"/>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8"/>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8"/>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8"/>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8"/>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8"/>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8"/>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8"/>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8"/>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8"/>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8"/>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8"/>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8"/>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8"/>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8"/>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8"/>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8"/>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8"/>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8"/>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8"/>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8"/>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88"/>
          <p:cNvGrpSpPr/>
          <p:nvPr/>
        </p:nvGrpSpPr>
        <p:grpSpPr>
          <a:xfrm>
            <a:off x="7935527" y="3353154"/>
            <a:ext cx="385287" cy="360156"/>
            <a:chOff x="7935527" y="3353154"/>
            <a:chExt cx="385287" cy="360156"/>
          </a:xfrm>
        </p:grpSpPr>
        <p:sp>
          <p:nvSpPr>
            <p:cNvPr id="12346" name="Google Shape;12346;p88"/>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8"/>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8"/>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8"/>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8"/>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8"/>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8"/>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8"/>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8"/>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8"/>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8"/>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8"/>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88"/>
          <p:cNvGrpSpPr/>
          <p:nvPr/>
        </p:nvGrpSpPr>
        <p:grpSpPr>
          <a:xfrm>
            <a:off x="5319821" y="1986242"/>
            <a:ext cx="348103" cy="348103"/>
            <a:chOff x="5319821" y="1986242"/>
            <a:chExt cx="348103" cy="348103"/>
          </a:xfrm>
        </p:grpSpPr>
        <p:sp>
          <p:nvSpPr>
            <p:cNvPr id="12359" name="Google Shape;12359;p88"/>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8"/>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8"/>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8"/>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8"/>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8"/>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8"/>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8"/>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8"/>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8"/>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8"/>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8"/>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8"/>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8"/>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8"/>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8"/>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8"/>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8"/>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8"/>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8"/>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8"/>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8"/>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8"/>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8"/>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8"/>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8"/>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8"/>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8"/>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8"/>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8"/>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8"/>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8"/>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8"/>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8"/>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8"/>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8"/>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8"/>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88"/>
          <p:cNvGrpSpPr/>
          <p:nvPr/>
        </p:nvGrpSpPr>
        <p:grpSpPr>
          <a:xfrm>
            <a:off x="5765926" y="1976683"/>
            <a:ext cx="348339" cy="348103"/>
            <a:chOff x="5765926" y="1976683"/>
            <a:chExt cx="348339" cy="348103"/>
          </a:xfrm>
        </p:grpSpPr>
        <p:sp>
          <p:nvSpPr>
            <p:cNvPr id="12397" name="Google Shape;12397;p88"/>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8"/>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8"/>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8"/>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8"/>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8"/>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8"/>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8"/>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8"/>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8"/>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8"/>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8"/>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8"/>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8"/>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88"/>
          <p:cNvGrpSpPr/>
          <p:nvPr/>
        </p:nvGrpSpPr>
        <p:grpSpPr>
          <a:xfrm>
            <a:off x="6191390" y="1981489"/>
            <a:ext cx="389068" cy="347787"/>
            <a:chOff x="6191390" y="1981489"/>
            <a:chExt cx="389068" cy="347787"/>
          </a:xfrm>
        </p:grpSpPr>
        <p:sp>
          <p:nvSpPr>
            <p:cNvPr id="12412" name="Google Shape;12412;p88"/>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8"/>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8"/>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8"/>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8"/>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8"/>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8"/>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88"/>
          <p:cNvGrpSpPr/>
          <p:nvPr/>
        </p:nvGrpSpPr>
        <p:grpSpPr>
          <a:xfrm>
            <a:off x="6657846" y="2007591"/>
            <a:ext cx="348103" cy="295714"/>
            <a:chOff x="6657846" y="2007591"/>
            <a:chExt cx="348103" cy="295714"/>
          </a:xfrm>
        </p:grpSpPr>
        <p:sp>
          <p:nvSpPr>
            <p:cNvPr id="12420" name="Google Shape;12420;p88"/>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8"/>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8"/>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8"/>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8"/>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8"/>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8"/>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8"/>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8"/>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8"/>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8"/>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8"/>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8"/>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8"/>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8"/>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8"/>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8"/>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8"/>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8"/>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8"/>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8"/>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8"/>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8"/>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8"/>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8"/>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8"/>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88"/>
          <p:cNvGrpSpPr/>
          <p:nvPr/>
        </p:nvGrpSpPr>
        <p:grpSpPr>
          <a:xfrm>
            <a:off x="7104188" y="1971904"/>
            <a:ext cx="347341" cy="348103"/>
            <a:chOff x="7104188" y="1971904"/>
            <a:chExt cx="347341" cy="348103"/>
          </a:xfrm>
        </p:grpSpPr>
        <p:sp>
          <p:nvSpPr>
            <p:cNvPr id="12447" name="Google Shape;12447;p88"/>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8"/>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8"/>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8"/>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8"/>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8"/>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8"/>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8"/>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8"/>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8"/>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8"/>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8"/>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8"/>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8"/>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8"/>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8"/>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8"/>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8"/>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8"/>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8"/>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8"/>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8"/>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8"/>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8"/>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8"/>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8"/>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8"/>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8"/>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8"/>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8"/>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88"/>
          <p:cNvGrpSpPr/>
          <p:nvPr/>
        </p:nvGrpSpPr>
        <p:grpSpPr>
          <a:xfrm>
            <a:off x="7551264" y="1971904"/>
            <a:ext cx="344321" cy="348155"/>
            <a:chOff x="7551264" y="1971904"/>
            <a:chExt cx="344321" cy="348155"/>
          </a:xfrm>
        </p:grpSpPr>
        <p:sp>
          <p:nvSpPr>
            <p:cNvPr id="12478" name="Google Shape;12478;p88"/>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8"/>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8"/>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8"/>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8"/>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8"/>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8"/>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8"/>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8"/>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8"/>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8"/>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8"/>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8"/>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8"/>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8"/>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8"/>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8"/>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8"/>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8"/>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8"/>
          <p:cNvGrpSpPr/>
          <p:nvPr/>
        </p:nvGrpSpPr>
        <p:grpSpPr>
          <a:xfrm>
            <a:off x="7992065" y="1971904"/>
            <a:ext cx="351621" cy="348103"/>
            <a:chOff x="7992065" y="1971904"/>
            <a:chExt cx="351621" cy="348103"/>
          </a:xfrm>
        </p:grpSpPr>
        <p:sp>
          <p:nvSpPr>
            <p:cNvPr id="12498" name="Google Shape;12498;p88"/>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8"/>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8"/>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8"/>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8"/>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8"/>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8"/>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8"/>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8"/>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8"/>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8"/>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8"/>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8"/>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8"/>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8"/>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88"/>
          <p:cNvGrpSpPr/>
          <p:nvPr/>
        </p:nvGrpSpPr>
        <p:grpSpPr>
          <a:xfrm>
            <a:off x="4911189" y="3793455"/>
            <a:ext cx="296580" cy="364935"/>
            <a:chOff x="4911189" y="3793455"/>
            <a:chExt cx="296580" cy="364935"/>
          </a:xfrm>
        </p:grpSpPr>
        <p:sp>
          <p:nvSpPr>
            <p:cNvPr id="12514" name="Google Shape;12514;p88"/>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8"/>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8"/>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8"/>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8"/>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8"/>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8"/>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8"/>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8"/>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8"/>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8"/>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8"/>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8"/>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8"/>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8"/>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8"/>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8"/>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8"/>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8"/>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8"/>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88"/>
          <p:cNvGrpSpPr/>
          <p:nvPr/>
        </p:nvGrpSpPr>
        <p:grpSpPr>
          <a:xfrm>
            <a:off x="5341433" y="3793271"/>
            <a:ext cx="330272" cy="329117"/>
            <a:chOff x="5341433" y="3793271"/>
            <a:chExt cx="330272" cy="329117"/>
          </a:xfrm>
        </p:grpSpPr>
        <p:sp>
          <p:nvSpPr>
            <p:cNvPr id="12535" name="Google Shape;12535;p88"/>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8"/>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8"/>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8"/>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8"/>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8"/>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8"/>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8"/>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8"/>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8"/>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8"/>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8"/>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8"/>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8"/>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8"/>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8"/>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88"/>
          <p:cNvGrpSpPr/>
          <p:nvPr/>
        </p:nvGrpSpPr>
        <p:grpSpPr>
          <a:xfrm>
            <a:off x="5744051" y="3766250"/>
            <a:ext cx="428511" cy="383186"/>
            <a:chOff x="5744051" y="3766250"/>
            <a:chExt cx="428511" cy="383186"/>
          </a:xfrm>
        </p:grpSpPr>
        <p:sp>
          <p:nvSpPr>
            <p:cNvPr id="12552" name="Google Shape;12552;p88"/>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8"/>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8"/>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8"/>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8"/>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8"/>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8"/>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8"/>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8"/>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8"/>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8"/>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8"/>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8"/>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8"/>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8"/>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8"/>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8"/>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8"/>
          <p:cNvGrpSpPr/>
          <p:nvPr/>
        </p:nvGrpSpPr>
        <p:grpSpPr>
          <a:xfrm>
            <a:off x="6678697" y="3793324"/>
            <a:ext cx="342824" cy="328985"/>
            <a:chOff x="6678697" y="3793324"/>
            <a:chExt cx="342824" cy="328985"/>
          </a:xfrm>
        </p:grpSpPr>
        <p:sp>
          <p:nvSpPr>
            <p:cNvPr id="12570" name="Google Shape;12570;p88"/>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8"/>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8"/>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8"/>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8"/>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8"/>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8"/>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8"/>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8"/>
          <p:cNvGrpSpPr/>
          <p:nvPr/>
        </p:nvGrpSpPr>
        <p:grpSpPr>
          <a:xfrm>
            <a:off x="7101903" y="3762022"/>
            <a:ext cx="398627" cy="392088"/>
            <a:chOff x="7101903" y="3762022"/>
            <a:chExt cx="398627" cy="392088"/>
          </a:xfrm>
        </p:grpSpPr>
        <p:sp>
          <p:nvSpPr>
            <p:cNvPr id="12579" name="Google Shape;12579;p88"/>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8"/>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8"/>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8"/>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8"/>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8"/>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8"/>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8"/>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8"/>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8"/>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8"/>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8"/>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8"/>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8"/>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8"/>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8"/>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8"/>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88"/>
          <p:cNvGrpSpPr/>
          <p:nvPr/>
        </p:nvGrpSpPr>
        <p:grpSpPr>
          <a:xfrm>
            <a:off x="7541469" y="3793455"/>
            <a:ext cx="407897" cy="328985"/>
            <a:chOff x="7541469" y="3793455"/>
            <a:chExt cx="407897" cy="328985"/>
          </a:xfrm>
        </p:grpSpPr>
        <p:sp>
          <p:nvSpPr>
            <p:cNvPr id="12598" name="Google Shape;12598;p88"/>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8"/>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8"/>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8"/>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8"/>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8"/>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8"/>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8"/>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8"/>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8"/>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8"/>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8"/>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8"/>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8"/>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8"/>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8"/>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8"/>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8"/>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8"/>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8"/>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8"/>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8"/>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8"/>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8"/>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8"/>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8"/>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8"/>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8"/>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8"/>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8"/>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88"/>
          <p:cNvGrpSpPr/>
          <p:nvPr/>
        </p:nvGrpSpPr>
        <p:grpSpPr>
          <a:xfrm>
            <a:off x="5310288" y="2956312"/>
            <a:ext cx="432292" cy="264412"/>
            <a:chOff x="5310288" y="2956312"/>
            <a:chExt cx="432292" cy="264412"/>
          </a:xfrm>
        </p:grpSpPr>
        <p:sp>
          <p:nvSpPr>
            <p:cNvPr id="12629" name="Google Shape;12629;p88"/>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8"/>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8"/>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8"/>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8"/>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8"/>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8"/>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8"/>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8"/>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8"/>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8"/>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8"/>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8"/>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8"/>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8"/>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8"/>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8"/>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8"/>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8"/>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8"/>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8"/>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8"/>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8"/>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8"/>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8"/>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8"/>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8"/>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88"/>
          <p:cNvGrpSpPr/>
          <p:nvPr/>
        </p:nvGrpSpPr>
        <p:grpSpPr>
          <a:xfrm>
            <a:off x="4879047" y="2432320"/>
            <a:ext cx="398075" cy="340303"/>
            <a:chOff x="4879047" y="2432320"/>
            <a:chExt cx="398075" cy="340303"/>
          </a:xfrm>
        </p:grpSpPr>
        <p:sp>
          <p:nvSpPr>
            <p:cNvPr id="12657" name="Google Shape;12657;p88"/>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8"/>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8"/>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8"/>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8"/>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8"/>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8"/>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8"/>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8"/>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8"/>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8"/>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8"/>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8"/>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8"/>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8"/>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8"/>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8"/>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8"/>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8"/>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8"/>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8"/>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8"/>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8"/>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8"/>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8"/>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8"/>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88"/>
          <p:cNvGrpSpPr/>
          <p:nvPr/>
        </p:nvGrpSpPr>
        <p:grpSpPr>
          <a:xfrm>
            <a:off x="5388701" y="2393823"/>
            <a:ext cx="280982" cy="395896"/>
            <a:chOff x="5388701" y="2393823"/>
            <a:chExt cx="280982" cy="395896"/>
          </a:xfrm>
        </p:grpSpPr>
        <p:sp>
          <p:nvSpPr>
            <p:cNvPr id="12684" name="Google Shape;12684;p88"/>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8"/>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8"/>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8"/>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8"/>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8"/>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8"/>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8"/>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8"/>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8"/>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8"/>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8"/>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8"/>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8"/>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8"/>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8"/>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8"/>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8"/>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8"/>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8"/>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8"/>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8"/>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8"/>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8"/>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8"/>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8"/>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8"/>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8"/>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8"/>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8"/>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88"/>
          <p:cNvGrpSpPr/>
          <p:nvPr/>
        </p:nvGrpSpPr>
        <p:grpSpPr>
          <a:xfrm>
            <a:off x="5743289" y="2439122"/>
            <a:ext cx="444871" cy="316407"/>
            <a:chOff x="5743289" y="2439122"/>
            <a:chExt cx="444871" cy="316407"/>
          </a:xfrm>
        </p:grpSpPr>
        <p:sp>
          <p:nvSpPr>
            <p:cNvPr id="12715" name="Google Shape;12715;p88"/>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8"/>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8"/>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8"/>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8"/>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8"/>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8"/>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8"/>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8"/>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8"/>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8"/>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8"/>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8"/>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8"/>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8"/>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8"/>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8"/>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8"/>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8"/>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8"/>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8"/>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8"/>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8"/>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8"/>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8"/>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8"/>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8"/>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8"/>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8"/>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88"/>
          <p:cNvGrpSpPr/>
          <p:nvPr/>
        </p:nvGrpSpPr>
        <p:grpSpPr>
          <a:xfrm>
            <a:off x="6230360" y="2432583"/>
            <a:ext cx="351359" cy="363412"/>
            <a:chOff x="6230360" y="2432583"/>
            <a:chExt cx="351359" cy="363412"/>
          </a:xfrm>
        </p:grpSpPr>
        <p:sp>
          <p:nvSpPr>
            <p:cNvPr id="12745" name="Google Shape;12745;p88"/>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8"/>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8"/>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8"/>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8"/>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8"/>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8"/>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8"/>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8"/>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8"/>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8"/>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8"/>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8"/>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8"/>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8"/>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8"/>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8"/>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8"/>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8"/>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8"/>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8"/>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88"/>
          <p:cNvGrpSpPr/>
          <p:nvPr/>
        </p:nvGrpSpPr>
        <p:grpSpPr>
          <a:xfrm>
            <a:off x="6633976" y="2459552"/>
            <a:ext cx="387781" cy="286680"/>
            <a:chOff x="6633976" y="2459552"/>
            <a:chExt cx="387781" cy="286680"/>
          </a:xfrm>
        </p:grpSpPr>
        <p:sp>
          <p:nvSpPr>
            <p:cNvPr id="12767" name="Google Shape;12767;p88"/>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8"/>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8"/>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8"/>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8"/>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8"/>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8"/>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88"/>
          <p:cNvGrpSpPr/>
          <p:nvPr/>
        </p:nvGrpSpPr>
        <p:grpSpPr>
          <a:xfrm>
            <a:off x="7091110" y="2428565"/>
            <a:ext cx="376989" cy="348864"/>
            <a:chOff x="7091110" y="2428565"/>
            <a:chExt cx="376989" cy="348864"/>
          </a:xfrm>
        </p:grpSpPr>
        <p:sp>
          <p:nvSpPr>
            <p:cNvPr id="12775" name="Google Shape;12775;p88"/>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8"/>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8"/>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8"/>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8"/>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8"/>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8"/>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8"/>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8"/>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8"/>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8"/>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8"/>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8"/>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8"/>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8"/>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8"/>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8"/>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8"/>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8"/>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8"/>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8"/>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8"/>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8"/>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8"/>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8"/>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8"/>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8"/>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8"/>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8"/>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8"/>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8"/>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88"/>
          <p:cNvGrpSpPr/>
          <p:nvPr/>
        </p:nvGrpSpPr>
        <p:grpSpPr>
          <a:xfrm>
            <a:off x="7536427" y="2415225"/>
            <a:ext cx="369715" cy="375492"/>
            <a:chOff x="7536427" y="2415225"/>
            <a:chExt cx="369715" cy="375492"/>
          </a:xfrm>
        </p:grpSpPr>
        <p:sp>
          <p:nvSpPr>
            <p:cNvPr id="12807" name="Google Shape;12807;p88"/>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8"/>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8"/>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8"/>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8"/>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8"/>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8"/>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8"/>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8"/>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8"/>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8"/>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8"/>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8"/>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8"/>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8"/>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8"/>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8"/>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8"/>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8"/>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8"/>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8"/>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8"/>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8"/>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8"/>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8"/>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8"/>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8"/>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8"/>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8"/>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8"/>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8"/>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8"/>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8"/>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8"/>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8"/>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8"/>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8"/>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8"/>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88"/>
          <p:cNvGrpSpPr/>
          <p:nvPr/>
        </p:nvGrpSpPr>
        <p:grpSpPr>
          <a:xfrm>
            <a:off x="7980773" y="2428802"/>
            <a:ext cx="353381" cy="358160"/>
            <a:chOff x="7980773" y="2428802"/>
            <a:chExt cx="353381" cy="358160"/>
          </a:xfrm>
        </p:grpSpPr>
        <p:sp>
          <p:nvSpPr>
            <p:cNvPr id="12846" name="Google Shape;12846;p88"/>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8"/>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8"/>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8"/>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8"/>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8"/>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8"/>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8"/>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8"/>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8"/>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8"/>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8"/>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8"/>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8"/>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8"/>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8"/>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8"/>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8"/>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8"/>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8"/>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8"/>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8"/>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8"/>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8"/>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8"/>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8"/>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8"/>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8"/>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8"/>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8"/>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88"/>
          <p:cNvGrpSpPr/>
          <p:nvPr/>
        </p:nvGrpSpPr>
        <p:grpSpPr>
          <a:xfrm>
            <a:off x="4886058" y="4291240"/>
            <a:ext cx="346343" cy="343953"/>
            <a:chOff x="4886058" y="4291240"/>
            <a:chExt cx="346343" cy="343953"/>
          </a:xfrm>
        </p:grpSpPr>
        <p:sp>
          <p:nvSpPr>
            <p:cNvPr id="12877" name="Google Shape;12877;p88"/>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8"/>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8"/>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8"/>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8"/>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8"/>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8"/>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8"/>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8"/>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8"/>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8"/>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8"/>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8"/>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88"/>
          <p:cNvGrpSpPr/>
          <p:nvPr/>
        </p:nvGrpSpPr>
        <p:grpSpPr>
          <a:xfrm>
            <a:off x="5344216" y="4291056"/>
            <a:ext cx="304616" cy="343560"/>
            <a:chOff x="5344216" y="4291056"/>
            <a:chExt cx="304616" cy="343560"/>
          </a:xfrm>
        </p:grpSpPr>
        <p:sp>
          <p:nvSpPr>
            <p:cNvPr id="12891" name="Google Shape;12891;p88"/>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8"/>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8"/>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8"/>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8"/>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8"/>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8"/>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8"/>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8"/>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8"/>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8"/>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88"/>
          <p:cNvGrpSpPr/>
          <p:nvPr/>
        </p:nvGrpSpPr>
        <p:grpSpPr>
          <a:xfrm>
            <a:off x="6279999" y="4264422"/>
            <a:ext cx="204093" cy="343743"/>
            <a:chOff x="6271562" y="4290872"/>
            <a:chExt cx="204093" cy="343743"/>
          </a:xfrm>
        </p:grpSpPr>
        <p:sp>
          <p:nvSpPr>
            <p:cNvPr id="12903" name="Google Shape;12903;p88"/>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8"/>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8"/>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8"/>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8"/>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8"/>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8"/>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8"/>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8"/>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8"/>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8"/>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8"/>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88"/>
          <p:cNvGrpSpPr/>
          <p:nvPr/>
        </p:nvGrpSpPr>
        <p:grpSpPr>
          <a:xfrm>
            <a:off x="6639491" y="4329238"/>
            <a:ext cx="344085" cy="267195"/>
            <a:chOff x="6639491" y="4329238"/>
            <a:chExt cx="344085" cy="267195"/>
          </a:xfrm>
        </p:grpSpPr>
        <p:sp>
          <p:nvSpPr>
            <p:cNvPr id="12916" name="Google Shape;12916;p88"/>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8"/>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8"/>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8"/>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8"/>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8"/>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8"/>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8"/>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8"/>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8"/>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8"/>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8"/>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8"/>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8"/>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8"/>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8"/>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8"/>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8"/>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88"/>
          <p:cNvGrpSpPr/>
          <p:nvPr/>
        </p:nvGrpSpPr>
        <p:grpSpPr>
          <a:xfrm>
            <a:off x="7133336" y="4291056"/>
            <a:ext cx="232979" cy="343560"/>
            <a:chOff x="7133336" y="4291056"/>
            <a:chExt cx="232979" cy="343560"/>
          </a:xfrm>
        </p:grpSpPr>
        <p:sp>
          <p:nvSpPr>
            <p:cNvPr id="12935" name="Google Shape;12935;p88"/>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8"/>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8"/>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8"/>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8"/>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8"/>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8"/>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8"/>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8"/>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8"/>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8"/>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8"/>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8"/>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8"/>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8"/>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8"/>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8"/>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88"/>
          <p:cNvGrpSpPr/>
          <p:nvPr/>
        </p:nvGrpSpPr>
        <p:grpSpPr>
          <a:xfrm>
            <a:off x="7571379" y="4291056"/>
            <a:ext cx="232979" cy="343560"/>
            <a:chOff x="7571379" y="4291056"/>
            <a:chExt cx="232979" cy="343560"/>
          </a:xfrm>
        </p:grpSpPr>
        <p:sp>
          <p:nvSpPr>
            <p:cNvPr id="12953" name="Google Shape;12953;p88"/>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8"/>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8"/>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8"/>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8"/>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8"/>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8"/>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8"/>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8"/>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8"/>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8"/>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8"/>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8"/>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8"/>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8"/>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8"/>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88"/>
          <p:cNvGrpSpPr/>
          <p:nvPr/>
        </p:nvGrpSpPr>
        <p:grpSpPr>
          <a:xfrm>
            <a:off x="6666381" y="3347875"/>
            <a:ext cx="295819" cy="370712"/>
            <a:chOff x="6666381" y="3347875"/>
            <a:chExt cx="295819" cy="370712"/>
          </a:xfrm>
        </p:grpSpPr>
        <p:sp>
          <p:nvSpPr>
            <p:cNvPr id="12970" name="Google Shape;12970;p88"/>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8"/>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8"/>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8"/>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8"/>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8"/>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8"/>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8"/>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8"/>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8"/>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8"/>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8"/>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8"/>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8"/>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8"/>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8"/>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8"/>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8"/>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8"/>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8"/>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8"/>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8"/>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8"/>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8"/>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8"/>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8"/>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8"/>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8"/>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8"/>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8"/>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8"/>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8"/>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8"/>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8"/>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8"/>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8"/>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8"/>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8"/>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8"/>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8"/>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88"/>
          <p:cNvGrpSpPr/>
          <p:nvPr/>
        </p:nvGrpSpPr>
        <p:grpSpPr>
          <a:xfrm>
            <a:off x="4877760" y="2887459"/>
            <a:ext cx="389567" cy="390329"/>
            <a:chOff x="4877760" y="2887459"/>
            <a:chExt cx="389567" cy="390329"/>
          </a:xfrm>
        </p:grpSpPr>
        <p:sp>
          <p:nvSpPr>
            <p:cNvPr id="13011" name="Google Shape;13011;p88"/>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8"/>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8"/>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8"/>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8"/>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8"/>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8"/>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8"/>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8"/>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8"/>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8"/>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8"/>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8"/>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8"/>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8"/>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8"/>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8"/>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8"/>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8"/>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8"/>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8"/>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8"/>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8"/>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8"/>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8"/>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8"/>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8"/>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8"/>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8"/>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8"/>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8"/>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8"/>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8"/>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8"/>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8"/>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8"/>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8"/>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8"/>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8"/>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8"/>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8"/>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8"/>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8"/>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8"/>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5" name="Google Shape;13055;p88"/>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8"/>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8"/>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8"/>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8"/>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0" name="Google Shape;13060;p88"/>
          <p:cNvGrpSpPr/>
          <p:nvPr/>
        </p:nvGrpSpPr>
        <p:grpSpPr>
          <a:xfrm>
            <a:off x="5779239" y="2887695"/>
            <a:ext cx="314411" cy="389830"/>
            <a:chOff x="5779239" y="2887695"/>
            <a:chExt cx="314411" cy="389830"/>
          </a:xfrm>
        </p:grpSpPr>
        <p:sp>
          <p:nvSpPr>
            <p:cNvPr id="13061" name="Google Shape;13061;p88"/>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8"/>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8"/>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8"/>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8"/>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8"/>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8"/>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8"/>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8"/>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8"/>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8"/>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8"/>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8"/>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8"/>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8"/>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8"/>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8"/>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8"/>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8"/>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8"/>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8"/>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8"/>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8"/>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8"/>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8"/>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8"/>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8"/>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8"/>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8"/>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8"/>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8"/>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8"/>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8"/>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8"/>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8"/>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8"/>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8"/>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8"/>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8"/>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8"/>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8"/>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8"/>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8"/>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8"/>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88"/>
          <p:cNvGrpSpPr/>
          <p:nvPr/>
        </p:nvGrpSpPr>
        <p:grpSpPr>
          <a:xfrm>
            <a:off x="6190130" y="2940977"/>
            <a:ext cx="389830" cy="283004"/>
            <a:chOff x="6190130" y="2940977"/>
            <a:chExt cx="389830" cy="283004"/>
          </a:xfrm>
        </p:grpSpPr>
        <p:sp>
          <p:nvSpPr>
            <p:cNvPr id="13106" name="Google Shape;13106;p88"/>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8"/>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8"/>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8"/>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8"/>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8"/>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8"/>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8"/>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8"/>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8"/>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8"/>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8"/>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8"/>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8"/>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8"/>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8"/>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8"/>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8"/>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8"/>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8"/>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8"/>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8"/>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8"/>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8"/>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8"/>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8"/>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8"/>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8"/>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8"/>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8"/>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8"/>
          <p:cNvGrpSpPr/>
          <p:nvPr/>
        </p:nvGrpSpPr>
        <p:grpSpPr>
          <a:xfrm>
            <a:off x="6633976" y="2900274"/>
            <a:ext cx="389803" cy="364673"/>
            <a:chOff x="6633976" y="2900274"/>
            <a:chExt cx="389803" cy="364673"/>
          </a:xfrm>
        </p:grpSpPr>
        <p:sp>
          <p:nvSpPr>
            <p:cNvPr id="13137" name="Google Shape;13137;p88"/>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8"/>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8"/>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8"/>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8"/>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8"/>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8"/>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8"/>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8"/>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8"/>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8"/>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8"/>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8"/>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8"/>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8"/>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8"/>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8"/>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88"/>
          <p:cNvGrpSpPr/>
          <p:nvPr/>
        </p:nvGrpSpPr>
        <p:grpSpPr>
          <a:xfrm>
            <a:off x="7517835" y="2885437"/>
            <a:ext cx="364935" cy="382529"/>
            <a:chOff x="7517835" y="2885437"/>
            <a:chExt cx="364935" cy="382529"/>
          </a:xfrm>
        </p:grpSpPr>
        <p:sp>
          <p:nvSpPr>
            <p:cNvPr id="13155" name="Google Shape;13155;p88"/>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8"/>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8"/>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8"/>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8"/>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8"/>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8"/>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8"/>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8"/>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8"/>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8"/>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8"/>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8"/>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8"/>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8"/>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8"/>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8"/>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8"/>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8"/>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8"/>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8"/>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8"/>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8"/>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8"/>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8"/>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8"/>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8"/>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8"/>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8"/>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8"/>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8"/>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8"/>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8"/>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8"/>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8"/>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8"/>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8"/>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88"/>
          <p:cNvGrpSpPr/>
          <p:nvPr/>
        </p:nvGrpSpPr>
        <p:grpSpPr>
          <a:xfrm>
            <a:off x="7087591" y="2887144"/>
            <a:ext cx="358160" cy="385602"/>
            <a:chOff x="7087591" y="2887144"/>
            <a:chExt cx="358160" cy="385602"/>
          </a:xfrm>
        </p:grpSpPr>
        <p:sp>
          <p:nvSpPr>
            <p:cNvPr id="13193" name="Google Shape;13193;p88"/>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8"/>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8"/>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8"/>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8"/>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8"/>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8"/>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8"/>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8"/>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8"/>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8"/>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8"/>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8"/>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8"/>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8"/>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8"/>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8"/>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8"/>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8"/>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88"/>
          <p:cNvGrpSpPr/>
          <p:nvPr/>
        </p:nvGrpSpPr>
        <p:grpSpPr>
          <a:xfrm>
            <a:off x="7951362" y="2885437"/>
            <a:ext cx="382529" cy="382529"/>
            <a:chOff x="7951362" y="2885437"/>
            <a:chExt cx="382529" cy="382529"/>
          </a:xfrm>
        </p:grpSpPr>
        <p:sp>
          <p:nvSpPr>
            <p:cNvPr id="13213" name="Google Shape;13213;p88"/>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8"/>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8"/>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8"/>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8"/>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8"/>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8"/>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8"/>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8"/>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8"/>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8"/>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8"/>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8"/>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8"/>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8"/>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8"/>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8"/>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8"/>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8"/>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8"/>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8"/>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8"/>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8"/>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8"/>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8"/>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8"/>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8"/>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8"/>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8"/>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8"/>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8"/>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8"/>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8"/>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8"/>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8"/>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8"/>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8"/>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8"/>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8"/>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8"/>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8"/>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8"/>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8"/>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8"/>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8"/>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8"/>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8"/>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8"/>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8"/>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88"/>
          <p:cNvGrpSpPr/>
          <p:nvPr/>
        </p:nvGrpSpPr>
        <p:grpSpPr>
          <a:xfrm>
            <a:off x="8054406" y="3814489"/>
            <a:ext cx="276964" cy="336601"/>
            <a:chOff x="8054406" y="3814489"/>
            <a:chExt cx="276964" cy="336601"/>
          </a:xfrm>
        </p:grpSpPr>
        <p:sp>
          <p:nvSpPr>
            <p:cNvPr id="13263" name="Google Shape;13263;p88"/>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8"/>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8"/>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8"/>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8"/>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8"/>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8"/>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8"/>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8"/>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2" name="Google Shape;13272;p88"/>
          <p:cNvGrpSpPr/>
          <p:nvPr/>
        </p:nvGrpSpPr>
        <p:grpSpPr>
          <a:xfrm>
            <a:off x="7936787" y="4295074"/>
            <a:ext cx="378249" cy="335524"/>
            <a:chOff x="7936787" y="4295074"/>
            <a:chExt cx="378249" cy="335524"/>
          </a:xfrm>
        </p:grpSpPr>
        <p:sp>
          <p:nvSpPr>
            <p:cNvPr id="13273" name="Google Shape;13273;p88"/>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8"/>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8"/>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8"/>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8"/>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8"/>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8"/>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8"/>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8"/>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8"/>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8"/>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8"/>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8"/>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8"/>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8"/>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8"/>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9" name="Google Shape;13289;p88"/>
          <p:cNvGrpSpPr/>
          <p:nvPr/>
        </p:nvGrpSpPr>
        <p:grpSpPr>
          <a:xfrm>
            <a:off x="4886058" y="1965890"/>
            <a:ext cx="388569" cy="388307"/>
            <a:chOff x="4886058" y="1965890"/>
            <a:chExt cx="388569" cy="388307"/>
          </a:xfrm>
        </p:grpSpPr>
        <p:sp>
          <p:nvSpPr>
            <p:cNvPr id="13290" name="Google Shape;13290;p88"/>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8"/>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8"/>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8"/>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8"/>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8"/>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8"/>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8"/>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8"/>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8"/>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8"/>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46"/>
        <p:cNvGrpSpPr/>
        <p:nvPr/>
      </p:nvGrpSpPr>
      <p:grpSpPr>
        <a:xfrm>
          <a:off x="0" y="0"/>
          <a:ext cx="0" cy="0"/>
          <a:chOff x="0" y="0"/>
          <a:chExt cx="0" cy="0"/>
        </a:xfrm>
      </p:grpSpPr>
      <p:sp>
        <p:nvSpPr>
          <p:cNvPr id="1147" name="Google Shape;1147;p44"/>
          <p:cNvSpPr txBox="1">
            <a:spLocks noGrp="1"/>
          </p:cNvSpPr>
          <p:nvPr>
            <p:ph type="title" idx="2"/>
          </p:nvPr>
        </p:nvSpPr>
        <p:spPr>
          <a:xfrm>
            <a:off x="2651563" y="1131738"/>
            <a:ext cx="5654100" cy="1233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grpSp>
        <p:nvGrpSpPr>
          <p:cNvPr id="1148" name="Google Shape;1148;p44"/>
          <p:cNvGrpSpPr/>
          <p:nvPr/>
        </p:nvGrpSpPr>
        <p:grpSpPr>
          <a:xfrm>
            <a:off x="474475" y="-1114412"/>
            <a:ext cx="525742" cy="2595530"/>
            <a:chOff x="474475" y="-1114412"/>
            <a:chExt cx="525742" cy="2595530"/>
          </a:xfrm>
        </p:grpSpPr>
        <p:grpSp>
          <p:nvGrpSpPr>
            <p:cNvPr id="1149" name="Google Shape;1149;p44"/>
            <p:cNvGrpSpPr/>
            <p:nvPr/>
          </p:nvGrpSpPr>
          <p:grpSpPr>
            <a:xfrm>
              <a:off x="474475" y="-1114412"/>
              <a:ext cx="525742" cy="2595530"/>
              <a:chOff x="-2178682" y="591865"/>
              <a:chExt cx="770770" cy="3805205"/>
            </a:xfrm>
          </p:grpSpPr>
          <p:sp>
            <p:nvSpPr>
              <p:cNvPr id="1150" name="Google Shape;1150;p44"/>
              <p:cNvSpPr/>
              <p:nvPr/>
            </p:nvSpPr>
            <p:spPr>
              <a:xfrm>
                <a:off x="-1821362" y="2918124"/>
                <a:ext cx="196962" cy="1003447"/>
              </a:xfrm>
              <a:custGeom>
                <a:avLst/>
                <a:gdLst/>
                <a:ahLst/>
                <a:cxnLst/>
                <a:rect l="l" t="t" r="r" b="b"/>
                <a:pathLst>
                  <a:path w="7146" h="42447" extrusionOk="0">
                    <a:moveTo>
                      <a:pt x="1" y="0"/>
                    </a:moveTo>
                    <a:lnTo>
                      <a:pt x="1" y="42447"/>
                    </a:lnTo>
                    <a:lnTo>
                      <a:pt x="7145" y="42447"/>
                    </a:lnTo>
                    <a:lnTo>
                      <a:pt x="714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1624413" y="2918125"/>
                <a:ext cx="169239" cy="760499"/>
              </a:xfrm>
              <a:custGeom>
                <a:avLst/>
                <a:gdLst/>
                <a:ahLst/>
                <a:cxnLst/>
                <a:rect l="l" t="t" r="r" b="b"/>
                <a:pathLst>
                  <a:path w="7159" h="32170" extrusionOk="0">
                    <a:moveTo>
                      <a:pt x="0" y="0"/>
                    </a:moveTo>
                    <a:lnTo>
                      <a:pt x="0" y="32170"/>
                    </a:lnTo>
                    <a:lnTo>
                      <a:pt x="7159" y="32170"/>
                    </a:lnTo>
                    <a:lnTo>
                      <a:pt x="7159"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1793320" y="2632493"/>
                <a:ext cx="88910" cy="183694"/>
              </a:xfrm>
              <a:custGeom>
                <a:avLst/>
                <a:gdLst/>
                <a:ahLst/>
                <a:cxnLst/>
                <a:rect l="l" t="t" r="r" b="b"/>
                <a:pathLst>
                  <a:path w="3761" h="7698" extrusionOk="0">
                    <a:moveTo>
                      <a:pt x="1" y="1"/>
                    </a:moveTo>
                    <a:lnTo>
                      <a:pt x="1" y="7698"/>
                    </a:lnTo>
                    <a:lnTo>
                      <a:pt x="3760" y="7698"/>
                    </a:lnTo>
                    <a:lnTo>
                      <a:pt x="5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1780248" y="2632493"/>
                <a:ext cx="184085" cy="183670"/>
              </a:xfrm>
              <a:custGeom>
                <a:avLst/>
                <a:gdLst/>
                <a:ahLst/>
                <a:cxnLst/>
                <a:rect l="l" t="t" r="r" b="b"/>
                <a:pathLst>
                  <a:path w="7787" h="7697" extrusionOk="0">
                    <a:moveTo>
                      <a:pt x="1" y="1"/>
                    </a:moveTo>
                    <a:lnTo>
                      <a:pt x="3163" y="7697"/>
                    </a:lnTo>
                    <a:lnTo>
                      <a:pt x="7786" y="7697"/>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1820772" y="2814431"/>
                <a:ext cx="116332" cy="105768"/>
              </a:xfrm>
              <a:custGeom>
                <a:avLst/>
                <a:gdLst/>
                <a:ahLst/>
                <a:cxnLst/>
                <a:rect l="l" t="t" r="r" b="b"/>
                <a:pathLst>
                  <a:path w="3759" h="4476" extrusionOk="0">
                    <a:moveTo>
                      <a:pt x="1" y="1"/>
                    </a:moveTo>
                    <a:lnTo>
                      <a:pt x="1" y="4475"/>
                    </a:lnTo>
                    <a:lnTo>
                      <a:pt x="3759" y="4475"/>
                    </a:lnTo>
                    <a:lnTo>
                      <a:pt x="37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1705517" y="2814443"/>
                <a:ext cx="109359" cy="105768"/>
              </a:xfrm>
              <a:custGeom>
                <a:avLst/>
                <a:gdLst/>
                <a:ahLst/>
                <a:cxnLst/>
                <a:rect l="l" t="t" r="r" b="b"/>
                <a:pathLst>
                  <a:path w="4626" h="4476" extrusionOk="0">
                    <a:moveTo>
                      <a:pt x="1" y="1"/>
                    </a:moveTo>
                    <a:lnTo>
                      <a:pt x="1" y="4475"/>
                    </a:lnTo>
                    <a:lnTo>
                      <a:pt x="4625" y="4475"/>
                    </a:lnTo>
                    <a:lnTo>
                      <a:pt x="4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1793320" y="2967110"/>
                <a:ext cx="129784" cy="556746"/>
              </a:xfrm>
              <a:custGeom>
                <a:avLst/>
                <a:gdLst/>
                <a:ahLst/>
                <a:cxnLst/>
                <a:rect l="l" t="t" r="r" b="b"/>
                <a:pathLst>
                  <a:path w="5490" h="23551" extrusionOk="0">
                    <a:moveTo>
                      <a:pt x="1" y="0"/>
                    </a:moveTo>
                    <a:lnTo>
                      <a:pt x="1" y="23550"/>
                    </a:lnTo>
                    <a:lnTo>
                      <a:pt x="5490" y="18299"/>
                    </a:lnTo>
                    <a:lnTo>
                      <a:pt x="5490" y="535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1597273" y="2967110"/>
                <a:ext cx="112834" cy="556746"/>
              </a:xfrm>
              <a:custGeom>
                <a:avLst/>
                <a:gdLst/>
                <a:ahLst/>
                <a:cxnLst/>
                <a:rect l="l" t="t" r="r" b="b"/>
                <a:pathLst>
                  <a:path w="4773" h="23551" extrusionOk="0">
                    <a:moveTo>
                      <a:pt x="2386" y="0"/>
                    </a:moveTo>
                    <a:lnTo>
                      <a:pt x="0" y="5354"/>
                    </a:lnTo>
                    <a:lnTo>
                      <a:pt x="0" y="18299"/>
                    </a:lnTo>
                    <a:lnTo>
                      <a:pt x="2386" y="23550"/>
                    </a:lnTo>
                    <a:lnTo>
                      <a:pt x="4773" y="18299"/>
                    </a:lnTo>
                    <a:lnTo>
                      <a:pt x="4773" y="5354"/>
                    </a:lnTo>
                    <a:lnTo>
                      <a:pt x="23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1793320" y="3566833"/>
                <a:ext cx="385403" cy="59265"/>
              </a:xfrm>
              <a:custGeom>
                <a:avLst/>
                <a:gdLst/>
                <a:ahLst/>
                <a:cxnLst/>
                <a:rect l="l" t="t" r="r" b="b"/>
                <a:pathLst>
                  <a:path w="16303" h="2507" extrusionOk="0">
                    <a:moveTo>
                      <a:pt x="1" y="0"/>
                    </a:moveTo>
                    <a:lnTo>
                      <a:pt x="1" y="2506"/>
                    </a:lnTo>
                    <a:lnTo>
                      <a:pt x="15066" y="2506"/>
                    </a:lnTo>
                    <a:cubicBezTo>
                      <a:pt x="15747" y="2503"/>
                      <a:pt x="16300" y="1951"/>
                      <a:pt x="16302" y="1268"/>
                    </a:cubicBezTo>
                    <a:lnTo>
                      <a:pt x="16302" y="1237"/>
                    </a:lnTo>
                    <a:cubicBezTo>
                      <a:pt x="16300" y="554"/>
                      <a:pt x="15747" y="2"/>
                      <a:pt x="15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1793315" y="3668522"/>
                <a:ext cx="385403" cy="71431"/>
              </a:xfrm>
              <a:custGeom>
                <a:avLst/>
                <a:gdLst/>
                <a:ahLst/>
                <a:cxnLst/>
                <a:rect l="l" t="t" r="r" b="b"/>
                <a:pathLst>
                  <a:path w="16303" h="2507" extrusionOk="0">
                    <a:moveTo>
                      <a:pt x="1" y="1"/>
                    </a:moveTo>
                    <a:lnTo>
                      <a:pt x="1" y="2507"/>
                    </a:lnTo>
                    <a:lnTo>
                      <a:pt x="15066" y="2507"/>
                    </a:lnTo>
                    <a:cubicBezTo>
                      <a:pt x="15747" y="2505"/>
                      <a:pt x="16300" y="1953"/>
                      <a:pt x="16302" y="1270"/>
                    </a:cubicBezTo>
                    <a:lnTo>
                      <a:pt x="16302" y="1239"/>
                    </a:lnTo>
                    <a:cubicBezTo>
                      <a:pt x="16300" y="556"/>
                      <a:pt x="15747" y="2"/>
                      <a:pt x="15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1624412" y="3739926"/>
                <a:ext cx="169239" cy="183706"/>
              </a:xfrm>
              <a:custGeom>
                <a:avLst/>
                <a:gdLst/>
                <a:ahLst/>
                <a:cxnLst/>
                <a:rect l="l" t="t" r="r" b="b"/>
                <a:pathLst>
                  <a:path w="7159" h="7771" extrusionOk="0">
                    <a:moveTo>
                      <a:pt x="0" y="1"/>
                    </a:moveTo>
                    <a:lnTo>
                      <a:pt x="0" y="7770"/>
                    </a:lnTo>
                    <a:lnTo>
                      <a:pt x="7159"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1576825" y="3797914"/>
                <a:ext cx="68249" cy="71416"/>
              </a:xfrm>
              <a:custGeom>
                <a:avLst/>
                <a:gdLst/>
                <a:ahLst/>
                <a:cxnLst/>
                <a:rect l="l" t="t" r="r" b="b"/>
                <a:pathLst>
                  <a:path w="2887" h="3021" extrusionOk="0">
                    <a:moveTo>
                      <a:pt x="0" y="0"/>
                    </a:moveTo>
                    <a:lnTo>
                      <a:pt x="0" y="3021"/>
                    </a:lnTo>
                    <a:lnTo>
                      <a:pt x="28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1793320"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1693535" y="3982850"/>
                <a:ext cx="69147" cy="85340"/>
              </a:xfrm>
              <a:custGeom>
                <a:avLst/>
                <a:gdLst/>
                <a:ahLst/>
                <a:cxnLst/>
                <a:rect l="l" t="t" r="r" b="b"/>
                <a:pathLst>
                  <a:path w="2925" h="3610" extrusionOk="0">
                    <a:moveTo>
                      <a:pt x="1" y="0"/>
                    </a:moveTo>
                    <a:lnTo>
                      <a:pt x="1" y="3610"/>
                    </a:lnTo>
                    <a:lnTo>
                      <a:pt x="2924" y="3610"/>
                    </a:lnTo>
                    <a:lnTo>
                      <a:pt x="2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1793320" y="4068167"/>
                <a:ext cx="99808" cy="173494"/>
              </a:xfrm>
              <a:custGeom>
                <a:avLst/>
                <a:gdLst/>
                <a:ahLst/>
                <a:cxnLst/>
                <a:rect l="l" t="t" r="r" b="b"/>
                <a:pathLst>
                  <a:path w="4222" h="7339" extrusionOk="0">
                    <a:moveTo>
                      <a:pt x="1" y="1"/>
                    </a:moveTo>
                    <a:lnTo>
                      <a:pt x="1" y="7339"/>
                    </a:lnTo>
                    <a:lnTo>
                      <a:pt x="4222"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1793320" y="4068167"/>
                <a:ext cx="168931" cy="173494"/>
              </a:xfrm>
              <a:custGeom>
                <a:avLst/>
                <a:gdLst/>
                <a:ahLst/>
                <a:cxnLst/>
                <a:rect l="l" t="t" r="r" b="b"/>
                <a:pathLst>
                  <a:path w="7146" h="7339" extrusionOk="0">
                    <a:moveTo>
                      <a:pt x="4222" y="1"/>
                    </a:moveTo>
                    <a:lnTo>
                      <a:pt x="1" y="7339"/>
                    </a:lnTo>
                    <a:lnTo>
                      <a:pt x="7145"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1962193" y="2918125"/>
                <a:ext cx="168908" cy="1003447"/>
              </a:xfrm>
              <a:custGeom>
                <a:avLst/>
                <a:gdLst/>
                <a:ahLst/>
                <a:cxnLst/>
                <a:rect l="l" t="t" r="r" b="b"/>
                <a:pathLst>
                  <a:path w="7145" h="42447" extrusionOk="0">
                    <a:moveTo>
                      <a:pt x="1" y="0"/>
                    </a:moveTo>
                    <a:lnTo>
                      <a:pt x="1" y="42447"/>
                    </a:lnTo>
                    <a:lnTo>
                      <a:pt x="7145" y="42447"/>
                    </a:lnTo>
                    <a:lnTo>
                      <a:pt x="71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2131402" y="2918125"/>
                <a:ext cx="169239" cy="760499"/>
              </a:xfrm>
              <a:custGeom>
                <a:avLst/>
                <a:gdLst/>
                <a:ahLst/>
                <a:cxnLst/>
                <a:rect l="l" t="t" r="r" b="b"/>
                <a:pathLst>
                  <a:path w="7159" h="32170" extrusionOk="0">
                    <a:moveTo>
                      <a:pt x="0" y="0"/>
                    </a:moveTo>
                    <a:lnTo>
                      <a:pt x="0" y="32170"/>
                    </a:lnTo>
                    <a:lnTo>
                      <a:pt x="7159" y="32170"/>
                    </a:lnTo>
                    <a:lnTo>
                      <a:pt x="71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1882162" y="2632493"/>
                <a:ext cx="88863" cy="183694"/>
              </a:xfrm>
              <a:custGeom>
                <a:avLst/>
                <a:gdLst/>
                <a:ahLst/>
                <a:cxnLst/>
                <a:rect l="l" t="t" r="r" b="b"/>
                <a:pathLst>
                  <a:path w="3759" h="7698" extrusionOk="0">
                    <a:moveTo>
                      <a:pt x="3163" y="1"/>
                    </a:moveTo>
                    <a:lnTo>
                      <a:pt x="1" y="7698"/>
                    </a:lnTo>
                    <a:lnTo>
                      <a:pt x="3759" y="7698"/>
                    </a:lnTo>
                    <a:lnTo>
                      <a:pt x="37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1990388" y="2632493"/>
                <a:ext cx="184037" cy="183670"/>
              </a:xfrm>
              <a:custGeom>
                <a:avLst/>
                <a:gdLst/>
                <a:ahLst/>
                <a:cxnLst/>
                <a:rect l="l" t="t" r="r" b="b"/>
                <a:pathLst>
                  <a:path w="7785" h="7697" extrusionOk="0">
                    <a:moveTo>
                      <a:pt x="7784" y="1"/>
                    </a:moveTo>
                    <a:lnTo>
                      <a:pt x="0" y="7697"/>
                    </a:lnTo>
                    <a:lnTo>
                      <a:pt x="4623" y="7697"/>
                    </a:lnTo>
                    <a:lnTo>
                      <a:pt x="778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1882154" y="2814443"/>
                <a:ext cx="88863" cy="105768"/>
              </a:xfrm>
              <a:custGeom>
                <a:avLst/>
                <a:gdLst/>
                <a:ahLst/>
                <a:cxnLst/>
                <a:rect l="l" t="t" r="r" b="b"/>
                <a:pathLst>
                  <a:path w="3759" h="4476" extrusionOk="0">
                    <a:moveTo>
                      <a:pt x="1" y="1"/>
                    </a:moveTo>
                    <a:lnTo>
                      <a:pt x="1" y="4475"/>
                    </a:lnTo>
                    <a:lnTo>
                      <a:pt x="3759" y="4475"/>
                    </a:lnTo>
                    <a:lnTo>
                      <a:pt x="37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1989383" y="2814443"/>
                <a:ext cx="109335" cy="105768"/>
              </a:xfrm>
              <a:custGeom>
                <a:avLst/>
                <a:gdLst/>
                <a:ahLst/>
                <a:cxnLst/>
                <a:rect l="l" t="t" r="r" b="b"/>
                <a:pathLst>
                  <a:path w="4625" h="4476" extrusionOk="0">
                    <a:moveTo>
                      <a:pt x="1" y="1"/>
                    </a:moveTo>
                    <a:lnTo>
                      <a:pt x="1" y="4475"/>
                    </a:lnTo>
                    <a:lnTo>
                      <a:pt x="4625" y="4475"/>
                    </a:lnTo>
                    <a:lnTo>
                      <a:pt x="46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1923033" y="2967110"/>
                <a:ext cx="129736" cy="556746"/>
              </a:xfrm>
              <a:custGeom>
                <a:avLst/>
                <a:gdLst/>
                <a:ahLst/>
                <a:cxnLst/>
                <a:rect l="l" t="t" r="r" b="b"/>
                <a:pathLst>
                  <a:path w="5488" h="23551" extrusionOk="0">
                    <a:moveTo>
                      <a:pt x="5488" y="0"/>
                    </a:moveTo>
                    <a:lnTo>
                      <a:pt x="0" y="5354"/>
                    </a:lnTo>
                    <a:lnTo>
                      <a:pt x="0" y="18299"/>
                    </a:lnTo>
                    <a:lnTo>
                      <a:pt x="5488" y="23550"/>
                    </a:lnTo>
                    <a:lnTo>
                      <a:pt x="54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2102153" y="2967110"/>
                <a:ext cx="112857" cy="556746"/>
              </a:xfrm>
              <a:custGeom>
                <a:avLst/>
                <a:gdLst/>
                <a:ahLst/>
                <a:cxnLst/>
                <a:rect l="l" t="t" r="r" b="b"/>
                <a:pathLst>
                  <a:path w="4774" h="23551" extrusionOk="0">
                    <a:moveTo>
                      <a:pt x="2386" y="0"/>
                    </a:moveTo>
                    <a:lnTo>
                      <a:pt x="0" y="5354"/>
                    </a:lnTo>
                    <a:lnTo>
                      <a:pt x="0" y="18299"/>
                    </a:lnTo>
                    <a:lnTo>
                      <a:pt x="2386" y="23550"/>
                    </a:lnTo>
                    <a:lnTo>
                      <a:pt x="4774" y="18299"/>
                    </a:lnTo>
                    <a:lnTo>
                      <a:pt x="4774" y="5354"/>
                    </a:lnTo>
                    <a:lnTo>
                      <a:pt x="2386"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2178676" y="3566833"/>
                <a:ext cx="385379" cy="59265"/>
              </a:xfrm>
              <a:custGeom>
                <a:avLst/>
                <a:gdLst/>
                <a:ahLst/>
                <a:cxnLst/>
                <a:rect l="l" t="t" r="r" b="b"/>
                <a:pathLst>
                  <a:path w="16302" h="2507" extrusionOk="0">
                    <a:moveTo>
                      <a:pt x="1239" y="0"/>
                    </a:moveTo>
                    <a:cubicBezTo>
                      <a:pt x="556" y="2"/>
                      <a:pt x="3" y="554"/>
                      <a:pt x="1" y="1237"/>
                    </a:cubicBezTo>
                    <a:lnTo>
                      <a:pt x="1" y="1268"/>
                    </a:lnTo>
                    <a:cubicBezTo>
                      <a:pt x="3" y="1951"/>
                      <a:pt x="556" y="2503"/>
                      <a:pt x="1239" y="2506"/>
                    </a:cubicBezTo>
                    <a:lnTo>
                      <a:pt x="16302" y="2506"/>
                    </a:lnTo>
                    <a:lnTo>
                      <a:pt x="16302"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2178682" y="3668522"/>
                <a:ext cx="385379" cy="71431"/>
              </a:xfrm>
              <a:custGeom>
                <a:avLst/>
                <a:gdLst/>
                <a:ahLst/>
                <a:cxnLst/>
                <a:rect l="l" t="t" r="r" b="b"/>
                <a:pathLst>
                  <a:path w="16302" h="2507" extrusionOk="0">
                    <a:moveTo>
                      <a:pt x="1239" y="1"/>
                    </a:moveTo>
                    <a:cubicBezTo>
                      <a:pt x="556" y="2"/>
                      <a:pt x="3" y="556"/>
                      <a:pt x="1" y="1239"/>
                    </a:cubicBezTo>
                    <a:lnTo>
                      <a:pt x="1" y="1270"/>
                    </a:lnTo>
                    <a:cubicBezTo>
                      <a:pt x="3" y="1953"/>
                      <a:pt x="556" y="2505"/>
                      <a:pt x="1239" y="2507"/>
                    </a:cubicBezTo>
                    <a:lnTo>
                      <a:pt x="16302" y="2507"/>
                    </a:lnTo>
                    <a:lnTo>
                      <a:pt x="16302" y="1"/>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2131419" y="3739926"/>
                <a:ext cx="169239" cy="183706"/>
              </a:xfrm>
              <a:custGeom>
                <a:avLst/>
                <a:gdLst/>
                <a:ahLst/>
                <a:cxnLst/>
                <a:rect l="l" t="t" r="r" b="b"/>
                <a:pathLst>
                  <a:path w="7159" h="7771" extrusionOk="0">
                    <a:moveTo>
                      <a:pt x="0" y="1"/>
                    </a:moveTo>
                    <a:lnTo>
                      <a:pt x="7159" y="7770"/>
                    </a:lnTo>
                    <a:lnTo>
                      <a:pt x="71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2078040" y="3797914"/>
                <a:ext cx="68272" cy="71416"/>
              </a:xfrm>
              <a:custGeom>
                <a:avLst/>
                <a:gdLst/>
                <a:ahLst/>
                <a:cxnLst/>
                <a:rect l="l" t="t" r="r" b="b"/>
                <a:pathLst>
                  <a:path w="2888" h="3021" extrusionOk="0">
                    <a:moveTo>
                      <a:pt x="1" y="0"/>
                    </a:moveTo>
                    <a:lnTo>
                      <a:pt x="2888" y="3021"/>
                    </a:lnTo>
                    <a:lnTo>
                      <a:pt x="2888" y="0"/>
                    </a:lnTo>
                    <a:close/>
                  </a:path>
                </a:pathLst>
              </a:custGeom>
              <a:solidFill>
                <a:srgbClr val="9B0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1893104" y="3982850"/>
                <a:ext cx="99808" cy="85340"/>
              </a:xfrm>
              <a:custGeom>
                <a:avLst/>
                <a:gdLst/>
                <a:ahLst/>
                <a:cxnLst/>
                <a:rect l="l" t="t" r="r" b="b"/>
                <a:pathLst>
                  <a:path w="4222" h="3610" extrusionOk="0">
                    <a:moveTo>
                      <a:pt x="1" y="0"/>
                    </a:moveTo>
                    <a:lnTo>
                      <a:pt x="1" y="3610"/>
                    </a:lnTo>
                    <a:lnTo>
                      <a:pt x="4222" y="3610"/>
                    </a:lnTo>
                    <a:lnTo>
                      <a:pt x="42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1962204" y="3982850"/>
                <a:ext cx="69123" cy="85340"/>
              </a:xfrm>
              <a:custGeom>
                <a:avLst/>
                <a:gdLst/>
                <a:ahLst/>
                <a:cxnLst/>
                <a:rect l="l" t="t" r="r" b="b"/>
                <a:pathLst>
                  <a:path w="2924" h="3610" extrusionOk="0">
                    <a:moveTo>
                      <a:pt x="1" y="0"/>
                    </a:moveTo>
                    <a:lnTo>
                      <a:pt x="1" y="3610"/>
                    </a:lnTo>
                    <a:lnTo>
                      <a:pt x="2924" y="3610"/>
                    </a:lnTo>
                    <a:lnTo>
                      <a:pt x="29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1893057" y="4068167"/>
                <a:ext cx="99761" cy="173494"/>
              </a:xfrm>
              <a:custGeom>
                <a:avLst/>
                <a:gdLst/>
                <a:ahLst/>
                <a:cxnLst/>
                <a:rect l="l" t="t" r="r" b="b"/>
                <a:pathLst>
                  <a:path w="4220" h="7339" extrusionOk="0">
                    <a:moveTo>
                      <a:pt x="0" y="1"/>
                    </a:moveTo>
                    <a:lnTo>
                      <a:pt x="4220" y="7339"/>
                    </a:lnTo>
                    <a:lnTo>
                      <a:pt x="4220"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1962204" y="4068167"/>
                <a:ext cx="168908" cy="173494"/>
              </a:xfrm>
              <a:custGeom>
                <a:avLst/>
                <a:gdLst/>
                <a:ahLst/>
                <a:cxnLst/>
                <a:rect l="l" t="t" r="r" b="b"/>
                <a:pathLst>
                  <a:path w="7145" h="7339" extrusionOk="0">
                    <a:moveTo>
                      <a:pt x="1" y="1"/>
                    </a:moveTo>
                    <a:lnTo>
                      <a:pt x="7145" y="7339"/>
                    </a:lnTo>
                    <a:lnTo>
                      <a:pt x="2924"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1821357" y="2839289"/>
                <a:ext cx="28061" cy="56098"/>
              </a:xfrm>
              <a:custGeom>
                <a:avLst/>
                <a:gdLst/>
                <a:ahLst/>
                <a:cxnLst/>
                <a:rect l="l" t="t" r="r" b="b"/>
                <a:pathLst>
                  <a:path w="1187" h="2373" extrusionOk="0">
                    <a:moveTo>
                      <a:pt x="1187" y="1"/>
                    </a:moveTo>
                    <a:cubicBezTo>
                      <a:pt x="533" y="2"/>
                      <a:pt x="2" y="531"/>
                      <a:pt x="1" y="1186"/>
                    </a:cubicBezTo>
                    <a:cubicBezTo>
                      <a:pt x="2" y="1841"/>
                      <a:pt x="533" y="2371"/>
                      <a:pt x="1187" y="2372"/>
                    </a:cubicBezTo>
                    <a:lnTo>
                      <a:pt x="118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1793320" y="2839289"/>
                <a:ext cx="28061" cy="56098"/>
              </a:xfrm>
              <a:custGeom>
                <a:avLst/>
                <a:gdLst/>
                <a:ahLst/>
                <a:cxnLst/>
                <a:rect l="l" t="t" r="r" b="b"/>
                <a:pathLst>
                  <a:path w="1187" h="2373" extrusionOk="0">
                    <a:moveTo>
                      <a:pt x="1" y="1"/>
                    </a:moveTo>
                    <a:lnTo>
                      <a:pt x="1" y="2372"/>
                    </a:lnTo>
                    <a:cubicBezTo>
                      <a:pt x="656" y="2371"/>
                      <a:pt x="1187" y="1841"/>
                      <a:pt x="1187" y="1186"/>
                    </a:cubicBezTo>
                    <a:cubicBezTo>
                      <a:pt x="1187" y="531"/>
                      <a:pt x="656" y="2"/>
                      <a:pt x="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1793698" y="4271731"/>
                <a:ext cx="16453" cy="83189"/>
              </a:xfrm>
              <a:custGeom>
                <a:avLst/>
                <a:gdLst/>
                <a:ahLst/>
                <a:cxnLst/>
                <a:rect l="l" t="t" r="r" b="b"/>
                <a:pathLst>
                  <a:path w="696" h="3519" extrusionOk="0">
                    <a:moveTo>
                      <a:pt x="287" y="1"/>
                    </a:moveTo>
                    <a:cubicBezTo>
                      <a:pt x="195" y="32"/>
                      <a:pt x="98" y="48"/>
                      <a:pt x="0" y="48"/>
                    </a:cubicBezTo>
                    <a:lnTo>
                      <a:pt x="0" y="3466"/>
                    </a:lnTo>
                    <a:cubicBezTo>
                      <a:pt x="104" y="3466"/>
                      <a:pt x="207" y="3485"/>
                      <a:pt x="304" y="3518"/>
                    </a:cubicBezTo>
                    <a:cubicBezTo>
                      <a:pt x="536" y="3202"/>
                      <a:pt x="696" y="2539"/>
                      <a:pt x="696" y="1771"/>
                    </a:cubicBezTo>
                    <a:cubicBezTo>
                      <a:pt x="696" y="984"/>
                      <a:pt x="528" y="308"/>
                      <a:pt x="28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1810104" y="4271731"/>
                <a:ext cx="16453" cy="83189"/>
              </a:xfrm>
              <a:custGeom>
                <a:avLst/>
                <a:gdLst/>
                <a:ahLst/>
                <a:cxnLst/>
                <a:rect l="l" t="t" r="r" b="b"/>
                <a:pathLst>
                  <a:path w="696" h="3519" extrusionOk="0">
                    <a:moveTo>
                      <a:pt x="407" y="1"/>
                    </a:moveTo>
                    <a:cubicBezTo>
                      <a:pt x="167" y="308"/>
                      <a:pt x="1" y="984"/>
                      <a:pt x="1" y="1771"/>
                    </a:cubicBezTo>
                    <a:cubicBezTo>
                      <a:pt x="1" y="2541"/>
                      <a:pt x="160" y="3202"/>
                      <a:pt x="391" y="3518"/>
                    </a:cubicBezTo>
                    <a:cubicBezTo>
                      <a:pt x="489" y="3485"/>
                      <a:pt x="591" y="3466"/>
                      <a:pt x="695" y="3466"/>
                    </a:cubicBezTo>
                    <a:lnTo>
                      <a:pt x="694" y="48"/>
                    </a:lnTo>
                    <a:cubicBezTo>
                      <a:pt x="596" y="48"/>
                      <a:pt x="499" y="32"/>
                      <a:pt x="407"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1815376" y="4229463"/>
                <a:ext cx="21702" cy="43403"/>
              </a:xfrm>
              <a:custGeom>
                <a:avLst/>
                <a:gdLst/>
                <a:ahLst/>
                <a:cxnLst/>
                <a:rect l="l" t="t" r="r" b="b"/>
                <a:pathLst>
                  <a:path w="918" h="1836" extrusionOk="0">
                    <a:moveTo>
                      <a:pt x="917" y="1"/>
                    </a:moveTo>
                    <a:cubicBezTo>
                      <a:pt x="411" y="1"/>
                      <a:pt x="0" y="412"/>
                      <a:pt x="0" y="918"/>
                    </a:cubicBezTo>
                    <a:lnTo>
                      <a:pt x="0" y="919"/>
                    </a:lnTo>
                    <a:cubicBezTo>
                      <a:pt x="0" y="1425"/>
                      <a:pt x="411" y="1834"/>
                      <a:pt x="917" y="1836"/>
                    </a:cubicBezTo>
                    <a:lnTo>
                      <a:pt x="917"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1793698" y="4229463"/>
                <a:ext cx="21725" cy="43403"/>
              </a:xfrm>
              <a:custGeom>
                <a:avLst/>
                <a:gdLst/>
                <a:ahLst/>
                <a:cxnLst/>
                <a:rect l="l" t="t" r="r" b="b"/>
                <a:pathLst>
                  <a:path w="919" h="1836" extrusionOk="0">
                    <a:moveTo>
                      <a:pt x="0" y="1"/>
                    </a:moveTo>
                    <a:lnTo>
                      <a:pt x="0" y="1836"/>
                    </a:lnTo>
                    <a:cubicBezTo>
                      <a:pt x="507" y="1836"/>
                      <a:pt x="918" y="1425"/>
                      <a:pt x="918" y="918"/>
                    </a:cubicBezTo>
                    <a:cubicBezTo>
                      <a:pt x="918" y="412"/>
                      <a:pt x="507" y="1"/>
                      <a:pt x="0"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1793698" y="4353667"/>
                <a:ext cx="23167" cy="43403"/>
              </a:xfrm>
              <a:custGeom>
                <a:avLst/>
                <a:gdLst/>
                <a:ahLst/>
                <a:cxnLst/>
                <a:rect l="l" t="t" r="r" b="b"/>
                <a:pathLst>
                  <a:path w="980" h="1836" extrusionOk="0">
                    <a:moveTo>
                      <a:pt x="0" y="0"/>
                    </a:moveTo>
                    <a:lnTo>
                      <a:pt x="0" y="1835"/>
                    </a:lnTo>
                    <a:cubicBezTo>
                      <a:pt x="447" y="1835"/>
                      <a:pt x="830" y="1513"/>
                      <a:pt x="905" y="1072"/>
                    </a:cubicBezTo>
                    <a:cubicBezTo>
                      <a:pt x="979" y="631"/>
                      <a:pt x="726" y="201"/>
                      <a:pt x="304" y="52"/>
                    </a:cubicBezTo>
                    <a:cubicBezTo>
                      <a:pt x="207" y="19"/>
                      <a:pt x="104" y="0"/>
                      <a:pt x="0"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1816818" y="4353667"/>
                <a:ext cx="23144" cy="43403"/>
              </a:xfrm>
              <a:custGeom>
                <a:avLst/>
                <a:gdLst/>
                <a:ahLst/>
                <a:cxnLst/>
                <a:rect l="l" t="t" r="r" b="b"/>
                <a:pathLst>
                  <a:path w="979" h="1836" extrusionOk="0">
                    <a:moveTo>
                      <a:pt x="978" y="0"/>
                    </a:moveTo>
                    <a:cubicBezTo>
                      <a:pt x="875" y="0"/>
                      <a:pt x="773" y="19"/>
                      <a:pt x="675" y="52"/>
                    </a:cubicBezTo>
                    <a:cubicBezTo>
                      <a:pt x="254" y="201"/>
                      <a:pt x="0" y="631"/>
                      <a:pt x="74" y="1072"/>
                    </a:cubicBezTo>
                    <a:cubicBezTo>
                      <a:pt x="150" y="1513"/>
                      <a:pt x="532" y="1834"/>
                      <a:pt x="978" y="1835"/>
                    </a:cubicBezTo>
                    <a:lnTo>
                      <a:pt x="978"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1832988" y="2565112"/>
                <a:ext cx="37848" cy="75719"/>
              </a:xfrm>
              <a:custGeom>
                <a:avLst/>
                <a:gdLst/>
                <a:ahLst/>
                <a:cxnLst/>
                <a:rect l="l" t="t" r="r" b="b"/>
                <a:pathLst>
                  <a:path w="1601" h="3203" extrusionOk="0">
                    <a:moveTo>
                      <a:pt x="1598" y="1"/>
                    </a:moveTo>
                    <a:cubicBezTo>
                      <a:pt x="715" y="1"/>
                      <a:pt x="0" y="718"/>
                      <a:pt x="0" y="1601"/>
                    </a:cubicBezTo>
                    <a:cubicBezTo>
                      <a:pt x="0" y="2486"/>
                      <a:pt x="717" y="3202"/>
                      <a:pt x="1601" y="3202"/>
                    </a:cubicBezTo>
                    <a:lnTo>
                      <a:pt x="1601" y="1"/>
                    </a:lnTo>
                    <a:cubicBezTo>
                      <a:pt x="1600" y="1"/>
                      <a:pt x="1599" y="1"/>
                      <a:pt x="1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1795164" y="2565088"/>
                <a:ext cx="37895" cy="75743"/>
              </a:xfrm>
              <a:custGeom>
                <a:avLst/>
                <a:gdLst/>
                <a:ahLst/>
                <a:cxnLst/>
                <a:rect l="l" t="t" r="r" b="b"/>
                <a:pathLst>
                  <a:path w="1603" h="3204" extrusionOk="0">
                    <a:moveTo>
                      <a:pt x="1" y="0"/>
                    </a:moveTo>
                    <a:lnTo>
                      <a:pt x="1" y="3203"/>
                    </a:lnTo>
                    <a:cubicBezTo>
                      <a:pt x="885" y="3203"/>
                      <a:pt x="1603" y="2486"/>
                      <a:pt x="1603" y="1602"/>
                    </a:cubicBezTo>
                    <a:lnTo>
                      <a:pt x="1603" y="1602"/>
                    </a:lnTo>
                    <a:cubicBezTo>
                      <a:pt x="1603" y="1602"/>
                      <a:pt x="1603" y="1602"/>
                      <a:pt x="1603" y="1602"/>
                    </a:cubicBezTo>
                    <a:lnTo>
                      <a:pt x="1603" y="1601"/>
                    </a:lnTo>
                    <a:cubicBezTo>
                      <a:pt x="1603" y="1601"/>
                      <a:pt x="1603" y="1601"/>
                      <a:pt x="1603" y="1602"/>
                    </a:cubicBezTo>
                    <a:lnTo>
                      <a:pt x="1603" y="1602"/>
                    </a:lnTo>
                    <a:cubicBezTo>
                      <a:pt x="1603" y="716"/>
                      <a:pt x="885"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1911780" y="2331549"/>
                <a:ext cx="116309" cy="236731"/>
              </a:xfrm>
              <a:custGeom>
                <a:avLst/>
                <a:gdLst/>
                <a:ahLst/>
                <a:cxnLst/>
                <a:rect l="l" t="t" r="r" b="b"/>
                <a:pathLst>
                  <a:path w="4920" h="10014" extrusionOk="0">
                    <a:moveTo>
                      <a:pt x="4920" y="0"/>
                    </a:moveTo>
                    <a:cubicBezTo>
                      <a:pt x="2195" y="50"/>
                      <a:pt x="0" y="2270"/>
                      <a:pt x="0" y="5007"/>
                    </a:cubicBezTo>
                    <a:cubicBezTo>
                      <a:pt x="0" y="7743"/>
                      <a:pt x="2195" y="9962"/>
                      <a:pt x="4920" y="10013"/>
                    </a:cubicBezTo>
                    <a:lnTo>
                      <a:pt x="4920" y="8346"/>
                    </a:lnTo>
                    <a:cubicBezTo>
                      <a:pt x="3064" y="8346"/>
                      <a:pt x="1559" y="6843"/>
                      <a:pt x="1559" y="4987"/>
                    </a:cubicBezTo>
                    <a:cubicBezTo>
                      <a:pt x="1559" y="3133"/>
                      <a:pt x="3064" y="1628"/>
                      <a:pt x="4920" y="1628"/>
                    </a:cubicBezTo>
                    <a:lnTo>
                      <a:pt x="492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1804542" y="2331437"/>
                <a:ext cx="129744" cy="236944"/>
              </a:xfrm>
              <a:custGeom>
                <a:avLst/>
                <a:gdLst/>
                <a:ahLst/>
                <a:cxnLst/>
                <a:rect l="l" t="t" r="r" b="b"/>
                <a:pathLst>
                  <a:path w="5105" h="10023" extrusionOk="0">
                    <a:moveTo>
                      <a:pt x="93" y="0"/>
                    </a:moveTo>
                    <a:cubicBezTo>
                      <a:pt x="62" y="0"/>
                      <a:pt x="32" y="4"/>
                      <a:pt x="1" y="4"/>
                    </a:cubicBezTo>
                    <a:lnTo>
                      <a:pt x="1" y="1633"/>
                    </a:lnTo>
                    <a:cubicBezTo>
                      <a:pt x="1856" y="1633"/>
                      <a:pt x="3359" y="3138"/>
                      <a:pt x="3359" y="4994"/>
                    </a:cubicBezTo>
                    <a:cubicBezTo>
                      <a:pt x="3359" y="6849"/>
                      <a:pt x="1856" y="8352"/>
                      <a:pt x="1" y="8352"/>
                    </a:cubicBezTo>
                    <a:lnTo>
                      <a:pt x="1" y="10018"/>
                    </a:lnTo>
                    <a:cubicBezTo>
                      <a:pt x="32" y="10018"/>
                      <a:pt x="62" y="10022"/>
                      <a:pt x="93" y="10022"/>
                    </a:cubicBezTo>
                    <a:cubicBezTo>
                      <a:pt x="2860" y="10022"/>
                      <a:pt x="5105" y="7779"/>
                      <a:pt x="5105" y="5012"/>
                    </a:cubicBezTo>
                    <a:cubicBezTo>
                      <a:pt x="5105" y="2243"/>
                      <a:pt x="2860" y="0"/>
                      <a:pt x="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1811579" y="591865"/>
                <a:ext cx="33154" cy="1751595"/>
              </a:xfrm>
              <a:custGeom>
                <a:avLst/>
                <a:gdLst/>
                <a:ahLst/>
                <a:cxnLst/>
                <a:rect l="l" t="t" r="r" b="b"/>
                <a:pathLst>
                  <a:path w="1361" h="23042" extrusionOk="0">
                    <a:moveTo>
                      <a:pt x="1" y="0"/>
                    </a:moveTo>
                    <a:lnTo>
                      <a:pt x="1" y="23041"/>
                    </a:lnTo>
                    <a:lnTo>
                      <a:pt x="1361" y="23041"/>
                    </a:lnTo>
                    <a:lnTo>
                      <a:pt x="13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44"/>
            <p:cNvGrpSpPr/>
            <p:nvPr/>
          </p:nvGrpSpPr>
          <p:grpSpPr>
            <a:xfrm>
              <a:off x="601225" y="1156000"/>
              <a:ext cx="272248" cy="52303"/>
              <a:chOff x="-1992859" y="3920427"/>
              <a:chExt cx="399132" cy="76679"/>
            </a:xfrm>
          </p:grpSpPr>
          <p:sp>
            <p:nvSpPr>
              <p:cNvPr id="1196" name="Google Shape;1196;p44"/>
              <p:cNvSpPr/>
              <p:nvPr/>
            </p:nvSpPr>
            <p:spPr>
              <a:xfrm>
                <a:off x="-1813963" y="3920427"/>
                <a:ext cx="220236" cy="76677"/>
              </a:xfrm>
              <a:custGeom>
                <a:avLst/>
                <a:gdLst/>
                <a:ahLst/>
                <a:cxnLst/>
                <a:rect l="l" t="t" r="r" b="b"/>
                <a:pathLst>
                  <a:path w="8443" h="2507" extrusionOk="0">
                    <a:moveTo>
                      <a:pt x="1" y="0"/>
                    </a:moveTo>
                    <a:lnTo>
                      <a:pt x="1" y="2506"/>
                    </a:lnTo>
                    <a:lnTo>
                      <a:pt x="7205" y="2506"/>
                    </a:lnTo>
                    <a:cubicBezTo>
                      <a:pt x="7888" y="2505"/>
                      <a:pt x="8440" y="1952"/>
                      <a:pt x="8443" y="1269"/>
                    </a:cubicBezTo>
                    <a:lnTo>
                      <a:pt x="8443" y="1238"/>
                    </a:lnTo>
                    <a:cubicBezTo>
                      <a:pt x="8440" y="556"/>
                      <a:pt x="7888" y="3"/>
                      <a:pt x="72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1992859" y="3920429"/>
                <a:ext cx="199545" cy="76677"/>
              </a:xfrm>
              <a:custGeom>
                <a:avLst/>
                <a:gdLst/>
                <a:ahLst/>
                <a:cxnLst/>
                <a:rect l="l" t="t" r="r" b="b"/>
                <a:pathLst>
                  <a:path w="8441" h="2507" extrusionOk="0">
                    <a:moveTo>
                      <a:pt x="1237" y="0"/>
                    </a:moveTo>
                    <a:cubicBezTo>
                      <a:pt x="554" y="3"/>
                      <a:pt x="2" y="556"/>
                      <a:pt x="0" y="1238"/>
                    </a:cubicBezTo>
                    <a:lnTo>
                      <a:pt x="0" y="1269"/>
                    </a:lnTo>
                    <a:cubicBezTo>
                      <a:pt x="2" y="1952"/>
                      <a:pt x="554" y="2505"/>
                      <a:pt x="1237" y="2506"/>
                    </a:cubicBezTo>
                    <a:lnTo>
                      <a:pt x="8441" y="2506"/>
                    </a:lnTo>
                    <a:lnTo>
                      <a:pt x="844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8" name="Google Shape;1198;p44"/>
          <p:cNvGrpSpPr/>
          <p:nvPr/>
        </p:nvGrpSpPr>
        <p:grpSpPr>
          <a:xfrm>
            <a:off x="7629753" y="-464910"/>
            <a:ext cx="1054404" cy="5223512"/>
            <a:chOff x="7629753" y="-464910"/>
            <a:chExt cx="1054404" cy="5223512"/>
          </a:xfrm>
        </p:grpSpPr>
        <p:grpSp>
          <p:nvGrpSpPr>
            <p:cNvPr id="1199" name="Google Shape;1199;p44"/>
            <p:cNvGrpSpPr/>
            <p:nvPr/>
          </p:nvGrpSpPr>
          <p:grpSpPr>
            <a:xfrm>
              <a:off x="7629753" y="-464910"/>
              <a:ext cx="1054404" cy="5223512"/>
              <a:chOff x="742102" y="-9"/>
              <a:chExt cx="893487" cy="4426330"/>
            </a:xfrm>
          </p:grpSpPr>
          <p:grpSp>
            <p:nvGrpSpPr>
              <p:cNvPr id="1200" name="Google Shape;1200;p44"/>
              <p:cNvGrpSpPr/>
              <p:nvPr/>
            </p:nvGrpSpPr>
            <p:grpSpPr>
              <a:xfrm>
                <a:off x="742102" y="-9"/>
                <a:ext cx="893487" cy="4426330"/>
                <a:chOff x="742102" y="-9"/>
                <a:chExt cx="893487" cy="4426330"/>
              </a:xfrm>
            </p:grpSpPr>
            <p:sp>
              <p:nvSpPr>
                <p:cNvPr id="1201" name="Google Shape;1201;p44"/>
                <p:cNvSpPr/>
                <p:nvPr/>
              </p:nvSpPr>
              <p:spPr>
                <a:xfrm>
                  <a:off x="936470"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952450" y="4010517"/>
                  <a:ext cx="238788" cy="238788"/>
                </a:xfrm>
                <a:custGeom>
                  <a:avLst/>
                  <a:gdLst/>
                  <a:ahLst/>
                  <a:cxnLst/>
                  <a:rect l="l" t="t" r="r" b="b"/>
                  <a:pathLst>
                    <a:path w="10101" h="10101" extrusionOk="0">
                      <a:moveTo>
                        <a:pt x="1" y="1"/>
                      </a:moveTo>
                      <a:lnTo>
                        <a:pt x="10100" y="10101"/>
                      </a:lnTo>
                      <a:lnTo>
                        <a:pt x="10100" y="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951457" y="3647336"/>
                  <a:ext cx="239804" cy="302568"/>
                </a:xfrm>
                <a:custGeom>
                  <a:avLst/>
                  <a:gdLst/>
                  <a:ahLst/>
                  <a:cxnLst/>
                  <a:rect l="l" t="t" r="r" b="b"/>
                  <a:pathLst>
                    <a:path w="10144" h="12799" extrusionOk="0">
                      <a:moveTo>
                        <a:pt x="1" y="0"/>
                      </a:moveTo>
                      <a:lnTo>
                        <a:pt x="1" y="12798"/>
                      </a:lnTo>
                      <a:lnTo>
                        <a:pt x="10144" y="12798"/>
                      </a:lnTo>
                      <a:lnTo>
                        <a:pt x="10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742102" y="2935134"/>
                  <a:ext cx="331835" cy="645845"/>
                </a:xfrm>
                <a:custGeom>
                  <a:avLst/>
                  <a:gdLst/>
                  <a:ahLst/>
                  <a:cxnLst/>
                  <a:rect l="l" t="t" r="r" b="b"/>
                  <a:pathLst>
                    <a:path w="14037" h="27320" extrusionOk="0">
                      <a:moveTo>
                        <a:pt x="8221" y="0"/>
                      </a:moveTo>
                      <a:cubicBezTo>
                        <a:pt x="8221" y="0"/>
                        <a:pt x="0" y="5213"/>
                        <a:pt x="0" y="13661"/>
                      </a:cubicBezTo>
                      <a:cubicBezTo>
                        <a:pt x="0" y="22106"/>
                        <a:pt x="8221" y="27320"/>
                        <a:pt x="8221" y="27320"/>
                      </a:cubicBezTo>
                      <a:lnTo>
                        <a:pt x="14036" y="27320"/>
                      </a:lnTo>
                      <a:lnTo>
                        <a:pt x="140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903251" y="3576308"/>
                  <a:ext cx="287982" cy="84825"/>
                </a:xfrm>
                <a:custGeom>
                  <a:avLst/>
                  <a:gdLst/>
                  <a:ahLst/>
                  <a:cxnLst/>
                  <a:rect l="l" t="t" r="r" b="b"/>
                  <a:pathLst>
                    <a:path w="12182" h="2809" extrusionOk="0">
                      <a:moveTo>
                        <a:pt x="1387" y="1"/>
                      </a:moveTo>
                      <a:cubicBezTo>
                        <a:pt x="623" y="3"/>
                        <a:pt x="4" y="622"/>
                        <a:pt x="1" y="1387"/>
                      </a:cubicBezTo>
                      <a:lnTo>
                        <a:pt x="1" y="1422"/>
                      </a:lnTo>
                      <a:cubicBezTo>
                        <a:pt x="4" y="2186"/>
                        <a:pt x="623" y="2805"/>
                        <a:pt x="1387" y="2808"/>
                      </a:cubicBezTo>
                      <a:lnTo>
                        <a:pt x="12181" y="2808"/>
                      </a:lnTo>
                      <a:lnTo>
                        <a:pt x="12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949093" y="2935134"/>
                  <a:ext cx="242145" cy="645845"/>
                </a:xfrm>
                <a:custGeom>
                  <a:avLst/>
                  <a:gdLst/>
                  <a:ahLst/>
                  <a:cxnLst/>
                  <a:rect l="l" t="t" r="r" b="b"/>
                  <a:pathLst>
                    <a:path w="10243" h="27320" extrusionOk="0">
                      <a:moveTo>
                        <a:pt x="4153" y="0"/>
                      </a:moveTo>
                      <a:cubicBezTo>
                        <a:pt x="4153" y="0"/>
                        <a:pt x="1" y="5931"/>
                        <a:pt x="1" y="13661"/>
                      </a:cubicBezTo>
                      <a:cubicBezTo>
                        <a:pt x="1" y="21389"/>
                        <a:pt x="3877" y="27320"/>
                        <a:pt x="3877" y="27320"/>
                      </a:cubicBezTo>
                      <a:lnTo>
                        <a:pt x="10242" y="27320"/>
                      </a:lnTo>
                      <a:lnTo>
                        <a:pt x="102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1034410" y="3029528"/>
                  <a:ext cx="97988" cy="468521"/>
                </a:xfrm>
                <a:custGeom>
                  <a:avLst/>
                  <a:gdLst/>
                  <a:ahLst/>
                  <a:cxnLst/>
                  <a:rect l="l" t="t" r="r" b="b"/>
                  <a:pathLst>
                    <a:path w="4145" h="19819" extrusionOk="0">
                      <a:moveTo>
                        <a:pt x="4145" y="1"/>
                      </a:moveTo>
                      <a:cubicBezTo>
                        <a:pt x="4144" y="1"/>
                        <a:pt x="0" y="3410"/>
                        <a:pt x="0" y="9668"/>
                      </a:cubicBezTo>
                      <a:cubicBezTo>
                        <a:pt x="0" y="15925"/>
                        <a:pt x="4145" y="19818"/>
                        <a:pt x="4145" y="19818"/>
                      </a:cubicBezTo>
                      <a:cubicBezTo>
                        <a:pt x="4145" y="19818"/>
                        <a:pt x="3208" y="15107"/>
                        <a:pt x="3208" y="9668"/>
                      </a:cubicBezTo>
                      <a:cubicBezTo>
                        <a:pt x="3208" y="4228"/>
                        <a:pt x="4145" y="1"/>
                        <a:pt x="4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822690" y="3029528"/>
                  <a:ext cx="97964" cy="468521"/>
                </a:xfrm>
                <a:custGeom>
                  <a:avLst/>
                  <a:gdLst/>
                  <a:ahLst/>
                  <a:cxnLst/>
                  <a:rect l="l" t="t" r="r" b="b"/>
                  <a:pathLst>
                    <a:path w="4144" h="19819" extrusionOk="0">
                      <a:moveTo>
                        <a:pt x="4144" y="1"/>
                      </a:moveTo>
                      <a:lnTo>
                        <a:pt x="4144" y="1"/>
                      </a:lnTo>
                      <a:cubicBezTo>
                        <a:pt x="4143" y="1"/>
                        <a:pt x="1" y="3410"/>
                        <a:pt x="1" y="9668"/>
                      </a:cubicBezTo>
                      <a:cubicBezTo>
                        <a:pt x="1" y="15925"/>
                        <a:pt x="4144" y="19818"/>
                        <a:pt x="4144" y="19818"/>
                      </a:cubicBezTo>
                      <a:cubicBezTo>
                        <a:pt x="4144" y="19818"/>
                        <a:pt x="2807" y="15107"/>
                        <a:pt x="2807" y="9668"/>
                      </a:cubicBezTo>
                      <a:cubicBezTo>
                        <a:pt x="2807" y="4228"/>
                        <a:pt x="4144" y="1"/>
                        <a:pt x="4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1122871" y="3690763"/>
                  <a:ext cx="68367" cy="253610"/>
                </a:xfrm>
                <a:custGeom>
                  <a:avLst/>
                  <a:gdLst/>
                  <a:ahLst/>
                  <a:cxnLst/>
                  <a:rect l="l" t="t" r="r" b="b"/>
                  <a:pathLst>
                    <a:path w="2892" h="10728" extrusionOk="0">
                      <a:moveTo>
                        <a:pt x="2891" y="0"/>
                      </a:moveTo>
                      <a:lnTo>
                        <a:pt x="1" y="2608"/>
                      </a:lnTo>
                      <a:lnTo>
                        <a:pt x="1" y="10727"/>
                      </a:lnTo>
                      <a:lnTo>
                        <a:pt x="2891" y="10727"/>
                      </a:lnTo>
                      <a:lnTo>
                        <a:pt x="28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987012" y="3690763"/>
                  <a:ext cx="97184" cy="253610"/>
                </a:xfrm>
                <a:custGeom>
                  <a:avLst/>
                  <a:gdLst/>
                  <a:ahLst/>
                  <a:cxnLst/>
                  <a:rect l="l" t="t" r="r" b="b"/>
                  <a:pathLst>
                    <a:path w="4111" h="10728" extrusionOk="0">
                      <a:moveTo>
                        <a:pt x="2005" y="0"/>
                      </a:moveTo>
                      <a:lnTo>
                        <a:pt x="0" y="2708"/>
                      </a:lnTo>
                      <a:lnTo>
                        <a:pt x="0" y="10727"/>
                      </a:lnTo>
                      <a:lnTo>
                        <a:pt x="4111" y="10727"/>
                      </a:lnTo>
                      <a:lnTo>
                        <a:pt x="4111" y="2574"/>
                      </a:lnTo>
                      <a:lnTo>
                        <a:pt x="20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873977" y="2298361"/>
                  <a:ext cx="321930" cy="385947"/>
                </a:xfrm>
                <a:custGeom>
                  <a:avLst/>
                  <a:gdLst/>
                  <a:ahLst/>
                  <a:cxnLst/>
                  <a:rect l="l" t="t" r="r" b="b"/>
                  <a:pathLst>
                    <a:path w="13618" h="16326" extrusionOk="0">
                      <a:moveTo>
                        <a:pt x="13617" y="1"/>
                      </a:moveTo>
                      <a:cubicBezTo>
                        <a:pt x="13617" y="1"/>
                        <a:pt x="11963" y="2073"/>
                        <a:pt x="7753" y="4211"/>
                      </a:cubicBezTo>
                      <a:cubicBezTo>
                        <a:pt x="3544" y="6349"/>
                        <a:pt x="0" y="10627"/>
                        <a:pt x="3376" y="16324"/>
                      </a:cubicBezTo>
                      <a:lnTo>
                        <a:pt x="13617" y="16325"/>
                      </a:lnTo>
                      <a:lnTo>
                        <a:pt x="136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1082518" y="2786131"/>
                  <a:ext cx="43758" cy="42079"/>
                </a:xfrm>
                <a:custGeom>
                  <a:avLst/>
                  <a:gdLst/>
                  <a:ahLst/>
                  <a:cxnLst/>
                  <a:rect l="l" t="t" r="r" b="b"/>
                  <a:pathLst>
                    <a:path w="1851" h="1780" extrusionOk="0">
                      <a:moveTo>
                        <a:pt x="960" y="0"/>
                      </a:moveTo>
                      <a:cubicBezTo>
                        <a:pt x="601" y="0"/>
                        <a:pt x="276" y="217"/>
                        <a:pt x="138" y="549"/>
                      </a:cubicBezTo>
                      <a:cubicBezTo>
                        <a:pt x="0" y="882"/>
                        <a:pt x="77" y="1264"/>
                        <a:pt x="331" y="1519"/>
                      </a:cubicBezTo>
                      <a:cubicBezTo>
                        <a:pt x="501" y="1689"/>
                        <a:pt x="728" y="1780"/>
                        <a:pt x="959" y="1780"/>
                      </a:cubicBezTo>
                      <a:cubicBezTo>
                        <a:pt x="1074" y="1780"/>
                        <a:pt x="1190" y="1757"/>
                        <a:pt x="1301" y="1712"/>
                      </a:cubicBezTo>
                      <a:cubicBezTo>
                        <a:pt x="1634" y="1574"/>
                        <a:pt x="1851" y="1250"/>
                        <a:pt x="1851" y="890"/>
                      </a:cubicBezTo>
                      <a:cubicBezTo>
                        <a:pt x="1851" y="398"/>
                        <a:pt x="1452" y="0"/>
                        <a:pt x="9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4"/>
                <p:cNvSpPr/>
                <p:nvPr/>
              </p:nvSpPr>
              <p:spPr>
                <a:xfrm>
                  <a:off x="1082518" y="3674286"/>
                  <a:ext cx="43758" cy="42079"/>
                </a:xfrm>
                <a:custGeom>
                  <a:avLst/>
                  <a:gdLst/>
                  <a:ahLst/>
                  <a:cxnLst/>
                  <a:rect l="l" t="t" r="r" b="b"/>
                  <a:pathLst>
                    <a:path w="1851" h="1780" extrusionOk="0">
                      <a:moveTo>
                        <a:pt x="960" y="0"/>
                      </a:moveTo>
                      <a:cubicBezTo>
                        <a:pt x="601" y="0"/>
                        <a:pt x="276" y="216"/>
                        <a:pt x="138" y="549"/>
                      </a:cubicBezTo>
                      <a:cubicBezTo>
                        <a:pt x="0" y="882"/>
                        <a:pt x="77" y="1264"/>
                        <a:pt x="331" y="1519"/>
                      </a:cubicBezTo>
                      <a:cubicBezTo>
                        <a:pt x="501" y="1689"/>
                        <a:pt x="729" y="1779"/>
                        <a:pt x="961" y="1779"/>
                      </a:cubicBezTo>
                      <a:cubicBezTo>
                        <a:pt x="1075" y="1779"/>
                        <a:pt x="1191" y="1757"/>
                        <a:pt x="1301" y="1712"/>
                      </a:cubicBezTo>
                      <a:cubicBezTo>
                        <a:pt x="1634" y="1574"/>
                        <a:pt x="1849" y="1250"/>
                        <a:pt x="1851" y="890"/>
                      </a:cubicBezTo>
                      <a:cubicBezTo>
                        <a:pt x="1851"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4"/>
                <p:cNvSpPr/>
                <p:nvPr/>
              </p:nvSpPr>
              <p:spPr>
                <a:xfrm>
                  <a:off x="950795" y="3674286"/>
                  <a:ext cx="43734" cy="42079"/>
                </a:xfrm>
                <a:custGeom>
                  <a:avLst/>
                  <a:gdLst/>
                  <a:ahLst/>
                  <a:cxnLst/>
                  <a:rect l="l" t="t" r="r" b="b"/>
                  <a:pathLst>
                    <a:path w="1850" h="1780" extrusionOk="0">
                      <a:moveTo>
                        <a:pt x="960" y="0"/>
                      </a:moveTo>
                      <a:cubicBezTo>
                        <a:pt x="600" y="0"/>
                        <a:pt x="276" y="216"/>
                        <a:pt x="138" y="549"/>
                      </a:cubicBezTo>
                      <a:cubicBezTo>
                        <a:pt x="0" y="882"/>
                        <a:pt x="76" y="1264"/>
                        <a:pt x="331" y="1519"/>
                      </a:cubicBezTo>
                      <a:cubicBezTo>
                        <a:pt x="501" y="1689"/>
                        <a:pt x="729" y="1779"/>
                        <a:pt x="960" y="1779"/>
                      </a:cubicBezTo>
                      <a:cubicBezTo>
                        <a:pt x="1075" y="1779"/>
                        <a:pt x="1191" y="1757"/>
                        <a:pt x="1301" y="1712"/>
                      </a:cubicBezTo>
                      <a:cubicBezTo>
                        <a:pt x="1634" y="1574"/>
                        <a:pt x="1849" y="1250"/>
                        <a:pt x="1849" y="890"/>
                      </a:cubicBezTo>
                      <a:cubicBezTo>
                        <a:pt x="1849" y="398"/>
                        <a:pt x="1452" y="0"/>
                        <a:pt x="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966398" y="2786131"/>
                  <a:ext cx="43758" cy="42079"/>
                </a:xfrm>
                <a:custGeom>
                  <a:avLst/>
                  <a:gdLst/>
                  <a:ahLst/>
                  <a:cxnLst/>
                  <a:rect l="l" t="t" r="r" b="b"/>
                  <a:pathLst>
                    <a:path w="1851" h="1780" extrusionOk="0">
                      <a:moveTo>
                        <a:pt x="961" y="0"/>
                      </a:moveTo>
                      <a:cubicBezTo>
                        <a:pt x="600" y="0"/>
                        <a:pt x="275" y="217"/>
                        <a:pt x="137" y="549"/>
                      </a:cubicBezTo>
                      <a:cubicBezTo>
                        <a:pt x="1" y="882"/>
                        <a:pt x="76" y="1264"/>
                        <a:pt x="331" y="1519"/>
                      </a:cubicBezTo>
                      <a:cubicBezTo>
                        <a:pt x="501" y="1689"/>
                        <a:pt x="729" y="1780"/>
                        <a:pt x="960" y="1780"/>
                      </a:cubicBezTo>
                      <a:cubicBezTo>
                        <a:pt x="1075" y="1780"/>
                        <a:pt x="1191" y="1757"/>
                        <a:pt x="1301" y="1712"/>
                      </a:cubicBezTo>
                      <a:cubicBezTo>
                        <a:pt x="1633" y="1574"/>
                        <a:pt x="1850" y="1250"/>
                        <a:pt x="1850" y="890"/>
                      </a:cubicBezTo>
                      <a:cubicBezTo>
                        <a:pt x="1850" y="398"/>
                        <a:pt x="1452" y="0"/>
                        <a:pt x="9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1186452" y="2745541"/>
                  <a:ext cx="254792" cy="123283"/>
                </a:xfrm>
                <a:custGeom>
                  <a:avLst/>
                  <a:gdLst/>
                  <a:ahLst/>
                  <a:cxnLst/>
                  <a:rect l="l" t="t" r="r" b="b"/>
                  <a:pathLst>
                    <a:path w="10778" h="5215" extrusionOk="0">
                      <a:moveTo>
                        <a:pt x="0" y="1"/>
                      </a:moveTo>
                      <a:lnTo>
                        <a:pt x="0" y="5214"/>
                      </a:lnTo>
                      <a:lnTo>
                        <a:pt x="10778" y="5214"/>
                      </a:lnTo>
                      <a:lnTo>
                        <a:pt x="10778" y="1"/>
                      </a:lnTo>
                      <a:close/>
                    </a:path>
                  </a:pathLst>
                </a:custGeom>
                <a:solidFill>
                  <a:srgbClr val="E5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1186452" y="4010517"/>
                  <a:ext cx="238811" cy="238788"/>
                </a:xfrm>
                <a:custGeom>
                  <a:avLst/>
                  <a:gdLst/>
                  <a:ahLst/>
                  <a:cxnLst/>
                  <a:rect l="l" t="t" r="r" b="b"/>
                  <a:pathLst>
                    <a:path w="10102" h="10101" extrusionOk="0">
                      <a:moveTo>
                        <a:pt x="10102" y="1"/>
                      </a:moveTo>
                      <a:lnTo>
                        <a:pt x="0" y="9"/>
                      </a:lnTo>
                      <a:lnTo>
                        <a:pt x="0" y="10101"/>
                      </a:lnTo>
                      <a:lnTo>
                        <a:pt x="101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1186452" y="3647336"/>
                  <a:ext cx="239804" cy="302568"/>
                </a:xfrm>
                <a:custGeom>
                  <a:avLst/>
                  <a:gdLst/>
                  <a:ahLst/>
                  <a:cxnLst/>
                  <a:rect l="l" t="t" r="r" b="b"/>
                  <a:pathLst>
                    <a:path w="10144" h="12799" extrusionOk="0">
                      <a:moveTo>
                        <a:pt x="0" y="0"/>
                      </a:moveTo>
                      <a:lnTo>
                        <a:pt x="0" y="12798"/>
                      </a:lnTo>
                      <a:lnTo>
                        <a:pt x="10143" y="12798"/>
                      </a:lnTo>
                      <a:lnTo>
                        <a:pt x="10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1303777" y="2935134"/>
                  <a:ext cx="331811" cy="645845"/>
                </a:xfrm>
                <a:custGeom>
                  <a:avLst/>
                  <a:gdLst/>
                  <a:ahLst/>
                  <a:cxnLst/>
                  <a:rect l="l" t="t" r="r" b="b"/>
                  <a:pathLst>
                    <a:path w="14036" h="27320" extrusionOk="0">
                      <a:moveTo>
                        <a:pt x="1" y="0"/>
                      </a:moveTo>
                      <a:lnTo>
                        <a:pt x="1" y="27320"/>
                      </a:lnTo>
                      <a:lnTo>
                        <a:pt x="5815" y="27320"/>
                      </a:lnTo>
                      <a:cubicBezTo>
                        <a:pt x="5815" y="27320"/>
                        <a:pt x="14036" y="22106"/>
                        <a:pt x="14036" y="13661"/>
                      </a:cubicBezTo>
                      <a:cubicBezTo>
                        <a:pt x="14036" y="5213"/>
                        <a:pt x="5815"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1186450" y="3576308"/>
                  <a:ext cx="287959" cy="84825"/>
                </a:xfrm>
                <a:custGeom>
                  <a:avLst/>
                  <a:gdLst/>
                  <a:ahLst/>
                  <a:cxnLst/>
                  <a:rect l="l" t="t" r="r" b="b"/>
                  <a:pathLst>
                    <a:path w="12181" h="2809" extrusionOk="0">
                      <a:moveTo>
                        <a:pt x="0" y="1"/>
                      </a:moveTo>
                      <a:lnTo>
                        <a:pt x="0" y="2808"/>
                      </a:lnTo>
                      <a:lnTo>
                        <a:pt x="10796" y="2808"/>
                      </a:lnTo>
                      <a:cubicBezTo>
                        <a:pt x="11559" y="2805"/>
                        <a:pt x="12178" y="2186"/>
                        <a:pt x="12181" y="1422"/>
                      </a:cubicBezTo>
                      <a:lnTo>
                        <a:pt x="12181" y="1387"/>
                      </a:lnTo>
                      <a:cubicBezTo>
                        <a:pt x="12178" y="622"/>
                        <a:pt x="11559" y="3"/>
                        <a:pt x="10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4"/>
                <p:cNvSpPr/>
                <p:nvPr/>
              </p:nvSpPr>
              <p:spPr>
                <a:xfrm>
                  <a:off x="1186452" y="2935134"/>
                  <a:ext cx="242192" cy="645845"/>
                </a:xfrm>
                <a:custGeom>
                  <a:avLst/>
                  <a:gdLst/>
                  <a:ahLst/>
                  <a:cxnLst/>
                  <a:rect l="l" t="t" r="r" b="b"/>
                  <a:pathLst>
                    <a:path w="10245" h="27320" extrusionOk="0">
                      <a:moveTo>
                        <a:pt x="0" y="0"/>
                      </a:moveTo>
                      <a:lnTo>
                        <a:pt x="0" y="27320"/>
                      </a:lnTo>
                      <a:lnTo>
                        <a:pt x="6367" y="27320"/>
                      </a:lnTo>
                      <a:cubicBezTo>
                        <a:pt x="6367" y="27320"/>
                        <a:pt x="10245" y="21389"/>
                        <a:pt x="10245" y="13661"/>
                      </a:cubicBezTo>
                      <a:cubicBezTo>
                        <a:pt x="10245" y="5931"/>
                        <a:pt x="6093" y="0"/>
                        <a:pt x="6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4"/>
                <p:cNvSpPr/>
                <p:nvPr/>
              </p:nvSpPr>
              <p:spPr>
                <a:xfrm>
                  <a:off x="1245315" y="3029528"/>
                  <a:ext cx="97988" cy="468521"/>
                </a:xfrm>
                <a:custGeom>
                  <a:avLst/>
                  <a:gdLst/>
                  <a:ahLst/>
                  <a:cxnLst/>
                  <a:rect l="l" t="t" r="r" b="b"/>
                  <a:pathLst>
                    <a:path w="4145" h="19819" extrusionOk="0">
                      <a:moveTo>
                        <a:pt x="1" y="1"/>
                      </a:moveTo>
                      <a:cubicBezTo>
                        <a:pt x="1" y="1"/>
                        <a:pt x="937" y="4228"/>
                        <a:pt x="937" y="9668"/>
                      </a:cubicBezTo>
                      <a:cubicBezTo>
                        <a:pt x="937" y="15107"/>
                        <a:pt x="1" y="19818"/>
                        <a:pt x="1" y="19818"/>
                      </a:cubicBezTo>
                      <a:cubicBezTo>
                        <a:pt x="1" y="19818"/>
                        <a:pt x="4145" y="15925"/>
                        <a:pt x="4145" y="9668"/>
                      </a:cubicBezTo>
                      <a:cubicBezTo>
                        <a:pt x="4145"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4"/>
                <p:cNvSpPr/>
                <p:nvPr/>
              </p:nvSpPr>
              <p:spPr>
                <a:xfrm>
                  <a:off x="1457059" y="3029528"/>
                  <a:ext cx="97964" cy="468521"/>
                </a:xfrm>
                <a:custGeom>
                  <a:avLst/>
                  <a:gdLst/>
                  <a:ahLst/>
                  <a:cxnLst/>
                  <a:rect l="l" t="t" r="r" b="b"/>
                  <a:pathLst>
                    <a:path w="4144" h="19819" extrusionOk="0">
                      <a:moveTo>
                        <a:pt x="1" y="1"/>
                      </a:moveTo>
                      <a:lnTo>
                        <a:pt x="1" y="1"/>
                      </a:lnTo>
                      <a:cubicBezTo>
                        <a:pt x="1" y="1"/>
                        <a:pt x="1337" y="4228"/>
                        <a:pt x="1337" y="9668"/>
                      </a:cubicBezTo>
                      <a:cubicBezTo>
                        <a:pt x="1337" y="15107"/>
                        <a:pt x="1" y="19818"/>
                        <a:pt x="1" y="19818"/>
                      </a:cubicBezTo>
                      <a:cubicBezTo>
                        <a:pt x="1" y="19818"/>
                        <a:pt x="4143" y="15925"/>
                        <a:pt x="4143" y="9668"/>
                      </a:cubicBezTo>
                      <a:cubicBezTo>
                        <a:pt x="4143" y="3410"/>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4"/>
                <p:cNvSpPr/>
                <p:nvPr/>
              </p:nvSpPr>
              <p:spPr>
                <a:xfrm>
                  <a:off x="1186452" y="3690763"/>
                  <a:ext cx="68367" cy="253610"/>
                </a:xfrm>
                <a:custGeom>
                  <a:avLst/>
                  <a:gdLst/>
                  <a:ahLst/>
                  <a:cxnLst/>
                  <a:rect l="l" t="t" r="r" b="b"/>
                  <a:pathLst>
                    <a:path w="2892" h="10728" extrusionOk="0">
                      <a:moveTo>
                        <a:pt x="0" y="0"/>
                      </a:moveTo>
                      <a:lnTo>
                        <a:pt x="0" y="10727"/>
                      </a:lnTo>
                      <a:lnTo>
                        <a:pt x="2891" y="10727"/>
                      </a:lnTo>
                      <a:lnTo>
                        <a:pt x="2891" y="2608"/>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4"/>
                <p:cNvSpPr/>
                <p:nvPr/>
              </p:nvSpPr>
              <p:spPr>
                <a:xfrm>
                  <a:off x="1293517" y="3690763"/>
                  <a:ext cx="97208" cy="253610"/>
                </a:xfrm>
                <a:custGeom>
                  <a:avLst/>
                  <a:gdLst/>
                  <a:ahLst/>
                  <a:cxnLst/>
                  <a:rect l="l" t="t" r="r" b="b"/>
                  <a:pathLst>
                    <a:path w="4112" h="10728" extrusionOk="0">
                      <a:moveTo>
                        <a:pt x="2105" y="0"/>
                      </a:moveTo>
                      <a:lnTo>
                        <a:pt x="1" y="2574"/>
                      </a:lnTo>
                      <a:lnTo>
                        <a:pt x="1" y="10727"/>
                      </a:lnTo>
                      <a:lnTo>
                        <a:pt x="4111" y="10727"/>
                      </a:lnTo>
                      <a:lnTo>
                        <a:pt x="4111" y="2708"/>
                      </a:lnTo>
                      <a:lnTo>
                        <a:pt x="21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1190684" y="2298411"/>
                  <a:ext cx="321930" cy="385947"/>
                </a:xfrm>
                <a:custGeom>
                  <a:avLst/>
                  <a:gdLst/>
                  <a:ahLst/>
                  <a:cxnLst/>
                  <a:rect l="l" t="t" r="r" b="b"/>
                  <a:pathLst>
                    <a:path w="13618" h="16326" extrusionOk="0">
                      <a:moveTo>
                        <a:pt x="0" y="1"/>
                      </a:moveTo>
                      <a:lnTo>
                        <a:pt x="0" y="16325"/>
                      </a:lnTo>
                      <a:lnTo>
                        <a:pt x="10243" y="16324"/>
                      </a:lnTo>
                      <a:cubicBezTo>
                        <a:pt x="13618" y="10627"/>
                        <a:pt x="10075" y="6349"/>
                        <a:pt x="5865" y="4211"/>
                      </a:cubicBezTo>
                      <a:cubicBezTo>
                        <a:pt x="1654" y="2073"/>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1251438" y="2786131"/>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7"/>
                        <a:pt x="776" y="1780"/>
                        <a:pt x="890" y="1780"/>
                      </a:cubicBezTo>
                      <a:cubicBezTo>
                        <a:pt x="1122" y="1780"/>
                        <a:pt x="1349" y="1689"/>
                        <a:pt x="1519" y="1519"/>
                      </a:cubicBezTo>
                      <a:cubicBezTo>
                        <a:pt x="1774" y="1264"/>
                        <a:pt x="1850" y="882"/>
                        <a:pt x="1712"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1251438" y="3674286"/>
                  <a:ext cx="43734" cy="42079"/>
                </a:xfrm>
                <a:custGeom>
                  <a:avLst/>
                  <a:gdLst/>
                  <a:ahLst/>
                  <a:cxnLst/>
                  <a:rect l="l" t="t" r="r" b="b"/>
                  <a:pathLst>
                    <a:path w="1850" h="1780" extrusionOk="0">
                      <a:moveTo>
                        <a:pt x="890" y="0"/>
                      </a:moveTo>
                      <a:cubicBezTo>
                        <a:pt x="398" y="0"/>
                        <a:pt x="0" y="398"/>
                        <a:pt x="0" y="890"/>
                      </a:cubicBezTo>
                      <a:cubicBezTo>
                        <a:pt x="0" y="1250"/>
                        <a:pt x="218" y="1574"/>
                        <a:pt x="549" y="1712"/>
                      </a:cubicBezTo>
                      <a:cubicBezTo>
                        <a:pt x="660" y="1758"/>
                        <a:pt x="776" y="1780"/>
                        <a:pt x="890" y="1780"/>
                      </a:cubicBezTo>
                      <a:cubicBezTo>
                        <a:pt x="1122" y="1780"/>
                        <a:pt x="1349" y="1690"/>
                        <a:pt x="1519" y="1519"/>
                      </a:cubicBezTo>
                      <a:cubicBezTo>
                        <a:pt x="1774" y="1264"/>
                        <a:pt x="1850" y="882"/>
                        <a:pt x="1712" y="549"/>
                      </a:cubicBezTo>
                      <a:cubicBezTo>
                        <a:pt x="1574"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1383160" y="3674286"/>
                  <a:ext cx="43734" cy="42079"/>
                </a:xfrm>
                <a:custGeom>
                  <a:avLst/>
                  <a:gdLst/>
                  <a:ahLst/>
                  <a:cxnLst/>
                  <a:rect l="l" t="t" r="r" b="b"/>
                  <a:pathLst>
                    <a:path w="1850" h="1780" extrusionOk="0">
                      <a:moveTo>
                        <a:pt x="890" y="0"/>
                      </a:moveTo>
                      <a:cubicBezTo>
                        <a:pt x="398" y="0"/>
                        <a:pt x="0" y="398"/>
                        <a:pt x="0" y="890"/>
                      </a:cubicBezTo>
                      <a:cubicBezTo>
                        <a:pt x="0" y="1250"/>
                        <a:pt x="218" y="1574"/>
                        <a:pt x="551" y="1712"/>
                      </a:cubicBezTo>
                      <a:cubicBezTo>
                        <a:pt x="661" y="1758"/>
                        <a:pt x="776" y="1780"/>
                        <a:pt x="891" y="1780"/>
                      </a:cubicBezTo>
                      <a:cubicBezTo>
                        <a:pt x="1122" y="1780"/>
                        <a:pt x="1349" y="1690"/>
                        <a:pt x="1519" y="1519"/>
                      </a:cubicBezTo>
                      <a:cubicBezTo>
                        <a:pt x="1774" y="1264"/>
                        <a:pt x="1850" y="882"/>
                        <a:pt x="1713" y="549"/>
                      </a:cubicBezTo>
                      <a:cubicBezTo>
                        <a:pt x="1575" y="216"/>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1367581" y="2786131"/>
                  <a:ext cx="43734" cy="42079"/>
                </a:xfrm>
                <a:custGeom>
                  <a:avLst/>
                  <a:gdLst/>
                  <a:ahLst/>
                  <a:cxnLst/>
                  <a:rect l="l" t="t" r="r" b="b"/>
                  <a:pathLst>
                    <a:path w="1850" h="1780" extrusionOk="0">
                      <a:moveTo>
                        <a:pt x="890" y="0"/>
                      </a:moveTo>
                      <a:cubicBezTo>
                        <a:pt x="398" y="0"/>
                        <a:pt x="0" y="398"/>
                        <a:pt x="0" y="890"/>
                      </a:cubicBezTo>
                      <a:cubicBezTo>
                        <a:pt x="0" y="1250"/>
                        <a:pt x="216" y="1574"/>
                        <a:pt x="549" y="1712"/>
                      </a:cubicBezTo>
                      <a:cubicBezTo>
                        <a:pt x="659" y="1757"/>
                        <a:pt x="775" y="1780"/>
                        <a:pt x="890" y="1780"/>
                      </a:cubicBezTo>
                      <a:cubicBezTo>
                        <a:pt x="1122" y="1780"/>
                        <a:pt x="1349" y="1689"/>
                        <a:pt x="1519" y="1519"/>
                      </a:cubicBezTo>
                      <a:cubicBezTo>
                        <a:pt x="1773" y="1264"/>
                        <a:pt x="1849" y="882"/>
                        <a:pt x="1711" y="549"/>
                      </a:cubicBezTo>
                      <a:cubicBezTo>
                        <a:pt x="1574" y="217"/>
                        <a:pt x="1250"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1151486" y="2233499"/>
                  <a:ext cx="42457" cy="84868"/>
                </a:xfrm>
                <a:custGeom>
                  <a:avLst/>
                  <a:gdLst/>
                  <a:ahLst/>
                  <a:cxnLst/>
                  <a:rect l="l" t="t" r="r" b="b"/>
                  <a:pathLst>
                    <a:path w="1796" h="3590" extrusionOk="0">
                      <a:moveTo>
                        <a:pt x="1795" y="1"/>
                      </a:moveTo>
                      <a:cubicBezTo>
                        <a:pt x="804" y="1"/>
                        <a:pt x="1" y="804"/>
                        <a:pt x="1" y="1796"/>
                      </a:cubicBezTo>
                      <a:cubicBezTo>
                        <a:pt x="1" y="2787"/>
                        <a:pt x="804" y="3590"/>
                        <a:pt x="1795" y="3590"/>
                      </a:cubicBezTo>
                      <a:lnTo>
                        <a:pt x="1795"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1193920" y="2233522"/>
                  <a:ext cx="42434" cy="84844"/>
                </a:xfrm>
                <a:custGeom>
                  <a:avLst/>
                  <a:gdLst/>
                  <a:ahLst/>
                  <a:cxnLst/>
                  <a:rect l="l" t="t" r="r" b="b"/>
                  <a:pathLst>
                    <a:path w="1795" h="3589" extrusionOk="0">
                      <a:moveTo>
                        <a:pt x="0" y="1"/>
                      </a:moveTo>
                      <a:lnTo>
                        <a:pt x="0" y="3589"/>
                      </a:lnTo>
                      <a:cubicBezTo>
                        <a:pt x="991" y="3589"/>
                        <a:pt x="1795" y="2785"/>
                        <a:pt x="1795" y="1795"/>
                      </a:cubicBezTo>
                      <a:cubicBezTo>
                        <a:pt x="1795" y="805"/>
                        <a:pt x="991" y="1"/>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1056118" y="1971875"/>
                  <a:ext cx="130280" cy="265217"/>
                </a:xfrm>
                <a:custGeom>
                  <a:avLst/>
                  <a:gdLst/>
                  <a:ahLst/>
                  <a:cxnLst/>
                  <a:rect l="l" t="t" r="r" b="b"/>
                  <a:pathLst>
                    <a:path w="5511" h="11219" extrusionOk="0">
                      <a:moveTo>
                        <a:pt x="5510" y="0"/>
                      </a:moveTo>
                      <a:cubicBezTo>
                        <a:pt x="2458" y="56"/>
                        <a:pt x="1" y="2544"/>
                        <a:pt x="1" y="5609"/>
                      </a:cubicBezTo>
                      <a:cubicBezTo>
                        <a:pt x="1" y="8675"/>
                        <a:pt x="2458" y="11161"/>
                        <a:pt x="5510" y="11219"/>
                      </a:cubicBezTo>
                      <a:lnTo>
                        <a:pt x="5510" y="9352"/>
                      </a:lnTo>
                      <a:cubicBezTo>
                        <a:pt x="3432" y="9352"/>
                        <a:pt x="1747" y="7667"/>
                        <a:pt x="1747" y="5588"/>
                      </a:cubicBezTo>
                      <a:cubicBezTo>
                        <a:pt x="1747" y="3510"/>
                        <a:pt x="3432" y="1825"/>
                        <a:pt x="5510" y="1825"/>
                      </a:cubicBezTo>
                      <a:lnTo>
                        <a:pt x="5510"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1186374" y="1971757"/>
                  <a:ext cx="135221" cy="265454"/>
                </a:xfrm>
                <a:custGeom>
                  <a:avLst/>
                  <a:gdLst/>
                  <a:ahLst/>
                  <a:cxnLst/>
                  <a:rect l="l" t="t" r="r" b="b"/>
                  <a:pathLst>
                    <a:path w="5720" h="11229" extrusionOk="0">
                      <a:moveTo>
                        <a:pt x="104" y="0"/>
                      </a:moveTo>
                      <a:cubicBezTo>
                        <a:pt x="69" y="0"/>
                        <a:pt x="36" y="4"/>
                        <a:pt x="0" y="5"/>
                      </a:cubicBezTo>
                      <a:lnTo>
                        <a:pt x="0" y="1830"/>
                      </a:lnTo>
                      <a:cubicBezTo>
                        <a:pt x="2080" y="1830"/>
                        <a:pt x="3765" y="3515"/>
                        <a:pt x="3765" y="5593"/>
                      </a:cubicBezTo>
                      <a:cubicBezTo>
                        <a:pt x="3765" y="7671"/>
                        <a:pt x="2080" y="9357"/>
                        <a:pt x="0" y="9357"/>
                      </a:cubicBezTo>
                      <a:lnTo>
                        <a:pt x="0" y="11224"/>
                      </a:lnTo>
                      <a:cubicBezTo>
                        <a:pt x="36" y="11224"/>
                        <a:pt x="69" y="11229"/>
                        <a:pt x="104" y="11229"/>
                      </a:cubicBezTo>
                      <a:cubicBezTo>
                        <a:pt x="3206" y="11229"/>
                        <a:pt x="5719" y="8715"/>
                        <a:pt x="5719" y="5614"/>
                      </a:cubicBezTo>
                      <a:cubicBezTo>
                        <a:pt x="5719" y="2514"/>
                        <a:pt x="3206" y="0"/>
                        <a:pt x="104"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1186452" y="4285923"/>
                  <a:ext cx="18439" cy="93165"/>
                </a:xfrm>
                <a:custGeom>
                  <a:avLst/>
                  <a:gdLst/>
                  <a:ahLst/>
                  <a:cxnLst/>
                  <a:rect l="l" t="t" r="r" b="b"/>
                  <a:pathLst>
                    <a:path w="780" h="3941" extrusionOk="0">
                      <a:moveTo>
                        <a:pt x="323" y="1"/>
                      </a:moveTo>
                      <a:cubicBezTo>
                        <a:pt x="219" y="35"/>
                        <a:pt x="111" y="53"/>
                        <a:pt x="2" y="53"/>
                      </a:cubicBezTo>
                      <a:lnTo>
                        <a:pt x="0" y="3882"/>
                      </a:lnTo>
                      <a:cubicBezTo>
                        <a:pt x="116" y="3882"/>
                        <a:pt x="232" y="3903"/>
                        <a:pt x="341" y="3941"/>
                      </a:cubicBezTo>
                      <a:cubicBezTo>
                        <a:pt x="601" y="3587"/>
                        <a:pt x="779" y="2845"/>
                        <a:pt x="779" y="1984"/>
                      </a:cubicBezTo>
                      <a:cubicBezTo>
                        <a:pt x="779" y="1101"/>
                        <a:pt x="592" y="343"/>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1172822" y="4285900"/>
                  <a:ext cx="18439" cy="93189"/>
                </a:xfrm>
                <a:custGeom>
                  <a:avLst/>
                  <a:gdLst/>
                  <a:ahLst/>
                  <a:cxnLst/>
                  <a:rect l="l" t="t" r="r" b="b"/>
                  <a:pathLst>
                    <a:path w="780" h="3942" extrusionOk="0">
                      <a:moveTo>
                        <a:pt x="457" y="1"/>
                      </a:moveTo>
                      <a:cubicBezTo>
                        <a:pt x="188" y="344"/>
                        <a:pt x="1" y="1102"/>
                        <a:pt x="1" y="1984"/>
                      </a:cubicBezTo>
                      <a:cubicBezTo>
                        <a:pt x="1" y="2846"/>
                        <a:pt x="179" y="3588"/>
                        <a:pt x="439" y="3942"/>
                      </a:cubicBezTo>
                      <a:cubicBezTo>
                        <a:pt x="548" y="3903"/>
                        <a:pt x="664" y="3883"/>
                        <a:pt x="780" y="3883"/>
                      </a:cubicBezTo>
                      <a:lnTo>
                        <a:pt x="778" y="54"/>
                      </a:lnTo>
                      <a:cubicBezTo>
                        <a:pt x="669" y="54"/>
                        <a:pt x="560" y="36"/>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1166936" y="4238573"/>
                  <a:ext cx="24302" cy="48604"/>
                </a:xfrm>
                <a:custGeom>
                  <a:avLst/>
                  <a:gdLst/>
                  <a:ahLst/>
                  <a:cxnLst/>
                  <a:rect l="l" t="t" r="r" b="b"/>
                  <a:pathLst>
                    <a:path w="1028" h="2056" extrusionOk="0">
                      <a:moveTo>
                        <a:pt x="1027" y="0"/>
                      </a:moveTo>
                      <a:cubicBezTo>
                        <a:pt x="460" y="0"/>
                        <a:pt x="0" y="460"/>
                        <a:pt x="0" y="1027"/>
                      </a:cubicBezTo>
                      <a:cubicBezTo>
                        <a:pt x="0" y="1596"/>
                        <a:pt x="460" y="2055"/>
                        <a:pt x="1027" y="2056"/>
                      </a:cubicBezTo>
                      <a:lnTo>
                        <a:pt x="10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1186452" y="4238573"/>
                  <a:ext cx="24349" cy="48604"/>
                </a:xfrm>
                <a:custGeom>
                  <a:avLst/>
                  <a:gdLst/>
                  <a:ahLst/>
                  <a:cxnLst/>
                  <a:rect l="l" t="t" r="r" b="b"/>
                  <a:pathLst>
                    <a:path w="1030" h="2056" extrusionOk="0">
                      <a:moveTo>
                        <a:pt x="0" y="0"/>
                      </a:moveTo>
                      <a:lnTo>
                        <a:pt x="0" y="2056"/>
                      </a:lnTo>
                      <a:cubicBezTo>
                        <a:pt x="569" y="2056"/>
                        <a:pt x="1029" y="1596"/>
                        <a:pt x="1029" y="1027"/>
                      </a:cubicBezTo>
                      <a:cubicBezTo>
                        <a:pt x="1029" y="460"/>
                        <a:pt x="569"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p:nvPr/>
              </p:nvSpPr>
              <p:spPr>
                <a:xfrm>
                  <a:off x="1186452" y="4377694"/>
                  <a:ext cx="25957" cy="48627"/>
                </a:xfrm>
                <a:custGeom>
                  <a:avLst/>
                  <a:gdLst/>
                  <a:ahLst/>
                  <a:cxnLst/>
                  <a:rect l="l" t="t" r="r" b="b"/>
                  <a:pathLst>
                    <a:path w="1098" h="2057" extrusionOk="0">
                      <a:moveTo>
                        <a:pt x="0" y="0"/>
                      </a:moveTo>
                      <a:lnTo>
                        <a:pt x="0" y="2056"/>
                      </a:lnTo>
                      <a:cubicBezTo>
                        <a:pt x="502" y="2056"/>
                        <a:pt x="930" y="1695"/>
                        <a:pt x="1015" y="1201"/>
                      </a:cubicBezTo>
                      <a:cubicBezTo>
                        <a:pt x="1098" y="708"/>
                        <a:pt x="813" y="225"/>
                        <a:pt x="341" y="59"/>
                      </a:cubicBezTo>
                      <a:cubicBezTo>
                        <a:pt x="232" y="21"/>
                        <a:pt x="116"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4"/>
                <p:cNvSpPr/>
                <p:nvPr/>
              </p:nvSpPr>
              <p:spPr>
                <a:xfrm>
                  <a:off x="1165258" y="4377694"/>
                  <a:ext cx="25980" cy="48627"/>
                </a:xfrm>
                <a:custGeom>
                  <a:avLst/>
                  <a:gdLst/>
                  <a:ahLst/>
                  <a:cxnLst/>
                  <a:rect l="l" t="t" r="r" b="b"/>
                  <a:pathLst>
                    <a:path w="1099" h="2057" extrusionOk="0">
                      <a:moveTo>
                        <a:pt x="1098" y="0"/>
                      </a:moveTo>
                      <a:cubicBezTo>
                        <a:pt x="983" y="0"/>
                        <a:pt x="868" y="21"/>
                        <a:pt x="759" y="59"/>
                      </a:cubicBezTo>
                      <a:cubicBezTo>
                        <a:pt x="286" y="225"/>
                        <a:pt x="1" y="708"/>
                        <a:pt x="85" y="1201"/>
                      </a:cubicBezTo>
                      <a:cubicBezTo>
                        <a:pt x="170" y="1695"/>
                        <a:pt x="598" y="2056"/>
                        <a:pt x="1098" y="2056"/>
                      </a:cubicBezTo>
                      <a:lnTo>
                        <a:pt x="10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4"/>
                <p:cNvSpPr/>
                <p:nvPr/>
              </p:nvSpPr>
              <p:spPr>
                <a:xfrm>
                  <a:off x="1168763" y="-9"/>
                  <a:ext cx="36051" cy="1972096"/>
                </a:xfrm>
                <a:custGeom>
                  <a:avLst/>
                  <a:gdLst/>
                  <a:ahLst/>
                  <a:cxnLst/>
                  <a:rect l="l" t="t" r="r" b="b"/>
                  <a:pathLst>
                    <a:path w="1525" h="83422" extrusionOk="0">
                      <a:moveTo>
                        <a:pt x="0" y="0"/>
                      </a:moveTo>
                      <a:lnTo>
                        <a:pt x="0" y="83421"/>
                      </a:lnTo>
                      <a:lnTo>
                        <a:pt x="1524" y="83421"/>
                      </a:lnTo>
                      <a:lnTo>
                        <a:pt x="1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44"/>
              <p:cNvGrpSpPr/>
              <p:nvPr/>
            </p:nvGrpSpPr>
            <p:grpSpPr>
              <a:xfrm>
                <a:off x="903250" y="2857442"/>
                <a:ext cx="571153" cy="84849"/>
                <a:chOff x="903250" y="2857442"/>
                <a:chExt cx="571153" cy="84849"/>
              </a:xfrm>
            </p:grpSpPr>
            <p:sp>
              <p:nvSpPr>
                <p:cNvPr id="1243" name="Google Shape;1243;p44"/>
                <p:cNvSpPr/>
                <p:nvPr/>
              </p:nvSpPr>
              <p:spPr>
                <a:xfrm>
                  <a:off x="903250" y="2857442"/>
                  <a:ext cx="287982" cy="84849"/>
                </a:xfrm>
                <a:custGeom>
                  <a:avLst/>
                  <a:gdLst/>
                  <a:ahLst/>
                  <a:cxnLst/>
                  <a:rect l="l" t="t" r="r" b="b"/>
                  <a:pathLst>
                    <a:path w="12182" h="2807" extrusionOk="0">
                      <a:moveTo>
                        <a:pt x="1387" y="0"/>
                      </a:moveTo>
                      <a:cubicBezTo>
                        <a:pt x="623" y="1"/>
                        <a:pt x="4" y="622"/>
                        <a:pt x="1" y="1385"/>
                      </a:cubicBezTo>
                      <a:lnTo>
                        <a:pt x="1" y="1421"/>
                      </a:lnTo>
                      <a:cubicBezTo>
                        <a:pt x="4" y="2185"/>
                        <a:pt x="623" y="2804"/>
                        <a:pt x="1387" y="2806"/>
                      </a:cubicBezTo>
                      <a:lnTo>
                        <a:pt x="12181" y="2806"/>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4"/>
                <p:cNvSpPr/>
                <p:nvPr/>
              </p:nvSpPr>
              <p:spPr>
                <a:xfrm>
                  <a:off x="1186444" y="2857442"/>
                  <a:ext cx="287959" cy="84849"/>
                </a:xfrm>
                <a:custGeom>
                  <a:avLst/>
                  <a:gdLst/>
                  <a:ahLst/>
                  <a:cxnLst/>
                  <a:rect l="l" t="t" r="r" b="b"/>
                  <a:pathLst>
                    <a:path w="12181" h="2807" extrusionOk="0">
                      <a:moveTo>
                        <a:pt x="0" y="0"/>
                      </a:moveTo>
                      <a:lnTo>
                        <a:pt x="0" y="2806"/>
                      </a:lnTo>
                      <a:lnTo>
                        <a:pt x="10796" y="2806"/>
                      </a:lnTo>
                      <a:cubicBezTo>
                        <a:pt x="11559" y="2805"/>
                        <a:pt x="12178" y="2185"/>
                        <a:pt x="12181" y="1421"/>
                      </a:cubicBezTo>
                      <a:lnTo>
                        <a:pt x="12181" y="1385"/>
                      </a:lnTo>
                      <a:cubicBezTo>
                        <a:pt x="12180" y="620"/>
                        <a:pt x="11559" y="1"/>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44"/>
              <p:cNvGrpSpPr/>
              <p:nvPr/>
            </p:nvGrpSpPr>
            <p:grpSpPr>
              <a:xfrm>
                <a:off x="903250" y="2667868"/>
                <a:ext cx="571155" cy="84851"/>
                <a:chOff x="903250" y="2667868"/>
                <a:chExt cx="571155" cy="84851"/>
              </a:xfrm>
            </p:grpSpPr>
            <p:sp>
              <p:nvSpPr>
                <p:cNvPr id="1246" name="Google Shape;1246;p44"/>
                <p:cNvSpPr/>
                <p:nvPr/>
              </p:nvSpPr>
              <p:spPr>
                <a:xfrm>
                  <a:off x="903250" y="2667868"/>
                  <a:ext cx="287952" cy="84851"/>
                </a:xfrm>
                <a:custGeom>
                  <a:avLst/>
                  <a:gdLst/>
                  <a:ahLst/>
                  <a:cxnLst/>
                  <a:rect l="l" t="t" r="r" b="b"/>
                  <a:pathLst>
                    <a:path w="12182" h="2808" extrusionOk="0">
                      <a:moveTo>
                        <a:pt x="1387" y="0"/>
                      </a:moveTo>
                      <a:cubicBezTo>
                        <a:pt x="623" y="3"/>
                        <a:pt x="4" y="622"/>
                        <a:pt x="1" y="1387"/>
                      </a:cubicBezTo>
                      <a:lnTo>
                        <a:pt x="1" y="1422"/>
                      </a:lnTo>
                      <a:cubicBezTo>
                        <a:pt x="4" y="2186"/>
                        <a:pt x="623" y="2805"/>
                        <a:pt x="1387" y="2808"/>
                      </a:cubicBezTo>
                      <a:lnTo>
                        <a:pt x="12181" y="2808"/>
                      </a:lnTo>
                      <a:lnTo>
                        <a:pt x="12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4"/>
                <p:cNvSpPr/>
                <p:nvPr/>
              </p:nvSpPr>
              <p:spPr>
                <a:xfrm>
                  <a:off x="1186447" y="2667880"/>
                  <a:ext cx="287959" cy="84823"/>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7"/>
                      </a:lnTo>
                      <a:cubicBezTo>
                        <a:pt x="12178" y="622"/>
                        <a:pt x="11559" y="3"/>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8" name="Google Shape;1248;p44"/>
            <p:cNvGrpSpPr/>
            <p:nvPr/>
          </p:nvGrpSpPr>
          <p:grpSpPr>
            <a:xfrm>
              <a:off x="7818538" y="4173924"/>
              <a:ext cx="676828" cy="109974"/>
              <a:chOff x="902075" y="3930874"/>
              <a:chExt cx="573534" cy="93190"/>
            </a:xfrm>
          </p:grpSpPr>
          <p:sp>
            <p:nvSpPr>
              <p:cNvPr id="1249" name="Google Shape;1249;p44"/>
              <p:cNvSpPr/>
              <p:nvPr/>
            </p:nvSpPr>
            <p:spPr>
              <a:xfrm>
                <a:off x="902075" y="3930874"/>
                <a:ext cx="287982" cy="93190"/>
              </a:xfrm>
              <a:custGeom>
                <a:avLst/>
                <a:gdLst/>
                <a:ahLst/>
                <a:cxnLst/>
                <a:rect l="l" t="t" r="r" b="b"/>
                <a:pathLst>
                  <a:path w="12182" h="2808" extrusionOk="0">
                    <a:moveTo>
                      <a:pt x="1387" y="0"/>
                    </a:moveTo>
                    <a:cubicBezTo>
                      <a:pt x="625" y="0"/>
                      <a:pt x="1" y="624"/>
                      <a:pt x="1" y="1386"/>
                    </a:cubicBezTo>
                    <a:lnTo>
                      <a:pt x="1" y="1422"/>
                    </a:lnTo>
                    <a:cubicBezTo>
                      <a:pt x="4" y="2186"/>
                      <a:pt x="623" y="2805"/>
                      <a:pt x="1387" y="2808"/>
                    </a:cubicBezTo>
                    <a:lnTo>
                      <a:pt x="12181" y="2808"/>
                    </a:lnTo>
                    <a:lnTo>
                      <a:pt x="121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4"/>
              <p:cNvSpPr/>
              <p:nvPr/>
            </p:nvSpPr>
            <p:spPr>
              <a:xfrm>
                <a:off x="1187650" y="3930874"/>
                <a:ext cx="287959" cy="93190"/>
              </a:xfrm>
              <a:custGeom>
                <a:avLst/>
                <a:gdLst/>
                <a:ahLst/>
                <a:cxnLst/>
                <a:rect l="l" t="t" r="r" b="b"/>
                <a:pathLst>
                  <a:path w="12181" h="2808" extrusionOk="0">
                    <a:moveTo>
                      <a:pt x="0" y="0"/>
                    </a:moveTo>
                    <a:lnTo>
                      <a:pt x="0" y="2808"/>
                    </a:lnTo>
                    <a:lnTo>
                      <a:pt x="10796" y="2808"/>
                    </a:lnTo>
                    <a:cubicBezTo>
                      <a:pt x="11559" y="2805"/>
                      <a:pt x="12178" y="2186"/>
                      <a:pt x="12181" y="1422"/>
                    </a:cubicBezTo>
                    <a:lnTo>
                      <a:pt x="12181" y="1386"/>
                    </a:lnTo>
                    <a:cubicBezTo>
                      <a:pt x="12181" y="624"/>
                      <a:pt x="11558" y="0"/>
                      <a:pt x="10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1" name="Google Shape;1251;p44"/>
          <p:cNvSpPr txBox="1">
            <a:spLocks noGrp="1"/>
          </p:cNvSpPr>
          <p:nvPr>
            <p:ph type="title"/>
          </p:nvPr>
        </p:nvSpPr>
        <p:spPr>
          <a:xfrm>
            <a:off x="2651563" y="2176463"/>
            <a:ext cx="5654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a:t>
            </a:r>
            <a:endParaRPr/>
          </a:p>
        </p:txBody>
      </p:sp>
      <p:sp>
        <p:nvSpPr>
          <p:cNvPr id="1252" name="Google Shape;1252;p44"/>
          <p:cNvSpPr txBox="1">
            <a:spLocks noGrp="1"/>
          </p:cNvSpPr>
          <p:nvPr>
            <p:ph type="subTitle" idx="1"/>
          </p:nvPr>
        </p:nvSpPr>
        <p:spPr>
          <a:xfrm>
            <a:off x="3964663" y="3219161"/>
            <a:ext cx="30279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t>Enter a subtitle here if you need it</a:t>
            </a:r>
            <a:endParaRPr sz="2200"/>
          </a:p>
          <a:p>
            <a:pPr marL="0" lvl="0" indent="0" algn="ctr" rtl="0">
              <a:spcBef>
                <a:spcPts val="0"/>
              </a:spcBef>
              <a:spcAft>
                <a:spcPts val="0"/>
              </a:spcAft>
              <a:buNone/>
            </a:pPr>
            <a:endParaRPr sz="220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04"/>
        <p:cNvGrpSpPr/>
        <p:nvPr/>
      </p:nvGrpSpPr>
      <p:grpSpPr>
        <a:xfrm>
          <a:off x="0" y="0"/>
          <a:ext cx="0" cy="0"/>
          <a:chOff x="0" y="0"/>
          <a:chExt cx="0" cy="0"/>
        </a:xfrm>
      </p:grpSpPr>
      <p:sp>
        <p:nvSpPr>
          <p:cNvPr id="13305" name="Google Shape;13305;p8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06" name="Google Shape;13306;p8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307" name="Google Shape;13307;p89"/>
          <p:cNvGrpSpPr/>
          <p:nvPr/>
        </p:nvGrpSpPr>
        <p:grpSpPr>
          <a:xfrm>
            <a:off x="1765162" y="3346789"/>
            <a:ext cx="292801" cy="359258"/>
            <a:chOff x="1765162" y="3346789"/>
            <a:chExt cx="292801" cy="359258"/>
          </a:xfrm>
        </p:grpSpPr>
        <p:sp>
          <p:nvSpPr>
            <p:cNvPr id="13308" name="Google Shape;13308;p89"/>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9"/>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9"/>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9"/>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9"/>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9"/>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9"/>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9"/>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9"/>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9"/>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9"/>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9"/>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9"/>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9"/>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9"/>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89"/>
          <p:cNvGrpSpPr/>
          <p:nvPr/>
        </p:nvGrpSpPr>
        <p:grpSpPr>
          <a:xfrm>
            <a:off x="3077632" y="2445004"/>
            <a:ext cx="358996" cy="296309"/>
            <a:chOff x="3077632" y="2445004"/>
            <a:chExt cx="358996" cy="296309"/>
          </a:xfrm>
        </p:grpSpPr>
        <p:sp>
          <p:nvSpPr>
            <p:cNvPr id="13324" name="Google Shape;13324;p89"/>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9"/>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9"/>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9"/>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9"/>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9"/>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9"/>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9"/>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9"/>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9"/>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9"/>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9"/>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9"/>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9"/>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9"/>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9"/>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9"/>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9"/>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9"/>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9"/>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9"/>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9"/>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9"/>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9"/>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9"/>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9"/>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89"/>
          <p:cNvGrpSpPr/>
          <p:nvPr/>
        </p:nvGrpSpPr>
        <p:grpSpPr>
          <a:xfrm>
            <a:off x="2635237" y="2431780"/>
            <a:ext cx="359232" cy="323018"/>
            <a:chOff x="2635237" y="2431780"/>
            <a:chExt cx="359232" cy="323018"/>
          </a:xfrm>
        </p:grpSpPr>
        <p:sp>
          <p:nvSpPr>
            <p:cNvPr id="13351" name="Google Shape;13351;p89"/>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9"/>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9"/>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9"/>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9"/>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9"/>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9"/>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9"/>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9"/>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9"/>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9"/>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9"/>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9"/>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9"/>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9"/>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6" name="Google Shape;13366;p89"/>
          <p:cNvGrpSpPr/>
          <p:nvPr/>
        </p:nvGrpSpPr>
        <p:grpSpPr>
          <a:xfrm>
            <a:off x="4011651" y="3768132"/>
            <a:ext cx="373189" cy="358944"/>
            <a:chOff x="4011651" y="3768132"/>
            <a:chExt cx="373189" cy="358944"/>
          </a:xfrm>
        </p:grpSpPr>
        <p:sp>
          <p:nvSpPr>
            <p:cNvPr id="13367" name="Google Shape;13367;p89"/>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9"/>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9"/>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9"/>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9"/>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9"/>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9"/>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9"/>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9"/>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9"/>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89"/>
          <p:cNvGrpSpPr/>
          <p:nvPr/>
        </p:nvGrpSpPr>
        <p:grpSpPr>
          <a:xfrm>
            <a:off x="2189568" y="1961603"/>
            <a:ext cx="364993" cy="359049"/>
            <a:chOff x="2189568" y="1961603"/>
            <a:chExt cx="364993" cy="359049"/>
          </a:xfrm>
        </p:grpSpPr>
        <p:sp>
          <p:nvSpPr>
            <p:cNvPr id="13378" name="Google Shape;13378;p89"/>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9"/>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9"/>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9"/>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9"/>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9"/>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9"/>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9"/>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9"/>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9"/>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9"/>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9"/>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9"/>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9"/>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9"/>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9"/>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89"/>
          <p:cNvGrpSpPr/>
          <p:nvPr/>
        </p:nvGrpSpPr>
        <p:grpSpPr>
          <a:xfrm>
            <a:off x="2193077" y="2419971"/>
            <a:ext cx="378426" cy="346323"/>
            <a:chOff x="2193077" y="2419971"/>
            <a:chExt cx="378426" cy="346323"/>
          </a:xfrm>
        </p:grpSpPr>
        <p:sp>
          <p:nvSpPr>
            <p:cNvPr id="13395" name="Google Shape;13395;p89"/>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9"/>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9"/>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9"/>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9"/>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9"/>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9"/>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9"/>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9"/>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9"/>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9"/>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9"/>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9"/>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9"/>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9"/>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9"/>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9"/>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9"/>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9"/>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9"/>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9"/>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89"/>
          <p:cNvGrpSpPr/>
          <p:nvPr/>
        </p:nvGrpSpPr>
        <p:grpSpPr>
          <a:xfrm>
            <a:off x="861622" y="2881770"/>
            <a:ext cx="276802" cy="367140"/>
            <a:chOff x="861622" y="2881770"/>
            <a:chExt cx="276802" cy="367140"/>
          </a:xfrm>
        </p:grpSpPr>
        <p:sp>
          <p:nvSpPr>
            <p:cNvPr id="13417" name="Google Shape;13417;p89"/>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9"/>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9"/>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9"/>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9"/>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9"/>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9"/>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9"/>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9"/>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9"/>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9"/>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9"/>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9"/>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9"/>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9"/>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9"/>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9"/>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9"/>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9"/>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9"/>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9"/>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9"/>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89"/>
          <p:cNvGrpSpPr/>
          <p:nvPr/>
        </p:nvGrpSpPr>
        <p:grpSpPr>
          <a:xfrm>
            <a:off x="3968184" y="2881691"/>
            <a:ext cx="369444" cy="367140"/>
            <a:chOff x="3968184" y="2881691"/>
            <a:chExt cx="369444" cy="367140"/>
          </a:xfrm>
        </p:grpSpPr>
        <p:sp>
          <p:nvSpPr>
            <p:cNvPr id="13440" name="Google Shape;13440;p89"/>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9"/>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9"/>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9"/>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9"/>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9"/>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9"/>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9"/>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9"/>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9"/>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9"/>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9"/>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9"/>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9"/>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9"/>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9"/>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9"/>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9"/>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9"/>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9"/>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9"/>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9"/>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9"/>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9"/>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89"/>
          <p:cNvGrpSpPr/>
          <p:nvPr/>
        </p:nvGrpSpPr>
        <p:grpSpPr>
          <a:xfrm>
            <a:off x="3513796" y="2882084"/>
            <a:ext cx="371487" cy="366826"/>
            <a:chOff x="3513796" y="2882084"/>
            <a:chExt cx="371487" cy="366826"/>
          </a:xfrm>
        </p:grpSpPr>
        <p:sp>
          <p:nvSpPr>
            <p:cNvPr id="13465" name="Google Shape;13465;p89"/>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9"/>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9"/>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9"/>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9"/>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9"/>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9"/>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9"/>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9"/>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9"/>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9"/>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9"/>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9"/>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9"/>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9"/>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9"/>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9"/>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9"/>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9"/>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9"/>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9"/>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9"/>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9"/>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9"/>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9"/>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9"/>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9"/>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9"/>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9"/>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9"/>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9"/>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9"/>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9"/>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9"/>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9"/>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9"/>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9"/>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9"/>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9"/>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9"/>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9"/>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9"/>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9"/>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9"/>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9"/>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9"/>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9"/>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9"/>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9"/>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89"/>
          <p:cNvGrpSpPr/>
          <p:nvPr/>
        </p:nvGrpSpPr>
        <p:grpSpPr>
          <a:xfrm>
            <a:off x="873615" y="1500275"/>
            <a:ext cx="335011" cy="359232"/>
            <a:chOff x="873615" y="1500275"/>
            <a:chExt cx="335011" cy="359232"/>
          </a:xfrm>
        </p:grpSpPr>
        <p:sp>
          <p:nvSpPr>
            <p:cNvPr id="13515" name="Google Shape;13515;p89"/>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9"/>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9"/>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9"/>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9"/>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9"/>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9"/>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9"/>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9"/>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9"/>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89"/>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89"/>
          <p:cNvGrpSpPr/>
          <p:nvPr/>
        </p:nvGrpSpPr>
        <p:grpSpPr>
          <a:xfrm>
            <a:off x="2202058" y="3346737"/>
            <a:ext cx="337158" cy="359311"/>
            <a:chOff x="2202058" y="3346737"/>
            <a:chExt cx="337158" cy="359311"/>
          </a:xfrm>
        </p:grpSpPr>
        <p:sp>
          <p:nvSpPr>
            <p:cNvPr id="13527" name="Google Shape;13527;p89"/>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9"/>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9"/>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9"/>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9"/>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9"/>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9"/>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9"/>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9"/>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6" name="Google Shape;13536;p89"/>
          <p:cNvGrpSpPr/>
          <p:nvPr/>
        </p:nvGrpSpPr>
        <p:grpSpPr>
          <a:xfrm>
            <a:off x="2223059" y="3818172"/>
            <a:ext cx="359232" cy="306050"/>
            <a:chOff x="2223059" y="3818172"/>
            <a:chExt cx="359232" cy="306050"/>
          </a:xfrm>
        </p:grpSpPr>
        <p:sp>
          <p:nvSpPr>
            <p:cNvPr id="13537" name="Google Shape;13537;p89"/>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9"/>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9"/>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9"/>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9"/>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9"/>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9"/>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9"/>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9"/>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89"/>
          <p:cNvGrpSpPr/>
          <p:nvPr/>
        </p:nvGrpSpPr>
        <p:grpSpPr>
          <a:xfrm>
            <a:off x="1725989" y="1991820"/>
            <a:ext cx="378426" cy="298509"/>
            <a:chOff x="1725989" y="1991820"/>
            <a:chExt cx="378426" cy="298509"/>
          </a:xfrm>
        </p:grpSpPr>
        <p:sp>
          <p:nvSpPr>
            <p:cNvPr id="13547" name="Google Shape;13547;p89"/>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9"/>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89"/>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89"/>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9"/>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9"/>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9"/>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9"/>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9"/>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9"/>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9"/>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9"/>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89"/>
          <p:cNvGrpSpPr/>
          <p:nvPr/>
        </p:nvGrpSpPr>
        <p:grpSpPr>
          <a:xfrm>
            <a:off x="1768409" y="3791751"/>
            <a:ext cx="367978" cy="359075"/>
            <a:chOff x="1768409" y="3791751"/>
            <a:chExt cx="367978" cy="359075"/>
          </a:xfrm>
        </p:grpSpPr>
        <p:sp>
          <p:nvSpPr>
            <p:cNvPr id="13560" name="Google Shape;13560;p89"/>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9"/>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9"/>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9"/>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9"/>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9"/>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9"/>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9"/>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9"/>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9"/>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9"/>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9"/>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9"/>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89"/>
          <p:cNvGrpSpPr/>
          <p:nvPr/>
        </p:nvGrpSpPr>
        <p:grpSpPr>
          <a:xfrm>
            <a:off x="2668963" y="3791306"/>
            <a:ext cx="358735" cy="359311"/>
            <a:chOff x="2668963" y="3791306"/>
            <a:chExt cx="358735" cy="359311"/>
          </a:xfrm>
        </p:grpSpPr>
        <p:sp>
          <p:nvSpPr>
            <p:cNvPr id="13574" name="Google Shape;13574;p89"/>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9"/>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9"/>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9"/>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9"/>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9"/>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9"/>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9"/>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9"/>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9"/>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9"/>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9"/>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9"/>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9"/>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9"/>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9"/>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89"/>
          <p:cNvGrpSpPr/>
          <p:nvPr/>
        </p:nvGrpSpPr>
        <p:grpSpPr>
          <a:xfrm>
            <a:off x="849682" y="1995198"/>
            <a:ext cx="363893" cy="291727"/>
            <a:chOff x="849682" y="1995198"/>
            <a:chExt cx="363893" cy="291727"/>
          </a:xfrm>
        </p:grpSpPr>
        <p:sp>
          <p:nvSpPr>
            <p:cNvPr id="13591" name="Google Shape;13591;p89"/>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9"/>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9"/>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9"/>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9"/>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9"/>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9"/>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9"/>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9"/>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9"/>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9"/>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9"/>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9"/>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9"/>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9"/>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9"/>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9"/>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9"/>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9" name="Google Shape;13609;p89"/>
          <p:cNvGrpSpPr/>
          <p:nvPr/>
        </p:nvGrpSpPr>
        <p:grpSpPr>
          <a:xfrm>
            <a:off x="3065430" y="1990066"/>
            <a:ext cx="378190" cy="302044"/>
            <a:chOff x="3065430" y="1990066"/>
            <a:chExt cx="378190" cy="302044"/>
          </a:xfrm>
        </p:grpSpPr>
        <p:sp>
          <p:nvSpPr>
            <p:cNvPr id="13610" name="Google Shape;13610;p89"/>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9"/>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9"/>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9"/>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9"/>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9"/>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9"/>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9"/>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9"/>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9"/>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9"/>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89"/>
          <p:cNvGrpSpPr/>
          <p:nvPr/>
        </p:nvGrpSpPr>
        <p:grpSpPr>
          <a:xfrm>
            <a:off x="3568234" y="3791410"/>
            <a:ext cx="347501" cy="359284"/>
            <a:chOff x="3568234" y="3791410"/>
            <a:chExt cx="347501" cy="359284"/>
          </a:xfrm>
        </p:grpSpPr>
        <p:sp>
          <p:nvSpPr>
            <p:cNvPr id="13622" name="Google Shape;13622;p89"/>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9"/>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9"/>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9"/>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9"/>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9"/>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9"/>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9"/>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9"/>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9"/>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9"/>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89"/>
          <p:cNvGrpSpPr/>
          <p:nvPr/>
        </p:nvGrpSpPr>
        <p:grpSpPr>
          <a:xfrm>
            <a:off x="1759925" y="1501087"/>
            <a:ext cx="347004" cy="358420"/>
            <a:chOff x="1759925" y="1501087"/>
            <a:chExt cx="347004" cy="358420"/>
          </a:xfrm>
        </p:grpSpPr>
        <p:sp>
          <p:nvSpPr>
            <p:cNvPr id="13634" name="Google Shape;13634;p89"/>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9"/>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9"/>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9"/>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9"/>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9"/>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9"/>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9"/>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9"/>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9"/>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9"/>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9"/>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9"/>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9"/>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9"/>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9"/>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9"/>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9"/>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9"/>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9"/>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89"/>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9"/>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9"/>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9"/>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9"/>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9"/>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9"/>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89"/>
          <p:cNvGrpSpPr/>
          <p:nvPr/>
        </p:nvGrpSpPr>
        <p:grpSpPr>
          <a:xfrm>
            <a:off x="3519295" y="2413660"/>
            <a:ext cx="360227" cy="359311"/>
            <a:chOff x="3519295" y="2413660"/>
            <a:chExt cx="360227" cy="359311"/>
          </a:xfrm>
        </p:grpSpPr>
        <p:sp>
          <p:nvSpPr>
            <p:cNvPr id="13662" name="Google Shape;13662;p89"/>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9"/>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9"/>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9"/>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9"/>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9"/>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9"/>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9"/>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9"/>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9"/>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9"/>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9"/>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9"/>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9"/>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9"/>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9"/>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9"/>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9"/>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9"/>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9"/>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9"/>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9"/>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9"/>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9"/>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9"/>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9"/>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9"/>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9"/>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9"/>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9"/>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9"/>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9"/>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9"/>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9"/>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9"/>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89"/>
          <p:cNvGrpSpPr/>
          <p:nvPr/>
        </p:nvGrpSpPr>
        <p:grpSpPr>
          <a:xfrm>
            <a:off x="1330255" y="3845718"/>
            <a:ext cx="358996" cy="250774"/>
            <a:chOff x="1330255" y="3845718"/>
            <a:chExt cx="358996" cy="250774"/>
          </a:xfrm>
        </p:grpSpPr>
        <p:sp>
          <p:nvSpPr>
            <p:cNvPr id="13698" name="Google Shape;13698;p89"/>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9"/>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9"/>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9"/>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9"/>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9"/>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9"/>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9"/>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9"/>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9"/>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8" name="Google Shape;13708;p89"/>
          <p:cNvGrpSpPr/>
          <p:nvPr/>
        </p:nvGrpSpPr>
        <p:grpSpPr>
          <a:xfrm>
            <a:off x="3115103" y="3791384"/>
            <a:ext cx="373424" cy="359311"/>
            <a:chOff x="3115103" y="3791384"/>
            <a:chExt cx="373424" cy="359311"/>
          </a:xfrm>
        </p:grpSpPr>
        <p:sp>
          <p:nvSpPr>
            <p:cNvPr id="13709" name="Google Shape;13709;p89"/>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9"/>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9"/>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9"/>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9"/>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9"/>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9"/>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9"/>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9"/>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9"/>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9"/>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9"/>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9"/>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9"/>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89"/>
          <p:cNvGrpSpPr/>
          <p:nvPr/>
        </p:nvGrpSpPr>
        <p:grpSpPr>
          <a:xfrm>
            <a:off x="883853" y="3792641"/>
            <a:ext cx="378190" cy="357059"/>
            <a:chOff x="883853" y="3792641"/>
            <a:chExt cx="378190" cy="357059"/>
          </a:xfrm>
        </p:grpSpPr>
        <p:sp>
          <p:nvSpPr>
            <p:cNvPr id="13724" name="Google Shape;13724;p89"/>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9"/>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9"/>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9"/>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9"/>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9"/>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9"/>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9"/>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9"/>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9"/>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9"/>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9"/>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9"/>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9"/>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9"/>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9"/>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9"/>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9"/>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9"/>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9"/>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9"/>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9"/>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9"/>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9"/>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9"/>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89"/>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89"/>
          <p:cNvGrpSpPr/>
          <p:nvPr/>
        </p:nvGrpSpPr>
        <p:grpSpPr>
          <a:xfrm>
            <a:off x="3934196" y="2484805"/>
            <a:ext cx="401207" cy="214036"/>
            <a:chOff x="3934196" y="2484805"/>
            <a:chExt cx="401207" cy="214036"/>
          </a:xfrm>
        </p:grpSpPr>
        <p:sp>
          <p:nvSpPr>
            <p:cNvPr id="13751" name="Google Shape;13751;p89"/>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9"/>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9"/>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9"/>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9"/>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89"/>
          <p:cNvGrpSpPr/>
          <p:nvPr/>
        </p:nvGrpSpPr>
        <p:grpSpPr>
          <a:xfrm>
            <a:off x="3999894" y="1500197"/>
            <a:ext cx="342474" cy="359232"/>
            <a:chOff x="3999894" y="1500197"/>
            <a:chExt cx="342474" cy="359232"/>
          </a:xfrm>
        </p:grpSpPr>
        <p:sp>
          <p:nvSpPr>
            <p:cNvPr id="13757" name="Google Shape;13757;p89"/>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9"/>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9"/>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9"/>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9"/>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9"/>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9"/>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9"/>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9"/>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9"/>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89"/>
          <p:cNvGrpSpPr/>
          <p:nvPr/>
        </p:nvGrpSpPr>
        <p:grpSpPr>
          <a:xfrm>
            <a:off x="2233795" y="2882162"/>
            <a:ext cx="232601" cy="366747"/>
            <a:chOff x="2233795" y="2882162"/>
            <a:chExt cx="232601" cy="366747"/>
          </a:xfrm>
        </p:grpSpPr>
        <p:sp>
          <p:nvSpPr>
            <p:cNvPr id="13768" name="Google Shape;13768;p89"/>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9"/>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9"/>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9"/>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9"/>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9"/>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9"/>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9"/>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9"/>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9"/>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9"/>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9"/>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9"/>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9"/>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9"/>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9"/>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9"/>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9"/>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89"/>
          <p:cNvGrpSpPr/>
          <p:nvPr/>
        </p:nvGrpSpPr>
        <p:grpSpPr>
          <a:xfrm>
            <a:off x="3523772" y="3404422"/>
            <a:ext cx="362008" cy="244175"/>
            <a:chOff x="3523772" y="3404422"/>
            <a:chExt cx="362008" cy="244175"/>
          </a:xfrm>
        </p:grpSpPr>
        <p:sp>
          <p:nvSpPr>
            <p:cNvPr id="13787" name="Google Shape;13787;p89"/>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9"/>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9"/>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9"/>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9"/>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9"/>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9"/>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9"/>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9"/>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9"/>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9"/>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9"/>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9"/>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9"/>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9"/>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89"/>
          <p:cNvGrpSpPr/>
          <p:nvPr/>
        </p:nvGrpSpPr>
        <p:grpSpPr>
          <a:xfrm>
            <a:off x="3531026" y="1977314"/>
            <a:ext cx="359232" cy="327836"/>
            <a:chOff x="3531026" y="1977314"/>
            <a:chExt cx="359232" cy="327836"/>
          </a:xfrm>
        </p:grpSpPr>
        <p:sp>
          <p:nvSpPr>
            <p:cNvPr id="13803" name="Google Shape;13803;p89"/>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9"/>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9"/>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9"/>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9"/>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9"/>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9"/>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9"/>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9"/>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9"/>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89"/>
          <p:cNvGrpSpPr/>
          <p:nvPr/>
        </p:nvGrpSpPr>
        <p:grpSpPr>
          <a:xfrm>
            <a:off x="3123351" y="1500275"/>
            <a:ext cx="296781" cy="359232"/>
            <a:chOff x="3123351" y="1500275"/>
            <a:chExt cx="296781" cy="359232"/>
          </a:xfrm>
        </p:grpSpPr>
        <p:sp>
          <p:nvSpPr>
            <p:cNvPr id="13814" name="Google Shape;13814;p89"/>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9"/>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9"/>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9"/>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9"/>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9"/>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9"/>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9"/>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9"/>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9"/>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9"/>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89"/>
          <p:cNvGrpSpPr/>
          <p:nvPr/>
        </p:nvGrpSpPr>
        <p:grpSpPr>
          <a:xfrm>
            <a:off x="2659458" y="1500275"/>
            <a:ext cx="332261" cy="359232"/>
            <a:chOff x="2659458" y="1500275"/>
            <a:chExt cx="332261" cy="359232"/>
          </a:xfrm>
        </p:grpSpPr>
        <p:sp>
          <p:nvSpPr>
            <p:cNvPr id="13826" name="Google Shape;13826;p89"/>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9"/>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9"/>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9"/>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9"/>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9"/>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9"/>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9"/>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9"/>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9"/>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9"/>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9"/>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9"/>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9"/>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9"/>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9"/>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9"/>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9"/>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9"/>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9"/>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89"/>
          <p:cNvGrpSpPr/>
          <p:nvPr/>
        </p:nvGrpSpPr>
        <p:grpSpPr>
          <a:xfrm>
            <a:off x="1750184" y="2413530"/>
            <a:ext cx="359730" cy="359441"/>
            <a:chOff x="1750184" y="2413530"/>
            <a:chExt cx="359730" cy="359441"/>
          </a:xfrm>
        </p:grpSpPr>
        <p:sp>
          <p:nvSpPr>
            <p:cNvPr id="13847" name="Google Shape;13847;p89"/>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9"/>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9"/>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9"/>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9"/>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9"/>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9"/>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9"/>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9"/>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9"/>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9"/>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89"/>
          <p:cNvGrpSpPr/>
          <p:nvPr/>
        </p:nvGrpSpPr>
        <p:grpSpPr>
          <a:xfrm>
            <a:off x="2230050" y="1500223"/>
            <a:ext cx="316524" cy="359284"/>
            <a:chOff x="2230050" y="1500223"/>
            <a:chExt cx="316524" cy="359284"/>
          </a:xfrm>
        </p:grpSpPr>
        <p:sp>
          <p:nvSpPr>
            <p:cNvPr id="13859" name="Google Shape;13859;p89"/>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9"/>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9"/>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9"/>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9"/>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9"/>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9"/>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9"/>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9"/>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9"/>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9"/>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9"/>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9"/>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9"/>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9"/>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9"/>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9"/>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9"/>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9"/>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89"/>
          <p:cNvGrpSpPr/>
          <p:nvPr/>
        </p:nvGrpSpPr>
        <p:grpSpPr>
          <a:xfrm>
            <a:off x="2690042" y="4262767"/>
            <a:ext cx="359389" cy="359232"/>
            <a:chOff x="2690042" y="4262767"/>
            <a:chExt cx="359389" cy="359232"/>
          </a:xfrm>
        </p:grpSpPr>
        <p:sp>
          <p:nvSpPr>
            <p:cNvPr id="13880" name="Google Shape;13880;p89"/>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9"/>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9"/>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9"/>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9"/>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9"/>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9"/>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89"/>
          <p:cNvGrpSpPr/>
          <p:nvPr/>
        </p:nvGrpSpPr>
        <p:grpSpPr>
          <a:xfrm>
            <a:off x="2689440" y="2882162"/>
            <a:ext cx="222337" cy="366721"/>
            <a:chOff x="2689440" y="2882162"/>
            <a:chExt cx="222337" cy="366721"/>
          </a:xfrm>
        </p:grpSpPr>
        <p:sp>
          <p:nvSpPr>
            <p:cNvPr id="13888" name="Google Shape;13888;p89"/>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9"/>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9"/>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9"/>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9"/>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9"/>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9"/>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9"/>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9"/>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7" name="Google Shape;13897;p89"/>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8" name="Google Shape;13898;p89"/>
          <p:cNvGrpSpPr/>
          <p:nvPr/>
        </p:nvGrpSpPr>
        <p:grpSpPr>
          <a:xfrm>
            <a:off x="2637986" y="1980142"/>
            <a:ext cx="359232" cy="322023"/>
            <a:chOff x="2637986" y="1980142"/>
            <a:chExt cx="359232" cy="322023"/>
          </a:xfrm>
        </p:grpSpPr>
        <p:sp>
          <p:nvSpPr>
            <p:cNvPr id="13899" name="Google Shape;13899;p89"/>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9"/>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9"/>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9"/>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9"/>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9"/>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9"/>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9"/>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9"/>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9"/>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9"/>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9"/>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9"/>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89"/>
          <p:cNvGrpSpPr/>
          <p:nvPr/>
        </p:nvGrpSpPr>
        <p:grpSpPr>
          <a:xfrm>
            <a:off x="1306531" y="3346972"/>
            <a:ext cx="323018" cy="359075"/>
            <a:chOff x="1306531" y="3346972"/>
            <a:chExt cx="323018" cy="359075"/>
          </a:xfrm>
        </p:grpSpPr>
        <p:sp>
          <p:nvSpPr>
            <p:cNvPr id="13913" name="Google Shape;13913;p89"/>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9"/>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9"/>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9"/>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9"/>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9"/>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9"/>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9"/>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9"/>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2" name="Google Shape;13922;p89"/>
          <p:cNvGrpSpPr/>
          <p:nvPr/>
        </p:nvGrpSpPr>
        <p:grpSpPr>
          <a:xfrm>
            <a:off x="1308024" y="2413975"/>
            <a:ext cx="360253" cy="357111"/>
            <a:chOff x="1308024" y="2413975"/>
            <a:chExt cx="360253" cy="357111"/>
          </a:xfrm>
        </p:grpSpPr>
        <p:sp>
          <p:nvSpPr>
            <p:cNvPr id="13923" name="Google Shape;13923;p89"/>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9"/>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9"/>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9"/>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9"/>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9"/>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9"/>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9"/>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9"/>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9"/>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9"/>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9"/>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9"/>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9"/>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9"/>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9"/>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9"/>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9"/>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9"/>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9"/>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9"/>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9"/>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9"/>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9"/>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9"/>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9"/>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9"/>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9"/>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9"/>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9"/>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3" name="Google Shape;13953;p89"/>
          <p:cNvGrpSpPr/>
          <p:nvPr/>
        </p:nvGrpSpPr>
        <p:grpSpPr>
          <a:xfrm>
            <a:off x="1298519" y="1970322"/>
            <a:ext cx="378452" cy="341321"/>
            <a:chOff x="1298519" y="1970322"/>
            <a:chExt cx="378452" cy="341321"/>
          </a:xfrm>
        </p:grpSpPr>
        <p:sp>
          <p:nvSpPr>
            <p:cNvPr id="13954" name="Google Shape;13954;p89"/>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9"/>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9"/>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9"/>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9"/>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9"/>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9"/>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9"/>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9"/>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9"/>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9"/>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9"/>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9"/>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9"/>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9"/>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89"/>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89"/>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9"/>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9"/>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9"/>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89"/>
          <p:cNvGrpSpPr/>
          <p:nvPr/>
        </p:nvGrpSpPr>
        <p:grpSpPr>
          <a:xfrm>
            <a:off x="3114815" y="3346868"/>
            <a:ext cx="283217" cy="359180"/>
            <a:chOff x="3114815" y="3346868"/>
            <a:chExt cx="283217" cy="359180"/>
          </a:xfrm>
        </p:grpSpPr>
        <p:sp>
          <p:nvSpPr>
            <p:cNvPr id="13975" name="Google Shape;13975;p89"/>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9"/>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9"/>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9"/>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9"/>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9"/>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9"/>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9"/>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9"/>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9"/>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9"/>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9"/>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9"/>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89"/>
          <p:cNvGrpSpPr/>
          <p:nvPr/>
        </p:nvGrpSpPr>
        <p:grpSpPr>
          <a:xfrm>
            <a:off x="3973186" y="3353231"/>
            <a:ext cx="378661" cy="346558"/>
            <a:chOff x="3973186" y="3353231"/>
            <a:chExt cx="378661" cy="346558"/>
          </a:xfrm>
        </p:grpSpPr>
        <p:sp>
          <p:nvSpPr>
            <p:cNvPr id="13989" name="Google Shape;13989;p89"/>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9"/>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9"/>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9"/>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9"/>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9"/>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9"/>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9"/>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9"/>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9"/>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9"/>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9"/>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9"/>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9"/>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9"/>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9"/>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9"/>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9"/>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7" name="Google Shape;14007;p89"/>
          <p:cNvGrpSpPr/>
          <p:nvPr/>
        </p:nvGrpSpPr>
        <p:grpSpPr>
          <a:xfrm>
            <a:off x="2152857" y="4263002"/>
            <a:ext cx="373241" cy="359127"/>
            <a:chOff x="2152857" y="4263002"/>
            <a:chExt cx="373241" cy="359127"/>
          </a:xfrm>
        </p:grpSpPr>
        <p:sp>
          <p:nvSpPr>
            <p:cNvPr id="14008" name="Google Shape;14008;p89"/>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9"/>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9"/>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9"/>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9"/>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9"/>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9"/>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9"/>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89"/>
          <p:cNvGrpSpPr/>
          <p:nvPr/>
        </p:nvGrpSpPr>
        <p:grpSpPr>
          <a:xfrm>
            <a:off x="859632" y="3346972"/>
            <a:ext cx="303537" cy="359127"/>
            <a:chOff x="859632" y="3346972"/>
            <a:chExt cx="303537" cy="359127"/>
          </a:xfrm>
        </p:grpSpPr>
        <p:sp>
          <p:nvSpPr>
            <p:cNvPr id="14017" name="Google Shape;14017;p89"/>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9"/>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9"/>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9"/>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9"/>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89"/>
          <p:cNvGrpSpPr/>
          <p:nvPr/>
        </p:nvGrpSpPr>
        <p:grpSpPr>
          <a:xfrm>
            <a:off x="1767911" y="2882241"/>
            <a:ext cx="265306" cy="366799"/>
            <a:chOff x="1767911" y="2882241"/>
            <a:chExt cx="265306" cy="366799"/>
          </a:xfrm>
        </p:grpSpPr>
        <p:sp>
          <p:nvSpPr>
            <p:cNvPr id="14023" name="Google Shape;14023;p89"/>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9"/>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9"/>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9"/>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9"/>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9"/>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9"/>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9"/>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9"/>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9"/>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9"/>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9"/>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9"/>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89"/>
          <p:cNvGrpSpPr/>
          <p:nvPr/>
        </p:nvGrpSpPr>
        <p:grpSpPr>
          <a:xfrm>
            <a:off x="1332009" y="1499935"/>
            <a:ext cx="331895" cy="359311"/>
            <a:chOff x="1332009" y="1499935"/>
            <a:chExt cx="331895" cy="359311"/>
          </a:xfrm>
        </p:grpSpPr>
        <p:sp>
          <p:nvSpPr>
            <p:cNvPr id="14039" name="Google Shape;14039;p89"/>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9"/>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9"/>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9"/>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9"/>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9"/>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9"/>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9"/>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9"/>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9"/>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9"/>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9"/>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9"/>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9"/>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9"/>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9"/>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9"/>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89"/>
          <p:cNvGrpSpPr/>
          <p:nvPr/>
        </p:nvGrpSpPr>
        <p:grpSpPr>
          <a:xfrm>
            <a:off x="2663464" y="3346815"/>
            <a:ext cx="289528" cy="359232"/>
            <a:chOff x="2663464" y="3346815"/>
            <a:chExt cx="289528" cy="359232"/>
          </a:xfrm>
        </p:grpSpPr>
        <p:sp>
          <p:nvSpPr>
            <p:cNvPr id="14057" name="Google Shape;14057;p89"/>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9"/>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9"/>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9"/>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9"/>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9"/>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9"/>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9"/>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9"/>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9"/>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9"/>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8" name="Google Shape;14068;p89"/>
          <p:cNvGrpSpPr/>
          <p:nvPr/>
        </p:nvGrpSpPr>
        <p:grpSpPr>
          <a:xfrm>
            <a:off x="1315775" y="2881927"/>
            <a:ext cx="269051" cy="366983"/>
            <a:chOff x="1315775" y="2881927"/>
            <a:chExt cx="269051" cy="366983"/>
          </a:xfrm>
        </p:grpSpPr>
        <p:sp>
          <p:nvSpPr>
            <p:cNvPr id="14069" name="Google Shape;14069;p89"/>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9"/>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9"/>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9"/>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9"/>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9"/>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9"/>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9"/>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9"/>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9"/>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9"/>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9"/>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9"/>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9"/>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9"/>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89"/>
          <p:cNvGrpSpPr/>
          <p:nvPr/>
        </p:nvGrpSpPr>
        <p:grpSpPr>
          <a:xfrm>
            <a:off x="3977427" y="1980142"/>
            <a:ext cx="359232" cy="322023"/>
            <a:chOff x="3977427" y="1980142"/>
            <a:chExt cx="359232" cy="322023"/>
          </a:xfrm>
        </p:grpSpPr>
        <p:sp>
          <p:nvSpPr>
            <p:cNvPr id="14085" name="Google Shape;14085;p89"/>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9"/>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9"/>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9"/>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9"/>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9"/>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9"/>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9"/>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9"/>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9"/>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5" name="Google Shape;14095;p89"/>
          <p:cNvGrpSpPr/>
          <p:nvPr/>
        </p:nvGrpSpPr>
        <p:grpSpPr>
          <a:xfrm>
            <a:off x="865628" y="2413608"/>
            <a:ext cx="361720" cy="359180"/>
            <a:chOff x="865628" y="2413608"/>
            <a:chExt cx="361720" cy="359180"/>
          </a:xfrm>
        </p:grpSpPr>
        <p:sp>
          <p:nvSpPr>
            <p:cNvPr id="14096" name="Google Shape;14096;p89"/>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9"/>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9"/>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9"/>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9"/>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9"/>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9"/>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9"/>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9"/>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9"/>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9"/>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9"/>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9"/>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89"/>
          <p:cNvGrpSpPr/>
          <p:nvPr/>
        </p:nvGrpSpPr>
        <p:grpSpPr>
          <a:xfrm>
            <a:off x="3117093" y="2881927"/>
            <a:ext cx="268815" cy="366983"/>
            <a:chOff x="3117093" y="2881927"/>
            <a:chExt cx="268815" cy="366983"/>
          </a:xfrm>
        </p:grpSpPr>
        <p:sp>
          <p:nvSpPr>
            <p:cNvPr id="14110" name="Google Shape;14110;p89"/>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9"/>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9"/>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9"/>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9"/>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9"/>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9"/>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9"/>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9"/>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9"/>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9"/>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9"/>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9"/>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9"/>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9"/>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89"/>
          <p:cNvGrpSpPr/>
          <p:nvPr/>
        </p:nvGrpSpPr>
        <p:grpSpPr>
          <a:xfrm>
            <a:off x="3534508" y="1508000"/>
            <a:ext cx="368502" cy="343521"/>
            <a:chOff x="3534508" y="1508000"/>
            <a:chExt cx="368502" cy="343521"/>
          </a:xfrm>
        </p:grpSpPr>
        <p:sp>
          <p:nvSpPr>
            <p:cNvPr id="14126" name="Google Shape;14126;p89"/>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9"/>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9"/>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9"/>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9"/>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9"/>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9"/>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9"/>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9"/>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9"/>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9"/>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9"/>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9"/>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9"/>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9"/>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89"/>
          <p:cNvGrpSpPr/>
          <p:nvPr/>
        </p:nvGrpSpPr>
        <p:grpSpPr>
          <a:xfrm>
            <a:off x="7147436" y="1502999"/>
            <a:ext cx="279054" cy="354754"/>
            <a:chOff x="7147436" y="1502999"/>
            <a:chExt cx="279054" cy="354754"/>
          </a:xfrm>
        </p:grpSpPr>
        <p:sp>
          <p:nvSpPr>
            <p:cNvPr id="14142" name="Google Shape;14142;p89"/>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9"/>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9"/>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9"/>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9"/>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9"/>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9"/>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9"/>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9"/>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9"/>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9"/>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9"/>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9"/>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89"/>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89"/>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9"/>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89"/>
          <p:cNvGrpSpPr/>
          <p:nvPr/>
        </p:nvGrpSpPr>
        <p:grpSpPr>
          <a:xfrm>
            <a:off x="7603081" y="1973072"/>
            <a:ext cx="276802" cy="354807"/>
            <a:chOff x="7603081" y="1973072"/>
            <a:chExt cx="276802" cy="354807"/>
          </a:xfrm>
        </p:grpSpPr>
        <p:sp>
          <p:nvSpPr>
            <p:cNvPr id="14159" name="Google Shape;14159;p89"/>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9"/>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9"/>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9"/>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9"/>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9"/>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9"/>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9"/>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9"/>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9"/>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9"/>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9"/>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9"/>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9"/>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89"/>
          <p:cNvGrpSpPr/>
          <p:nvPr/>
        </p:nvGrpSpPr>
        <p:grpSpPr>
          <a:xfrm>
            <a:off x="6696792" y="1502999"/>
            <a:ext cx="276802" cy="354754"/>
            <a:chOff x="6696792" y="1502999"/>
            <a:chExt cx="276802" cy="354754"/>
          </a:xfrm>
        </p:grpSpPr>
        <p:sp>
          <p:nvSpPr>
            <p:cNvPr id="14174" name="Google Shape;14174;p89"/>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9"/>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9"/>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9"/>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9"/>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9"/>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9"/>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9"/>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9"/>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9"/>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9"/>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9"/>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9"/>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9"/>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9"/>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9" name="Google Shape;14189;p89"/>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0" name="Google Shape;14190;p89"/>
          <p:cNvGrpSpPr/>
          <p:nvPr/>
        </p:nvGrpSpPr>
        <p:grpSpPr>
          <a:xfrm>
            <a:off x="6223393" y="1502999"/>
            <a:ext cx="320295" cy="354754"/>
            <a:chOff x="6223393" y="1502999"/>
            <a:chExt cx="320295" cy="354754"/>
          </a:xfrm>
        </p:grpSpPr>
        <p:sp>
          <p:nvSpPr>
            <p:cNvPr id="14191" name="Google Shape;14191;p89"/>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9"/>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9"/>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9"/>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9"/>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9"/>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9"/>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9"/>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9"/>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9"/>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9"/>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9"/>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9"/>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9"/>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9"/>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9"/>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9"/>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9"/>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9"/>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9"/>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9"/>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9"/>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9"/>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89"/>
          <p:cNvGrpSpPr/>
          <p:nvPr/>
        </p:nvGrpSpPr>
        <p:grpSpPr>
          <a:xfrm>
            <a:off x="5310611" y="1502972"/>
            <a:ext cx="339515" cy="354781"/>
            <a:chOff x="5310611" y="1502972"/>
            <a:chExt cx="339515" cy="354781"/>
          </a:xfrm>
        </p:grpSpPr>
        <p:sp>
          <p:nvSpPr>
            <p:cNvPr id="14215" name="Google Shape;14215;p89"/>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9"/>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9"/>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9"/>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9"/>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9"/>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9"/>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9"/>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9"/>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9"/>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9"/>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9"/>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9"/>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9"/>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9"/>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9"/>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1" name="Google Shape;14231;p89"/>
          <p:cNvGrpSpPr/>
          <p:nvPr/>
        </p:nvGrpSpPr>
        <p:grpSpPr>
          <a:xfrm>
            <a:off x="6253637" y="3790101"/>
            <a:ext cx="274550" cy="354833"/>
            <a:chOff x="6253637" y="3790101"/>
            <a:chExt cx="274550" cy="354833"/>
          </a:xfrm>
        </p:grpSpPr>
        <p:sp>
          <p:nvSpPr>
            <p:cNvPr id="14232" name="Google Shape;14232;p89"/>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9"/>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9"/>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9"/>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9"/>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9"/>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9"/>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9"/>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9"/>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9"/>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9"/>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9"/>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9"/>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9"/>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9"/>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9"/>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9"/>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89"/>
          <p:cNvGrpSpPr/>
          <p:nvPr/>
        </p:nvGrpSpPr>
        <p:grpSpPr>
          <a:xfrm>
            <a:off x="5802731" y="3790180"/>
            <a:ext cx="274576" cy="354754"/>
            <a:chOff x="5802731" y="3790180"/>
            <a:chExt cx="274576" cy="354754"/>
          </a:xfrm>
        </p:grpSpPr>
        <p:sp>
          <p:nvSpPr>
            <p:cNvPr id="14250" name="Google Shape;14250;p89"/>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9"/>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9"/>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9"/>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9"/>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9"/>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9"/>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9"/>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9"/>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9"/>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9"/>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9"/>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9"/>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9"/>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9"/>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9"/>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9"/>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9"/>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9"/>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9"/>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9"/>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89"/>
          <p:cNvGrpSpPr/>
          <p:nvPr/>
        </p:nvGrpSpPr>
        <p:grpSpPr>
          <a:xfrm>
            <a:off x="5352088" y="3790206"/>
            <a:ext cx="274550" cy="354728"/>
            <a:chOff x="5352088" y="3790206"/>
            <a:chExt cx="274550" cy="354728"/>
          </a:xfrm>
        </p:grpSpPr>
        <p:sp>
          <p:nvSpPr>
            <p:cNvPr id="14272" name="Google Shape;14272;p89"/>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9"/>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9"/>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9"/>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9"/>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9"/>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9"/>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9"/>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9"/>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9"/>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9"/>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9"/>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9"/>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9"/>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9"/>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9"/>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9"/>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9"/>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9"/>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9"/>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9"/>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9"/>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9"/>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9"/>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6" name="Google Shape;14296;p89"/>
          <p:cNvGrpSpPr/>
          <p:nvPr/>
        </p:nvGrpSpPr>
        <p:grpSpPr>
          <a:xfrm>
            <a:off x="4901706" y="3790075"/>
            <a:ext cx="274550" cy="354859"/>
            <a:chOff x="4901706" y="3790075"/>
            <a:chExt cx="274550" cy="354859"/>
          </a:xfrm>
        </p:grpSpPr>
        <p:sp>
          <p:nvSpPr>
            <p:cNvPr id="14297" name="Google Shape;14297;p89"/>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9"/>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9"/>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9"/>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9"/>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9"/>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9"/>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9"/>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9"/>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9"/>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9"/>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9"/>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9"/>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9"/>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9"/>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9"/>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9"/>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89"/>
          <p:cNvGrpSpPr/>
          <p:nvPr/>
        </p:nvGrpSpPr>
        <p:grpSpPr>
          <a:xfrm>
            <a:off x="8052704" y="1503208"/>
            <a:ext cx="275073" cy="354545"/>
            <a:chOff x="8052704" y="1503208"/>
            <a:chExt cx="275073" cy="354545"/>
          </a:xfrm>
        </p:grpSpPr>
        <p:sp>
          <p:nvSpPr>
            <p:cNvPr id="14315" name="Google Shape;14315;p89"/>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9"/>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9"/>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9"/>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9"/>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9"/>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9"/>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9"/>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9"/>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9"/>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9"/>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9"/>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9"/>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9"/>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9"/>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9"/>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9"/>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2" name="Google Shape;14332;p89"/>
          <p:cNvGrpSpPr/>
          <p:nvPr/>
        </p:nvGrpSpPr>
        <p:grpSpPr>
          <a:xfrm>
            <a:off x="5794745" y="1502999"/>
            <a:ext cx="274550" cy="354754"/>
            <a:chOff x="5794745" y="1502999"/>
            <a:chExt cx="274550" cy="354754"/>
          </a:xfrm>
        </p:grpSpPr>
        <p:sp>
          <p:nvSpPr>
            <p:cNvPr id="14333" name="Google Shape;14333;p89"/>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9"/>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9"/>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9"/>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9"/>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9"/>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9"/>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9"/>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9"/>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9"/>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9"/>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9"/>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9"/>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9"/>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9"/>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9"/>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9"/>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9"/>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9"/>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9"/>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9"/>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9"/>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9"/>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89"/>
          <p:cNvGrpSpPr/>
          <p:nvPr/>
        </p:nvGrpSpPr>
        <p:grpSpPr>
          <a:xfrm>
            <a:off x="4896940" y="1502999"/>
            <a:ext cx="263316" cy="354754"/>
            <a:chOff x="4896940" y="1502999"/>
            <a:chExt cx="263316" cy="354754"/>
          </a:xfrm>
        </p:grpSpPr>
        <p:sp>
          <p:nvSpPr>
            <p:cNvPr id="14357" name="Google Shape;14357;p89"/>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9"/>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9"/>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9"/>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9"/>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9"/>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9"/>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9"/>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9"/>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9"/>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9"/>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9"/>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9"/>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9"/>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9"/>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9"/>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9"/>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9"/>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9"/>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9"/>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9"/>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89"/>
          <p:cNvGrpSpPr/>
          <p:nvPr/>
        </p:nvGrpSpPr>
        <p:grpSpPr>
          <a:xfrm>
            <a:off x="6255392" y="4268082"/>
            <a:ext cx="274550" cy="354728"/>
            <a:chOff x="6255392" y="4268082"/>
            <a:chExt cx="274550" cy="354728"/>
          </a:xfrm>
        </p:grpSpPr>
        <p:sp>
          <p:nvSpPr>
            <p:cNvPr id="14379" name="Google Shape;14379;p89"/>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9"/>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9"/>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9"/>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9"/>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9"/>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9"/>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9"/>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9"/>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9"/>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9"/>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9"/>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9"/>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9"/>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9"/>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9"/>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9"/>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9"/>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9"/>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9"/>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9"/>
          <p:cNvGrpSpPr/>
          <p:nvPr/>
        </p:nvGrpSpPr>
        <p:grpSpPr>
          <a:xfrm>
            <a:off x="7604076" y="3790075"/>
            <a:ext cx="275807" cy="354859"/>
            <a:chOff x="7604076" y="3790075"/>
            <a:chExt cx="275807" cy="354859"/>
          </a:xfrm>
        </p:grpSpPr>
        <p:sp>
          <p:nvSpPr>
            <p:cNvPr id="14400" name="Google Shape;14400;p89"/>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9"/>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9"/>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9"/>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9"/>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9"/>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9"/>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9"/>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9"/>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9"/>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9"/>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9"/>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9"/>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9"/>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9"/>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9"/>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9"/>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9"/>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9"/>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9"/>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9"/>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9"/>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89"/>
          <p:cNvGrpSpPr/>
          <p:nvPr/>
        </p:nvGrpSpPr>
        <p:grpSpPr>
          <a:xfrm>
            <a:off x="7154427" y="3790206"/>
            <a:ext cx="274550" cy="354493"/>
            <a:chOff x="7154427" y="3790206"/>
            <a:chExt cx="274550" cy="354493"/>
          </a:xfrm>
        </p:grpSpPr>
        <p:sp>
          <p:nvSpPr>
            <p:cNvPr id="14423" name="Google Shape;14423;p89"/>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9"/>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9"/>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9"/>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9"/>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9"/>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9"/>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9"/>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9"/>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9"/>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9"/>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9"/>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9"/>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9"/>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9"/>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9"/>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9"/>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9"/>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9"/>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9"/>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89"/>
          <p:cNvGrpSpPr/>
          <p:nvPr/>
        </p:nvGrpSpPr>
        <p:grpSpPr>
          <a:xfrm>
            <a:off x="8054458" y="1973150"/>
            <a:ext cx="274576" cy="354728"/>
            <a:chOff x="8054458" y="1973150"/>
            <a:chExt cx="274576" cy="354728"/>
          </a:xfrm>
        </p:grpSpPr>
        <p:sp>
          <p:nvSpPr>
            <p:cNvPr id="14444" name="Google Shape;14444;p89"/>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9"/>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9"/>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9"/>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9"/>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9"/>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9"/>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9"/>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9"/>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9"/>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9"/>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9"/>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9"/>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9"/>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9"/>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9"/>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9"/>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9"/>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9"/>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9"/>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9"/>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9"/>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89"/>
          <p:cNvGrpSpPr/>
          <p:nvPr/>
        </p:nvGrpSpPr>
        <p:grpSpPr>
          <a:xfrm>
            <a:off x="7153930" y="1973150"/>
            <a:ext cx="274812" cy="354728"/>
            <a:chOff x="7153930" y="1973150"/>
            <a:chExt cx="274812" cy="354728"/>
          </a:xfrm>
        </p:grpSpPr>
        <p:sp>
          <p:nvSpPr>
            <p:cNvPr id="14467" name="Google Shape;14467;p89"/>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9"/>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9"/>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9"/>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9"/>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9"/>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9"/>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9"/>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9"/>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9"/>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9"/>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9"/>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9"/>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9"/>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9"/>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9"/>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9"/>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9"/>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9"/>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89"/>
          <p:cNvGrpSpPr/>
          <p:nvPr/>
        </p:nvGrpSpPr>
        <p:grpSpPr>
          <a:xfrm>
            <a:off x="6703522" y="1973098"/>
            <a:ext cx="274812" cy="354781"/>
            <a:chOff x="6703522" y="1973098"/>
            <a:chExt cx="274812" cy="354781"/>
          </a:xfrm>
        </p:grpSpPr>
        <p:sp>
          <p:nvSpPr>
            <p:cNvPr id="14487" name="Google Shape;14487;p89"/>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9"/>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9"/>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9"/>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9"/>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9"/>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9"/>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9"/>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9"/>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9"/>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9"/>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9"/>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9"/>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9"/>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9"/>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9"/>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9"/>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9"/>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9"/>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9"/>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9"/>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9"/>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9"/>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9"/>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9"/>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89"/>
          <p:cNvGrpSpPr/>
          <p:nvPr/>
        </p:nvGrpSpPr>
        <p:grpSpPr>
          <a:xfrm>
            <a:off x="6253375" y="1973150"/>
            <a:ext cx="274812" cy="354728"/>
            <a:chOff x="6253375" y="1973150"/>
            <a:chExt cx="274812" cy="354728"/>
          </a:xfrm>
        </p:grpSpPr>
        <p:sp>
          <p:nvSpPr>
            <p:cNvPr id="14513" name="Google Shape;14513;p89"/>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9"/>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9"/>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9"/>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9"/>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9"/>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9"/>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9"/>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9"/>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9"/>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9"/>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9"/>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9"/>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9"/>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9"/>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9"/>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9"/>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9"/>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9"/>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9"/>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9"/>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9"/>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9"/>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9"/>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9"/>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9"/>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9"/>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9"/>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9"/>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9"/>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9"/>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9"/>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9"/>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9"/>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9"/>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9"/>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9"/>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9"/>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89"/>
          <p:cNvGrpSpPr/>
          <p:nvPr/>
        </p:nvGrpSpPr>
        <p:grpSpPr>
          <a:xfrm>
            <a:off x="5802496" y="1973150"/>
            <a:ext cx="275309" cy="354728"/>
            <a:chOff x="5802496" y="1973150"/>
            <a:chExt cx="275309" cy="354728"/>
          </a:xfrm>
        </p:grpSpPr>
        <p:sp>
          <p:nvSpPr>
            <p:cNvPr id="14552" name="Google Shape;14552;p89"/>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9"/>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9"/>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9"/>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9"/>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9"/>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9"/>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9"/>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9"/>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9"/>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9"/>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9"/>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9"/>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9"/>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9"/>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9"/>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9"/>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9"/>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9"/>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9"/>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9"/>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9"/>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9"/>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9"/>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9"/>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9"/>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8" name="Google Shape;14578;p89"/>
          <p:cNvGrpSpPr/>
          <p:nvPr/>
        </p:nvGrpSpPr>
        <p:grpSpPr>
          <a:xfrm>
            <a:off x="5353083" y="1973150"/>
            <a:ext cx="274576" cy="354728"/>
            <a:chOff x="5353083" y="1973150"/>
            <a:chExt cx="274576" cy="354728"/>
          </a:xfrm>
        </p:grpSpPr>
        <p:sp>
          <p:nvSpPr>
            <p:cNvPr id="14579" name="Google Shape;14579;p89"/>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9"/>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9"/>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9"/>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9"/>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9"/>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9"/>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9"/>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9"/>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9"/>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9"/>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9"/>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9"/>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9"/>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9"/>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9"/>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9"/>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9"/>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9"/>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9"/>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9"/>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0" name="Google Shape;14600;p89"/>
          <p:cNvGrpSpPr/>
          <p:nvPr/>
        </p:nvGrpSpPr>
        <p:grpSpPr>
          <a:xfrm>
            <a:off x="4902701" y="1973150"/>
            <a:ext cx="274812" cy="354728"/>
            <a:chOff x="4902701" y="1973150"/>
            <a:chExt cx="274812" cy="354728"/>
          </a:xfrm>
        </p:grpSpPr>
        <p:sp>
          <p:nvSpPr>
            <p:cNvPr id="14601" name="Google Shape;14601;p89"/>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9"/>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9"/>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9"/>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9"/>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9"/>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9"/>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9"/>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9"/>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9"/>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9"/>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9"/>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9"/>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9"/>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9"/>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9"/>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9"/>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9"/>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9"/>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9"/>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9"/>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9"/>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9"/>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9"/>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9"/>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89"/>
          <p:cNvGrpSpPr/>
          <p:nvPr/>
        </p:nvGrpSpPr>
        <p:grpSpPr>
          <a:xfrm>
            <a:off x="4902701" y="2879989"/>
            <a:ext cx="272560" cy="354676"/>
            <a:chOff x="4902701" y="2879989"/>
            <a:chExt cx="272560" cy="354676"/>
          </a:xfrm>
        </p:grpSpPr>
        <p:sp>
          <p:nvSpPr>
            <p:cNvPr id="14627" name="Google Shape;14627;p89"/>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9"/>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9"/>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9"/>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9"/>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9"/>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9"/>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9"/>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9"/>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9"/>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9"/>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9"/>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9"/>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9"/>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9"/>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9"/>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9"/>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9"/>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9"/>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9"/>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9"/>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9"/>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9"/>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9"/>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89"/>
          <p:cNvGrpSpPr/>
          <p:nvPr/>
        </p:nvGrpSpPr>
        <p:grpSpPr>
          <a:xfrm>
            <a:off x="5803988" y="4268082"/>
            <a:ext cx="274550" cy="354728"/>
            <a:chOff x="5803988" y="4268082"/>
            <a:chExt cx="274550" cy="354728"/>
          </a:xfrm>
        </p:grpSpPr>
        <p:sp>
          <p:nvSpPr>
            <p:cNvPr id="14652" name="Google Shape;14652;p89"/>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9"/>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9"/>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9"/>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9"/>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9"/>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9"/>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9"/>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9"/>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9"/>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9"/>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9"/>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9"/>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9"/>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9"/>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9"/>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9"/>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9"/>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9"/>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9"/>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9"/>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9"/>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89"/>
          <p:cNvGrpSpPr/>
          <p:nvPr/>
        </p:nvGrpSpPr>
        <p:grpSpPr>
          <a:xfrm>
            <a:off x="5352349" y="4268082"/>
            <a:ext cx="274550" cy="354728"/>
            <a:chOff x="5352349" y="4268082"/>
            <a:chExt cx="274550" cy="354728"/>
          </a:xfrm>
        </p:grpSpPr>
        <p:sp>
          <p:nvSpPr>
            <p:cNvPr id="14675" name="Google Shape;14675;p89"/>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9"/>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9"/>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9"/>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9"/>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9"/>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9"/>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9"/>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9"/>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9"/>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9"/>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9"/>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9"/>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9"/>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9"/>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9"/>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9"/>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9"/>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9"/>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9"/>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9"/>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9"/>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89"/>
          <p:cNvGrpSpPr/>
          <p:nvPr/>
        </p:nvGrpSpPr>
        <p:grpSpPr>
          <a:xfrm>
            <a:off x="7606826" y="2419290"/>
            <a:ext cx="274550" cy="354728"/>
            <a:chOff x="7606826" y="2419290"/>
            <a:chExt cx="274550" cy="354728"/>
          </a:xfrm>
        </p:grpSpPr>
        <p:sp>
          <p:nvSpPr>
            <p:cNvPr id="14698" name="Google Shape;14698;p8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9"/>
          <p:cNvGrpSpPr/>
          <p:nvPr/>
        </p:nvGrpSpPr>
        <p:grpSpPr>
          <a:xfrm>
            <a:off x="7156182" y="2419290"/>
            <a:ext cx="274550" cy="354728"/>
            <a:chOff x="7156182" y="2419290"/>
            <a:chExt cx="274550" cy="354728"/>
          </a:xfrm>
        </p:grpSpPr>
        <p:sp>
          <p:nvSpPr>
            <p:cNvPr id="14714" name="Google Shape;14714;p89"/>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9"/>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9"/>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9"/>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9"/>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9"/>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9"/>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9"/>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9"/>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9"/>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9"/>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9"/>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9"/>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9"/>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9"/>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89"/>
          <p:cNvGrpSpPr/>
          <p:nvPr/>
        </p:nvGrpSpPr>
        <p:grpSpPr>
          <a:xfrm>
            <a:off x="6705276" y="2419290"/>
            <a:ext cx="274812" cy="354728"/>
            <a:chOff x="6705276" y="2419290"/>
            <a:chExt cx="274812" cy="354728"/>
          </a:xfrm>
        </p:grpSpPr>
        <p:sp>
          <p:nvSpPr>
            <p:cNvPr id="14730" name="Google Shape;14730;p89"/>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9"/>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9"/>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9"/>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9"/>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9"/>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9"/>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9"/>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9"/>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9"/>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9"/>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9"/>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9"/>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9"/>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9"/>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9"/>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9"/>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9"/>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9"/>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9"/>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9"/>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9"/>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9"/>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9"/>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9"/>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9"/>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9"/>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9"/>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89"/>
          <p:cNvGrpSpPr/>
          <p:nvPr/>
        </p:nvGrpSpPr>
        <p:grpSpPr>
          <a:xfrm>
            <a:off x="4902936" y="2419290"/>
            <a:ext cx="274576" cy="354728"/>
            <a:chOff x="4902936" y="2419290"/>
            <a:chExt cx="274576" cy="354728"/>
          </a:xfrm>
        </p:grpSpPr>
        <p:sp>
          <p:nvSpPr>
            <p:cNvPr id="14759" name="Google Shape;14759;p89"/>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9"/>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9"/>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9"/>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9"/>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9"/>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9"/>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9"/>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9"/>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9"/>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9"/>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9"/>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9"/>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9"/>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9"/>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9"/>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9"/>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9"/>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9"/>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9"/>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89"/>
          <p:cNvGrpSpPr/>
          <p:nvPr/>
        </p:nvGrpSpPr>
        <p:grpSpPr>
          <a:xfrm>
            <a:off x="7608056" y="3345794"/>
            <a:ext cx="270334" cy="354754"/>
            <a:chOff x="7608056" y="3345794"/>
            <a:chExt cx="270334" cy="354754"/>
          </a:xfrm>
        </p:grpSpPr>
        <p:sp>
          <p:nvSpPr>
            <p:cNvPr id="14780" name="Google Shape;14780;p89"/>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9"/>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9"/>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9"/>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9"/>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9"/>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9"/>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9"/>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9"/>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9"/>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9"/>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9"/>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9"/>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9"/>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9"/>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9"/>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9"/>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9"/>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9"/>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89"/>
          <p:cNvGrpSpPr/>
          <p:nvPr/>
        </p:nvGrpSpPr>
        <p:grpSpPr>
          <a:xfrm>
            <a:off x="6712765" y="4268082"/>
            <a:ext cx="263316" cy="354728"/>
            <a:chOff x="6712765" y="4268082"/>
            <a:chExt cx="263316" cy="354728"/>
          </a:xfrm>
        </p:grpSpPr>
        <p:sp>
          <p:nvSpPr>
            <p:cNvPr id="14800" name="Google Shape;14800;p89"/>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9"/>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9"/>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9"/>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9"/>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9"/>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9"/>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9"/>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9"/>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9"/>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9"/>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9"/>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9"/>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9"/>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9"/>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9"/>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6" name="Google Shape;14816;p89"/>
          <p:cNvGrpSpPr/>
          <p:nvPr/>
        </p:nvGrpSpPr>
        <p:grpSpPr>
          <a:xfrm>
            <a:off x="5359341" y="2419159"/>
            <a:ext cx="262819" cy="354859"/>
            <a:chOff x="5359341" y="2419159"/>
            <a:chExt cx="262819" cy="354859"/>
          </a:xfrm>
        </p:grpSpPr>
        <p:sp>
          <p:nvSpPr>
            <p:cNvPr id="14817" name="Google Shape;14817;p89"/>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9"/>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9"/>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9"/>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9"/>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9"/>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9"/>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9"/>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9"/>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9"/>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9"/>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9"/>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89"/>
          <p:cNvGrpSpPr/>
          <p:nvPr/>
        </p:nvGrpSpPr>
        <p:grpSpPr>
          <a:xfrm>
            <a:off x="6709282" y="3790206"/>
            <a:ext cx="263316" cy="354493"/>
            <a:chOff x="6709282" y="3790206"/>
            <a:chExt cx="263316" cy="354493"/>
          </a:xfrm>
        </p:grpSpPr>
        <p:sp>
          <p:nvSpPr>
            <p:cNvPr id="14839" name="Google Shape;14839;p89"/>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9"/>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9"/>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9"/>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9"/>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9"/>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9"/>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9"/>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9"/>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9"/>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9"/>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5" name="Google Shape;14855;p89"/>
          <p:cNvGrpSpPr/>
          <p:nvPr/>
        </p:nvGrpSpPr>
        <p:grpSpPr>
          <a:xfrm>
            <a:off x="6260629" y="2419290"/>
            <a:ext cx="263055" cy="354493"/>
            <a:chOff x="6260629" y="2419290"/>
            <a:chExt cx="263055" cy="354493"/>
          </a:xfrm>
        </p:grpSpPr>
        <p:sp>
          <p:nvSpPr>
            <p:cNvPr id="14856" name="Google Shape;14856;p89"/>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9"/>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9"/>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9"/>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9"/>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9"/>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9"/>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9"/>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89"/>
          <p:cNvGrpSpPr/>
          <p:nvPr/>
        </p:nvGrpSpPr>
        <p:grpSpPr>
          <a:xfrm>
            <a:off x="6260864" y="2879911"/>
            <a:ext cx="263343" cy="354754"/>
            <a:chOff x="6260864" y="2879911"/>
            <a:chExt cx="263343" cy="354754"/>
          </a:xfrm>
        </p:grpSpPr>
        <p:sp>
          <p:nvSpPr>
            <p:cNvPr id="14872" name="Google Shape;14872;p89"/>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9"/>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9"/>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9"/>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9"/>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9"/>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9"/>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9"/>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9"/>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9"/>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9"/>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89"/>
          <p:cNvGrpSpPr/>
          <p:nvPr/>
        </p:nvGrpSpPr>
        <p:grpSpPr>
          <a:xfrm>
            <a:off x="8062968" y="2419290"/>
            <a:ext cx="263316" cy="354728"/>
            <a:chOff x="8062968" y="2419290"/>
            <a:chExt cx="263316" cy="354728"/>
          </a:xfrm>
        </p:grpSpPr>
        <p:sp>
          <p:nvSpPr>
            <p:cNvPr id="14891" name="Google Shape;14891;p8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89"/>
          <p:cNvGrpSpPr/>
          <p:nvPr/>
        </p:nvGrpSpPr>
        <p:grpSpPr>
          <a:xfrm>
            <a:off x="5809723" y="2419290"/>
            <a:ext cx="263316" cy="354728"/>
            <a:chOff x="5809723" y="2419290"/>
            <a:chExt cx="263316" cy="354728"/>
          </a:xfrm>
        </p:grpSpPr>
        <p:sp>
          <p:nvSpPr>
            <p:cNvPr id="14909" name="Google Shape;14909;p89"/>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9"/>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9"/>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9"/>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9"/>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9"/>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9"/>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9"/>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9"/>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9"/>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89"/>
          <p:cNvGrpSpPr/>
          <p:nvPr/>
        </p:nvGrpSpPr>
        <p:grpSpPr>
          <a:xfrm>
            <a:off x="7606826" y="1502999"/>
            <a:ext cx="263552" cy="354754"/>
            <a:chOff x="7606826" y="1502999"/>
            <a:chExt cx="263552" cy="354754"/>
          </a:xfrm>
        </p:grpSpPr>
        <p:sp>
          <p:nvSpPr>
            <p:cNvPr id="14927" name="Google Shape;14927;p89"/>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9"/>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9"/>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9"/>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9"/>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9"/>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9"/>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9"/>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9"/>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9"/>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9"/>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89"/>
          <p:cNvGrpSpPr/>
          <p:nvPr/>
        </p:nvGrpSpPr>
        <p:grpSpPr>
          <a:xfrm>
            <a:off x="8060455" y="3790075"/>
            <a:ext cx="264076" cy="354623"/>
            <a:chOff x="8060455" y="3790075"/>
            <a:chExt cx="264076" cy="354623"/>
          </a:xfrm>
        </p:grpSpPr>
        <p:sp>
          <p:nvSpPr>
            <p:cNvPr id="14946" name="Google Shape;14946;p89"/>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9"/>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9"/>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9"/>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9"/>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9"/>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9"/>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9"/>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9"/>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9"/>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9"/>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9"/>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9"/>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9"/>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9"/>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9"/>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89"/>
          <p:cNvGrpSpPr/>
          <p:nvPr/>
        </p:nvGrpSpPr>
        <p:grpSpPr>
          <a:xfrm>
            <a:off x="7614550" y="2879911"/>
            <a:ext cx="263316" cy="354754"/>
            <a:chOff x="7614550" y="2879911"/>
            <a:chExt cx="263316" cy="354754"/>
          </a:xfrm>
        </p:grpSpPr>
        <p:sp>
          <p:nvSpPr>
            <p:cNvPr id="14970" name="Google Shape;14970;p89"/>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9"/>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9"/>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9"/>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9"/>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9"/>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9"/>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9"/>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9"/>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9"/>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9"/>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9"/>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9"/>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9"/>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9" name="Google Shape;14989;p89"/>
          <p:cNvGrpSpPr/>
          <p:nvPr/>
        </p:nvGrpSpPr>
        <p:grpSpPr>
          <a:xfrm>
            <a:off x="4900684" y="4268187"/>
            <a:ext cx="274576" cy="354623"/>
            <a:chOff x="4900684" y="4268187"/>
            <a:chExt cx="274576" cy="354623"/>
          </a:xfrm>
        </p:grpSpPr>
        <p:sp>
          <p:nvSpPr>
            <p:cNvPr id="14990" name="Google Shape;14990;p89"/>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9"/>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9"/>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9"/>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9"/>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89"/>
          <p:cNvGrpSpPr/>
          <p:nvPr/>
        </p:nvGrpSpPr>
        <p:grpSpPr>
          <a:xfrm>
            <a:off x="7161654" y="3345794"/>
            <a:ext cx="263343" cy="354754"/>
            <a:chOff x="7161654" y="3345794"/>
            <a:chExt cx="263343" cy="354754"/>
          </a:xfrm>
        </p:grpSpPr>
        <p:sp>
          <p:nvSpPr>
            <p:cNvPr id="15006" name="Google Shape;15006;p89"/>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9"/>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9"/>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9"/>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9"/>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9"/>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9"/>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9"/>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9"/>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89"/>
          <p:cNvGrpSpPr/>
          <p:nvPr/>
        </p:nvGrpSpPr>
        <p:grpSpPr>
          <a:xfrm>
            <a:off x="6711770" y="3345794"/>
            <a:ext cx="263081" cy="354754"/>
            <a:chOff x="6711770" y="3345794"/>
            <a:chExt cx="263081" cy="354754"/>
          </a:xfrm>
        </p:grpSpPr>
        <p:sp>
          <p:nvSpPr>
            <p:cNvPr id="15026" name="Google Shape;15026;p89"/>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9"/>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9"/>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9"/>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9"/>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9"/>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3" name="Google Shape;15043;p89"/>
          <p:cNvGrpSpPr/>
          <p:nvPr/>
        </p:nvGrpSpPr>
        <p:grpSpPr>
          <a:xfrm>
            <a:off x="7163409" y="2880251"/>
            <a:ext cx="263316" cy="354414"/>
            <a:chOff x="7163409" y="2880251"/>
            <a:chExt cx="263316" cy="354414"/>
          </a:xfrm>
        </p:grpSpPr>
        <p:sp>
          <p:nvSpPr>
            <p:cNvPr id="15044" name="Google Shape;15044;p89"/>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9"/>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9"/>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9"/>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9"/>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9"/>
          <p:cNvGrpSpPr/>
          <p:nvPr/>
        </p:nvGrpSpPr>
        <p:grpSpPr>
          <a:xfrm>
            <a:off x="6712032" y="2880172"/>
            <a:ext cx="263316" cy="354493"/>
            <a:chOff x="6712032" y="2880172"/>
            <a:chExt cx="263316" cy="354493"/>
          </a:xfrm>
        </p:grpSpPr>
        <p:sp>
          <p:nvSpPr>
            <p:cNvPr id="15057" name="Google Shape;15057;p89"/>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9"/>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9"/>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9"/>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9"/>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9"/>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89"/>
          <p:cNvGrpSpPr/>
          <p:nvPr/>
        </p:nvGrpSpPr>
        <p:grpSpPr>
          <a:xfrm>
            <a:off x="6261624" y="3345794"/>
            <a:ext cx="263316" cy="354754"/>
            <a:chOff x="6261624" y="3345794"/>
            <a:chExt cx="263316" cy="354754"/>
          </a:xfrm>
        </p:grpSpPr>
        <p:sp>
          <p:nvSpPr>
            <p:cNvPr id="15079" name="Google Shape;15079;p89"/>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9"/>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9"/>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9"/>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9"/>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9"/>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9"/>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9"/>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9"/>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9"/>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9"/>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9"/>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7" name="Google Shape;15107;p89"/>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8" name="Google Shape;15108;p89"/>
          <p:cNvGrpSpPr/>
          <p:nvPr/>
        </p:nvGrpSpPr>
        <p:grpSpPr>
          <a:xfrm>
            <a:off x="5811739" y="3345794"/>
            <a:ext cx="263316" cy="354754"/>
            <a:chOff x="5811739" y="3345794"/>
            <a:chExt cx="263316" cy="354754"/>
          </a:xfrm>
        </p:grpSpPr>
        <p:sp>
          <p:nvSpPr>
            <p:cNvPr id="15109" name="Google Shape;15109;p89"/>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9"/>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9"/>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9"/>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9"/>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9"/>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9"/>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9"/>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9"/>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9"/>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9"/>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0" name="Google Shape;15130;p89"/>
          <p:cNvGrpSpPr/>
          <p:nvPr/>
        </p:nvGrpSpPr>
        <p:grpSpPr>
          <a:xfrm>
            <a:off x="5363818" y="3345794"/>
            <a:ext cx="259074" cy="354493"/>
            <a:chOff x="5363818" y="3345794"/>
            <a:chExt cx="259074" cy="354493"/>
          </a:xfrm>
        </p:grpSpPr>
        <p:sp>
          <p:nvSpPr>
            <p:cNvPr id="15131" name="Google Shape;15131;p89"/>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9"/>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9"/>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9"/>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9"/>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9"/>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9"/>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9"/>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9"/>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9"/>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89"/>
          <p:cNvGrpSpPr/>
          <p:nvPr/>
        </p:nvGrpSpPr>
        <p:grpSpPr>
          <a:xfrm>
            <a:off x="4912939" y="3345663"/>
            <a:ext cx="261326" cy="354885"/>
            <a:chOff x="4912939" y="3345663"/>
            <a:chExt cx="261326" cy="354885"/>
          </a:xfrm>
        </p:grpSpPr>
        <p:sp>
          <p:nvSpPr>
            <p:cNvPr id="15157" name="Google Shape;15157;p89"/>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9"/>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9"/>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9"/>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9"/>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9"/>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8" name="Google Shape;15178;p89"/>
          <p:cNvGrpSpPr/>
          <p:nvPr/>
        </p:nvGrpSpPr>
        <p:grpSpPr>
          <a:xfrm>
            <a:off x="5809723" y="2879911"/>
            <a:ext cx="263081" cy="355016"/>
            <a:chOff x="5809723" y="2879911"/>
            <a:chExt cx="263081" cy="355016"/>
          </a:xfrm>
        </p:grpSpPr>
        <p:sp>
          <p:nvSpPr>
            <p:cNvPr id="15179" name="Google Shape;15179;p89"/>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9"/>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9"/>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9"/>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9"/>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9"/>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9"/>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9"/>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9"/>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9"/>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9"/>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9"/>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9"/>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9"/>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1" name="Google Shape;15201;p89"/>
          <p:cNvGrpSpPr/>
          <p:nvPr/>
        </p:nvGrpSpPr>
        <p:grpSpPr>
          <a:xfrm>
            <a:off x="7616069" y="4268056"/>
            <a:ext cx="263316" cy="354754"/>
            <a:chOff x="7616069" y="4268056"/>
            <a:chExt cx="263316" cy="354754"/>
          </a:xfrm>
        </p:grpSpPr>
        <p:sp>
          <p:nvSpPr>
            <p:cNvPr id="15202" name="Google Shape;15202;p89"/>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9"/>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9"/>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9"/>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9"/>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9"/>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9"/>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9"/>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9"/>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9"/>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9"/>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9"/>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89"/>
          <p:cNvGrpSpPr/>
          <p:nvPr/>
        </p:nvGrpSpPr>
        <p:grpSpPr>
          <a:xfrm>
            <a:off x="7164404" y="4268318"/>
            <a:ext cx="263316" cy="354493"/>
            <a:chOff x="7164404" y="4268318"/>
            <a:chExt cx="263316" cy="354493"/>
          </a:xfrm>
        </p:grpSpPr>
        <p:sp>
          <p:nvSpPr>
            <p:cNvPr id="15224" name="Google Shape;15224;p89"/>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9"/>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9"/>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9"/>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9"/>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9"/>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9"/>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9"/>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9"/>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9"/>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0" name="Google Shape;15240;p89"/>
          <p:cNvGrpSpPr/>
          <p:nvPr/>
        </p:nvGrpSpPr>
        <p:grpSpPr>
          <a:xfrm>
            <a:off x="5358346" y="2879911"/>
            <a:ext cx="263316" cy="354754"/>
            <a:chOff x="5358346" y="2879911"/>
            <a:chExt cx="263316" cy="354754"/>
          </a:xfrm>
        </p:grpSpPr>
        <p:sp>
          <p:nvSpPr>
            <p:cNvPr id="15241" name="Google Shape;15241;p89"/>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9"/>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9"/>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9"/>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9"/>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9"/>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9"/>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9"/>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9"/>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9"/>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9"/>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9"/>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9"/>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9"/>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2" name="Google Shape;15262;p89"/>
          <p:cNvGrpSpPr/>
          <p:nvPr/>
        </p:nvGrpSpPr>
        <p:grpSpPr>
          <a:xfrm>
            <a:off x="8061450" y="3345742"/>
            <a:ext cx="263316" cy="354807"/>
            <a:chOff x="8061450" y="3345742"/>
            <a:chExt cx="263316" cy="354807"/>
          </a:xfrm>
        </p:grpSpPr>
        <p:sp>
          <p:nvSpPr>
            <p:cNvPr id="15263" name="Google Shape;15263;p89"/>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9"/>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9"/>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9"/>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9"/>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9"/>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9"/>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9"/>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9"/>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9"/>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9"/>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89"/>
          <p:cNvGrpSpPr/>
          <p:nvPr/>
        </p:nvGrpSpPr>
        <p:grpSpPr>
          <a:xfrm>
            <a:off x="8065953" y="2879911"/>
            <a:ext cx="263081" cy="354754"/>
            <a:chOff x="8065953" y="2879911"/>
            <a:chExt cx="263081" cy="354754"/>
          </a:xfrm>
        </p:grpSpPr>
        <p:sp>
          <p:nvSpPr>
            <p:cNvPr id="15280" name="Google Shape;15280;p89"/>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9"/>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9"/>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9"/>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9"/>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9"/>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9"/>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9"/>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9"/>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9"/>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9"/>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9"/>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9"/>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9"/>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9"/>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9"/>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6" name="Google Shape;15296;p89"/>
          <p:cNvGrpSpPr/>
          <p:nvPr/>
        </p:nvGrpSpPr>
        <p:grpSpPr>
          <a:xfrm>
            <a:off x="8064199" y="4268318"/>
            <a:ext cx="270308" cy="354493"/>
            <a:chOff x="8064199" y="4268318"/>
            <a:chExt cx="270308" cy="354493"/>
          </a:xfrm>
        </p:grpSpPr>
        <p:sp>
          <p:nvSpPr>
            <p:cNvPr id="15297" name="Google Shape;15297;p89"/>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9"/>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9"/>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9"/>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9"/>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9"/>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9"/>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9"/>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9"/>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9"/>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9"/>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9"/>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9"/>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9"/>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9"/>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9"/>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9"/>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18"/>
        <p:cNvGrpSpPr/>
        <p:nvPr/>
      </p:nvGrpSpPr>
      <p:grpSpPr>
        <a:xfrm>
          <a:off x="0" y="0"/>
          <a:ext cx="0" cy="0"/>
          <a:chOff x="0" y="0"/>
          <a:chExt cx="0" cy="0"/>
        </a:xfrm>
      </p:grpSpPr>
      <p:sp>
        <p:nvSpPr>
          <p:cNvPr id="15319" name="Google Shape;15319;p9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320" name="Google Shape;15320;p9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321" name="Google Shape;15321;p90"/>
          <p:cNvGrpSpPr/>
          <p:nvPr/>
        </p:nvGrpSpPr>
        <p:grpSpPr>
          <a:xfrm>
            <a:off x="3511608" y="3348218"/>
            <a:ext cx="381482" cy="366926"/>
            <a:chOff x="3511608" y="3348218"/>
            <a:chExt cx="381482" cy="366926"/>
          </a:xfrm>
        </p:grpSpPr>
        <p:sp>
          <p:nvSpPr>
            <p:cNvPr id="15322" name="Google Shape;15322;p90"/>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0"/>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0"/>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0"/>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0"/>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0"/>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0"/>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0"/>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0"/>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0"/>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0"/>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0"/>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0"/>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0"/>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6" name="Google Shape;15336;p90"/>
          <p:cNvGrpSpPr/>
          <p:nvPr/>
        </p:nvGrpSpPr>
        <p:grpSpPr>
          <a:xfrm>
            <a:off x="1849816" y="3807339"/>
            <a:ext cx="163616" cy="366665"/>
            <a:chOff x="1849816" y="3807339"/>
            <a:chExt cx="163616" cy="366665"/>
          </a:xfrm>
        </p:grpSpPr>
        <p:sp>
          <p:nvSpPr>
            <p:cNvPr id="15337" name="Google Shape;15337;p90"/>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0"/>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0"/>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0"/>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0"/>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0"/>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0"/>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0"/>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0"/>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0"/>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0"/>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0"/>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0"/>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0"/>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90"/>
          <p:cNvGrpSpPr/>
          <p:nvPr/>
        </p:nvGrpSpPr>
        <p:grpSpPr>
          <a:xfrm>
            <a:off x="2274757" y="3807313"/>
            <a:ext cx="202292" cy="366430"/>
            <a:chOff x="2274757" y="3807313"/>
            <a:chExt cx="202292" cy="366430"/>
          </a:xfrm>
        </p:grpSpPr>
        <p:sp>
          <p:nvSpPr>
            <p:cNvPr id="15352" name="Google Shape;15352;p90"/>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0"/>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0"/>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0"/>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0"/>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0"/>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0"/>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0"/>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0"/>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0"/>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90"/>
          <p:cNvGrpSpPr/>
          <p:nvPr/>
        </p:nvGrpSpPr>
        <p:grpSpPr>
          <a:xfrm>
            <a:off x="3972716" y="3348218"/>
            <a:ext cx="366404" cy="366665"/>
            <a:chOff x="3972716" y="3348218"/>
            <a:chExt cx="366404" cy="366665"/>
          </a:xfrm>
        </p:grpSpPr>
        <p:sp>
          <p:nvSpPr>
            <p:cNvPr id="15363" name="Google Shape;15363;p90"/>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0"/>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0"/>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0"/>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0"/>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0"/>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0"/>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0"/>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0"/>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0"/>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0"/>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0"/>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90"/>
          <p:cNvGrpSpPr/>
          <p:nvPr/>
        </p:nvGrpSpPr>
        <p:grpSpPr>
          <a:xfrm>
            <a:off x="866528" y="3348348"/>
            <a:ext cx="317405" cy="366534"/>
            <a:chOff x="866528" y="3348348"/>
            <a:chExt cx="317405" cy="366534"/>
          </a:xfrm>
        </p:grpSpPr>
        <p:sp>
          <p:nvSpPr>
            <p:cNvPr id="15376" name="Google Shape;15376;p90"/>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0"/>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0"/>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0"/>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0"/>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0"/>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0"/>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0"/>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4" name="Google Shape;15384;p90"/>
          <p:cNvGrpSpPr/>
          <p:nvPr/>
        </p:nvGrpSpPr>
        <p:grpSpPr>
          <a:xfrm>
            <a:off x="1316818" y="3348296"/>
            <a:ext cx="310872" cy="366848"/>
            <a:chOff x="1316818" y="3348296"/>
            <a:chExt cx="310872" cy="366848"/>
          </a:xfrm>
        </p:grpSpPr>
        <p:sp>
          <p:nvSpPr>
            <p:cNvPr id="15385" name="Google Shape;15385;p90"/>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0"/>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0"/>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0"/>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0"/>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0"/>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0"/>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0"/>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0"/>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0"/>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0"/>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0"/>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0"/>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0"/>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0"/>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0"/>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0"/>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0"/>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0"/>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0"/>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0"/>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0"/>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0"/>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0"/>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9" name="Google Shape;15409;p90"/>
          <p:cNvGrpSpPr/>
          <p:nvPr/>
        </p:nvGrpSpPr>
        <p:grpSpPr>
          <a:xfrm>
            <a:off x="3105248" y="3348244"/>
            <a:ext cx="305620" cy="366430"/>
            <a:chOff x="3105248" y="3348244"/>
            <a:chExt cx="305620" cy="366430"/>
          </a:xfrm>
        </p:grpSpPr>
        <p:sp>
          <p:nvSpPr>
            <p:cNvPr id="15410" name="Google Shape;15410;p90"/>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0"/>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0"/>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0"/>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0"/>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0"/>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0"/>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7" name="Google Shape;15417;p90"/>
          <p:cNvGrpSpPr/>
          <p:nvPr/>
        </p:nvGrpSpPr>
        <p:grpSpPr>
          <a:xfrm>
            <a:off x="2661988" y="3348218"/>
            <a:ext cx="304078" cy="366665"/>
            <a:chOff x="2661988" y="3348218"/>
            <a:chExt cx="304078" cy="366665"/>
          </a:xfrm>
        </p:grpSpPr>
        <p:sp>
          <p:nvSpPr>
            <p:cNvPr id="15418" name="Google Shape;15418;p90"/>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0"/>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0"/>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0"/>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0"/>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0"/>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0"/>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0"/>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0"/>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0"/>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0"/>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0"/>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0"/>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0"/>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0"/>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0"/>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0"/>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0"/>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0"/>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90"/>
          <p:cNvGrpSpPr/>
          <p:nvPr/>
        </p:nvGrpSpPr>
        <p:grpSpPr>
          <a:xfrm>
            <a:off x="2212927" y="3348897"/>
            <a:ext cx="307606" cy="366482"/>
            <a:chOff x="2212927" y="3348897"/>
            <a:chExt cx="307606" cy="366482"/>
          </a:xfrm>
        </p:grpSpPr>
        <p:sp>
          <p:nvSpPr>
            <p:cNvPr id="15438" name="Google Shape;15438;p90"/>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0"/>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0"/>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0"/>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0"/>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0"/>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0"/>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0"/>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0"/>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0"/>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90"/>
          <p:cNvGrpSpPr/>
          <p:nvPr/>
        </p:nvGrpSpPr>
        <p:grpSpPr>
          <a:xfrm>
            <a:off x="1764389" y="3348218"/>
            <a:ext cx="310114" cy="366665"/>
            <a:chOff x="1764389" y="3348218"/>
            <a:chExt cx="310114" cy="366665"/>
          </a:xfrm>
        </p:grpSpPr>
        <p:sp>
          <p:nvSpPr>
            <p:cNvPr id="15449" name="Google Shape;15449;p90"/>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0"/>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0"/>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0"/>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0"/>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0"/>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0"/>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0"/>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0"/>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0"/>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0"/>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0"/>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0"/>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0"/>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0"/>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0"/>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0"/>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0"/>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0"/>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0"/>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90"/>
          <p:cNvGrpSpPr/>
          <p:nvPr/>
        </p:nvGrpSpPr>
        <p:grpSpPr>
          <a:xfrm>
            <a:off x="2777572" y="3807287"/>
            <a:ext cx="81716" cy="366717"/>
            <a:chOff x="2777572" y="3807287"/>
            <a:chExt cx="81716" cy="366717"/>
          </a:xfrm>
        </p:grpSpPr>
        <p:sp>
          <p:nvSpPr>
            <p:cNvPr id="15470" name="Google Shape;15470;p90"/>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0"/>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0"/>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0"/>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0"/>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0"/>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0"/>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0"/>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0"/>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0"/>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0"/>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90"/>
          <p:cNvGrpSpPr/>
          <p:nvPr/>
        </p:nvGrpSpPr>
        <p:grpSpPr>
          <a:xfrm>
            <a:off x="3934014" y="4329780"/>
            <a:ext cx="366665" cy="256334"/>
            <a:chOff x="3934014" y="4329780"/>
            <a:chExt cx="366665" cy="256334"/>
          </a:xfrm>
        </p:grpSpPr>
        <p:sp>
          <p:nvSpPr>
            <p:cNvPr id="15482" name="Google Shape;15482;p90"/>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0"/>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0"/>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0"/>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90"/>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90"/>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0"/>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0"/>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0"/>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0"/>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0"/>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0"/>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0"/>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5" name="Google Shape;15495;p90"/>
          <p:cNvGrpSpPr/>
          <p:nvPr/>
        </p:nvGrpSpPr>
        <p:grpSpPr>
          <a:xfrm>
            <a:off x="947670" y="3807339"/>
            <a:ext cx="194295" cy="366404"/>
            <a:chOff x="947670" y="3807339"/>
            <a:chExt cx="194295" cy="366404"/>
          </a:xfrm>
        </p:grpSpPr>
        <p:sp>
          <p:nvSpPr>
            <p:cNvPr id="15496" name="Google Shape;15496;p90"/>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0"/>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0"/>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0"/>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0"/>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0"/>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0"/>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0"/>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0"/>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0"/>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90"/>
          <p:cNvGrpSpPr/>
          <p:nvPr/>
        </p:nvGrpSpPr>
        <p:grpSpPr>
          <a:xfrm>
            <a:off x="3420379" y="4286557"/>
            <a:ext cx="368939" cy="342283"/>
            <a:chOff x="3420379" y="4286557"/>
            <a:chExt cx="368939" cy="342283"/>
          </a:xfrm>
        </p:grpSpPr>
        <p:sp>
          <p:nvSpPr>
            <p:cNvPr id="15507" name="Google Shape;15507;p90"/>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0"/>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0"/>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0"/>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0"/>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0"/>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0"/>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0"/>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0"/>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0"/>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0"/>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0"/>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0"/>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0"/>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0"/>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0"/>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90"/>
          <p:cNvGrpSpPr/>
          <p:nvPr/>
        </p:nvGrpSpPr>
        <p:grpSpPr>
          <a:xfrm>
            <a:off x="3965190" y="3842252"/>
            <a:ext cx="369801" cy="296813"/>
            <a:chOff x="3965190" y="3842252"/>
            <a:chExt cx="369801" cy="296813"/>
          </a:xfrm>
        </p:grpSpPr>
        <p:sp>
          <p:nvSpPr>
            <p:cNvPr id="15524" name="Google Shape;15524;p90"/>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0"/>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0"/>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0"/>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0"/>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0"/>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0"/>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0"/>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0"/>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0"/>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0"/>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0"/>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0"/>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0"/>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0"/>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0"/>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0"/>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0"/>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0"/>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0"/>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5" name="Google Shape;15545;p90"/>
          <p:cNvGrpSpPr/>
          <p:nvPr/>
        </p:nvGrpSpPr>
        <p:grpSpPr>
          <a:xfrm>
            <a:off x="3506590" y="3833812"/>
            <a:ext cx="396796" cy="313407"/>
            <a:chOff x="3506590" y="3833812"/>
            <a:chExt cx="396796" cy="313407"/>
          </a:xfrm>
        </p:grpSpPr>
        <p:sp>
          <p:nvSpPr>
            <p:cNvPr id="15546" name="Google Shape;15546;p90"/>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0"/>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0"/>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90"/>
          <p:cNvGrpSpPr/>
          <p:nvPr/>
        </p:nvGrpSpPr>
        <p:grpSpPr>
          <a:xfrm>
            <a:off x="2769288" y="1965364"/>
            <a:ext cx="104556" cy="366665"/>
            <a:chOff x="2769288" y="1965364"/>
            <a:chExt cx="104556" cy="366665"/>
          </a:xfrm>
        </p:grpSpPr>
        <p:sp>
          <p:nvSpPr>
            <p:cNvPr id="15550" name="Google Shape;15550;p90"/>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0"/>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0"/>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0"/>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0"/>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0"/>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0"/>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0"/>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0"/>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0"/>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0"/>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0"/>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2" name="Google Shape;15562;p90"/>
          <p:cNvGrpSpPr/>
          <p:nvPr/>
        </p:nvGrpSpPr>
        <p:grpSpPr>
          <a:xfrm>
            <a:off x="3966679" y="2010861"/>
            <a:ext cx="367162" cy="275698"/>
            <a:chOff x="3966679" y="2010861"/>
            <a:chExt cx="367162" cy="275698"/>
          </a:xfrm>
        </p:grpSpPr>
        <p:sp>
          <p:nvSpPr>
            <p:cNvPr id="15563" name="Google Shape;15563;p90"/>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0"/>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0"/>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0"/>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90"/>
          <p:cNvGrpSpPr/>
          <p:nvPr/>
        </p:nvGrpSpPr>
        <p:grpSpPr>
          <a:xfrm>
            <a:off x="1752577" y="2025495"/>
            <a:ext cx="366404" cy="246220"/>
            <a:chOff x="1752577" y="2025495"/>
            <a:chExt cx="366404" cy="246220"/>
          </a:xfrm>
        </p:grpSpPr>
        <p:sp>
          <p:nvSpPr>
            <p:cNvPr id="15568" name="Google Shape;15568;p90"/>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0"/>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0"/>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0"/>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0"/>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0"/>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0"/>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0"/>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0"/>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0"/>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0"/>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0"/>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0"/>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0"/>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0"/>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0"/>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4" name="Google Shape;15584;p90"/>
          <p:cNvGrpSpPr/>
          <p:nvPr/>
        </p:nvGrpSpPr>
        <p:grpSpPr>
          <a:xfrm>
            <a:off x="1309553" y="2069580"/>
            <a:ext cx="366404" cy="158363"/>
            <a:chOff x="1309553" y="2069580"/>
            <a:chExt cx="366404" cy="158363"/>
          </a:xfrm>
        </p:grpSpPr>
        <p:sp>
          <p:nvSpPr>
            <p:cNvPr id="15585" name="Google Shape;15585;p90"/>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0"/>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0"/>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0"/>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0"/>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0"/>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0"/>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0"/>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0"/>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0"/>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0"/>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0"/>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0"/>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0"/>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0"/>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0"/>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0"/>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0"/>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0"/>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0"/>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0"/>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0"/>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0"/>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0"/>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0"/>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1" name="Google Shape;15611;p90"/>
          <p:cNvGrpSpPr/>
          <p:nvPr/>
        </p:nvGrpSpPr>
        <p:grpSpPr>
          <a:xfrm>
            <a:off x="866528" y="2088762"/>
            <a:ext cx="366639" cy="119635"/>
            <a:chOff x="866528" y="2088762"/>
            <a:chExt cx="366639" cy="119635"/>
          </a:xfrm>
        </p:grpSpPr>
        <p:sp>
          <p:nvSpPr>
            <p:cNvPr id="15612" name="Google Shape;15612;p90"/>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0"/>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0"/>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0"/>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0"/>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0"/>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0"/>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0"/>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0"/>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0"/>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0"/>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0"/>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0"/>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0"/>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90"/>
          <p:cNvGrpSpPr/>
          <p:nvPr/>
        </p:nvGrpSpPr>
        <p:grpSpPr>
          <a:xfrm>
            <a:off x="2329269" y="1965312"/>
            <a:ext cx="98807" cy="366273"/>
            <a:chOff x="2329269" y="1965312"/>
            <a:chExt cx="98807" cy="366273"/>
          </a:xfrm>
        </p:grpSpPr>
        <p:sp>
          <p:nvSpPr>
            <p:cNvPr id="15627" name="Google Shape;15627;p90"/>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0"/>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0"/>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90"/>
          <p:cNvGrpSpPr/>
          <p:nvPr/>
        </p:nvGrpSpPr>
        <p:grpSpPr>
          <a:xfrm>
            <a:off x="3208053" y="1964972"/>
            <a:ext cx="112344" cy="366926"/>
            <a:chOff x="3208053" y="1964972"/>
            <a:chExt cx="112344" cy="366926"/>
          </a:xfrm>
        </p:grpSpPr>
        <p:sp>
          <p:nvSpPr>
            <p:cNvPr id="15631" name="Google Shape;15631;p90"/>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0"/>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0"/>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0"/>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0"/>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0"/>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7" name="Google Shape;15637;p90"/>
          <p:cNvGrpSpPr/>
          <p:nvPr/>
        </p:nvGrpSpPr>
        <p:grpSpPr>
          <a:xfrm>
            <a:off x="3225379" y="3807339"/>
            <a:ext cx="72413" cy="366404"/>
            <a:chOff x="3225379" y="3807339"/>
            <a:chExt cx="72413" cy="366404"/>
          </a:xfrm>
        </p:grpSpPr>
        <p:sp>
          <p:nvSpPr>
            <p:cNvPr id="15638" name="Google Shape;15638;p90"/>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0"/>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0"/>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0"/>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0"/>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0"/>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0"/>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0"/>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6" name="Google Shape;15646;p90"/>
          <p:cNvGrpSpPr/>
          <p:nvPr/>
        </p:nvGrpSpPr>
        <p:grpSpPr>
          <a:xfrm>
            <a:off x="3523916" y="2011096"/>
            <a:ext cx="366665" cy="275201"/>
            <a:chOff x="3523916" y="2011096"/>
            <a:chExt cx="366665" cy="275201"/>
          </a:xfrm>
        </p:grpSpPr>
        <p:sp>
          <p:nvSpPr>
            <p:cNvPr id="15647" name="Google Shape;15647;p90"/>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0"/>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0"/>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0"/>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0"/>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0"/>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0"/>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0"/>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0"/>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0"/>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0"/>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0"/>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0"/>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0"/>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0"/>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0"/>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0"/>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0"/>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0"/>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0"/>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90"/>
          <p:cNvGrpSpPr/>
          <p:nvPr/>
        </p:nvGrpSpPr>
        <p:grpSpPr>
          <a:xfrm>
            <a:off x="1742777" y="1499997"/>
            <a:ext cx="393791" cy="366744"/>
            <a:chOff x="1742777" y="1499997"/>
            <a:chExt cx="393791" cy="366744"/>
          </a:xfrm>
        </p:grpSpPr>
        <p:sp>
          <p:nvSpPr>
            <p:cNvPr id="15668" name="Google Shape;15668;p90"/>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0"/>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0"/>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0"/>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0"/>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0"/>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0"/>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0"/>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0"/>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0"/>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0"/>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0"/>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0"/>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0"/>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90"/>
          <p:cNvGrpSpPr/>
          <p:nvPr/>
        </p:nvGrpSpPr>
        <p:grpSpPr>
          <a:xfrm>
            <a:off x="4014449" y="1499997"/>
            <a:ext cx="319914" cy="366639"/>
            <a:chOff x="4014449" y="1499997"/>
            <a:chExt cx="319914" cy="366639"/>
          </a:xfrm>
        </p:grpSpPr>
        <p:sp>
          <p:nvSpPr>
            <p:cNvPr id="15683" name="Google Shape;15683;p90"/>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0"/>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0"/>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0"/>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0"/>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8" name="Google Shape;15688;p90"/>
          <p:cNvGrpSpPr/>
          <p:nvPr/>
        </p:nvGrpSpPr>
        <p:grpSpPr>
          <a:xfrm>
            <a:off x="866267" y="1591460"/>
            <a:ext cx="367397" cy="183711"/>
            <a:chOff x="866267" y="1591460"/>
            <a:chExt cx="367397" cy="183711"/>
          </a:xfrm>
        </p:grpSpPr>
        <p:sp>
          <p:nvSpPr>
            <p:cNvPr id="15689" name="Google Shape;15689;p90"/>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0"/>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0"/>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0"/>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0"/>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0"/>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0"/>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0"/>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0"/>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0"/>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0"/>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0"/>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0"/>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0"/>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0"/>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0"/>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0"/>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0"/>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90"/>
          <p:cNvGrpSpPr/>
          <p:nvPr/>
        </p:nvGrpSpPr>
        <p:grpSpPr>
          <a:xfrm>
            <a:off x="3117843" y="1499892"/>
            <a:ext cx="327440" cy="366744"/>
            <a:chOff x="3117843" y="1499892"/>
            <a:chExt cx="327440" cy="366744"/>
          </a:xfrm>
        </p:grpSpPr>
        <p:sp>
          <p:nvSpPr>
            <p:cNvPr id="15708" name="Google Shape;15708;p90"/>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0"/>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0"/>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0"/>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0"/>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0"/>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0"/>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5" name="Google Shape;15715;p90"/>
          <p:cNvGrpSpPr/>
          <p:nvPr/>
        </p:nvGrpSpPr>
        <p:grpSpPr>
          <a:xfrm>
            <a:off x="2667005" y="1499997"/>
            <a:ext cx="336770" cy="366639"/>
            <a:chOff x="2667005" y="1499997"/>
            <a:chExt cx="336770" cy="366639"/>
          </a:xfrm>
        </p:grpSpPr>
        <p:sp>
          <p:nvSpPr>
            <p:cNvPr id="15716" name="Google Shape;15716;p90"/>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0"/>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0"/>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0"/>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0"/>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0"/>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0"/>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0"/>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0"/>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0"/>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0"/>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0"/>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0"/>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0"/>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0"/>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0"/>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0"/>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0"/>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0"/>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5" name="Google Shape;15735;p90"/>
          <p:cNvGrpSpPr/>
          <p:nvPr/>
        </p:nvGrpSpPr>
        <p:grpSpPr>
          <a:xfrm>
            <a:off x="3564866" y="1499997"/>
            <a:ext cx="326473" cy="366639"/>
            <a:chOff x="3564866" y="1499997"/>
            <a:chExt cx="326473" cy="366639"/>
          </a:xfrm>
        </p:grpSpPr>
        <p:sp>
          <p:nvSpPr>
            <p:cNvPr id="15736" name="Google Shape;15736;p90"/>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0"/>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0"/>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0"/>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0"/>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0"/>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0"/>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0"/>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0"/>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5" name="Google Shape;15745;p90"/>
          <p:cNvGrpSpPr/>
          <p:nvPr/>
        </p:nvGrpSpPr>
        <p:grpSpPr>
          <a:xfrm>
            <a:off x="1314074" y="1499997"/>
            <a:ext cx="364392" cy="366639"/>
            <a:chOff x="1314074" y="1499997"/>
            <a:chExt cx="364392" cy="366639"/>
          </a:xfrm>
        </p:grpSpPr>
        <p:sp>
          <p:nvSpPr>
            <p:cNvPr id="15746" name="Google Shape;15746;p90"/>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0"/>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0"/>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0"/>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0"/>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0"/>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0"/>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0"/>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0"/>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0"/>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0"/>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90"/>
          <p:cNvGrpSpPr/>
          <p:nvPr/>
        </p:nvGrpSpPr>
        <p:grpSpPr>
          <a:xfrm>
            <a:off x="2220479" y="1499997"/>
            <a:ext cx="337005" cy="366639"/>
            <a:chOff x="2220479" y="1499997"/>
            <a:chExt cx="337005" cy="366639"/>
          </a:xfrm>
        </p:grpSpPr>
        <p:sp>
          <p:nvSpPr>
            <p:cNvPr id="15759" name="Google Shape;15759;p90"/>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0"/>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0"/>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0"/>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0"/>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0"/>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0"/>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0"/>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0"/>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0"/>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0"/>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0" name="Google Shape;15770;p90"/>
          <p:cNvGrpSpPr/>
          <p:nvPr/>
        </p:nvGrpSpPr>
        <p:grpSpPr>
          <a:xfrm>
            <a:off x="4105155" y="2425976"/>
            <a:ext cx="87230" cy="366430"/>
            <a:chOff x="4105155" y="2425976"/>
            <a:chExt cx="87230" cy="366430"/>
          </a:xfrm>
        </p:grpSpPr>
        <p:sp>
          <p:nvSpPr>
            <p:cNvPr id="15771" name="Google Shape;15771;p90"/>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0"/>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0"/>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0"/>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0"/>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0"/>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7" name="Google Shape;15777;p90"/>
          <p:cNvGrpSpPr/>
          <p:nvPr/>
        </p:nvGrpSpPr>
        <p:grpSpPr>
          <a:xfrm>
            <a:off x="1808109" y="2426002"/>
            <a:ext cx="267884" cy="366639"/>
            <a:chOff x="1808109" y="2426002"/>
            <a:chExt cx="267884" cy="366639"/>
          </a:xfrm>
        </p:grpSpPr>
        <p:sp>
          <p:nvSpPr>
            <p:cNvPr id="15778" name="Google Shape;15778;p90"/>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0"/>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0"/>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0"/>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0"/>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0"/>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0"/>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0"/>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0"/>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0"/>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0"/>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0"/>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0"/>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0"/>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0"/>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0"/>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0"/>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0"/>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0"/>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0"/>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0"/>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90"/>
          <p:cNvGrpSpPr/>
          <p:nvPr/>
        </p:nvGrpSpPr>
        <p:grpSpPr>
          <a:xfrm>
            <a:off x="3603568" y="2426002"/>
            <a:ext cx="207597" cy="366639"/>
            <a:chOff x="3603568" y="2426002"/>
            <a:chExt cx="207597" cy="366639"/>
          </a:xfrm>
        </p:grpSpPr>
        <p:sp>
          <p:nvSpPr>
            <p:cNvPr id="15800" name="Google Shape;15800;p90"/>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0"/>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0"/>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0"/>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0"/>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0"/>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6" name="Google Shape;15806;p90"/>
          <p:cNvGrpSpPr/>
          <p:nvPr/>
        </p:nvGrpSpPr>
        <p:grpSpPr>
          <a:xfrm>
            <a:off x="2246115" y="2426002"/>
            <a:ext cx="274417" cy="366404"/>
            <a:chOff x="2246115" y="2426002"/>
            <a:chExt cx="274417" cy="366404"/>
          </a:xfrm>
        </p:grpSpPr>
        <p:sp>
          <p:nvSpPr>
            <p:cNvPr id="15807" name="Google Shape;15807;p90"/>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0"/>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0"/>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0"/>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0"/>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0"/>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0"/>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0"/>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5" name="Google Shape;15815;p90"/>
          <p:cNvGrpSpPr/>
          <p:nvPr/>
        </p:nvGrpSpPr>
        <p:grpSpPr>
          <a:xfrm>
            <a:off x="2696666" y="2426002"/>
            <a:ext cx="256099" cy="366639"/>
            <a:chOff x="2696666" y="2426002"/>
            <a:chExt cx="256099" cy="366639"/>
          </a:xfrm>
        </p:grpSpPr>
        <p:sp>
          <p:nvSpPr>
            <p:cNvPr id="15816" name="Google Shape;15816;p90"/>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0"/>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0"/>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0"/>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0"/>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0"/>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2" name="Google Shape;15822;p90"/>
          <p:cNvGrpSpPr/>
          <p:nvPr/>
        </p:nvGrpSpPr>
        <p:grpSpPr>
          <a:xfrm>
            <a:off x="3149072" y="2426002"/>
            <a:ext cx="225863" cy="366430"/>
            <a:chOff x="3149072" y="2426002"/>
            <a:chExt cx="225863" cy="366430"/>
          </a:xfrm>
        </p:grpSpPr>
        <p:sp>
          <p:nvSpPr>
            <p:cNvPr id="15823" name="Google Shape;15823;p90"/>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0"/>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0"/>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0"/>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0"/>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0"/>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0"/>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0"/>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0"/>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0"/>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0"/>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4" name="Google Shape;15834;p90"/>
          <p:cNvGrpSpPr/>
          <p:nvPr/>
        </p:nvGrpSpPr>
        <p:grpSpPr>
          <a:xfrm>
            <a:off x="1361556" y="2425923"/>
            <a:ext cx="283224" cy="366482"/>
            <a:chOff x="1361556" y="2425923"/>
            <a:chExt cx="283224" cy="366482"/>
          </a:xfrm>
        </p:grpSpPr>
        <p:sp>
          <p:nvSpPr>
            <p:cNvPr id="15835" name="Google Shape;15835;p90"/>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0"/>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0"/>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0"/>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0"/>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0"/>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0"/>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0"/>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0"/>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0"/>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0"/>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0"/>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0"/>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0"/>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0"/>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0"/>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0"/>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0"/>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0"/>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0"/>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90"/>
          <p:cNvGrpSpPr/>
          <p:nvPr/>
        </p:nvGrpSpPr>
        <p:grpSpPr>
          <a:xfrm>
            <a:off x="3973735" y="2891056"/>
            <a:ext cx="361883" cy="366979"/>
            <a:chOff x="3973735" y="2891056"/>
            <a:chExt cx="361883" cy="366979"/>
          </a:xfrm>
        </p:grpSpPr>
        <p:sp>
          <p:nvSpPr>
            <p:cNvPr id="15856" name="Google Shape;15856;p90"/>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0"/>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0"/>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0"/>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0"/>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0"/>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0"/>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0"/>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0"/>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0"/>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0"/>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0"/>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0"/>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0"/>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0"/>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0"/>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90"/>
          <p:cNvGrpSpPr/>
          <p:nvPr/>
        </p:nvGrpSpPr>
        <p:grpSpPr>
          <a:xfrm>
            <a:off x="3527941" y="2916744"/>
            <a:ext cx="366665" cy="315654"/>
            <a:chOff x="3527941" y="2916744"/>
            <a:chExt cx="366665" cy="315654"/>
          </a:xfrm>
        </p:grpSpPr>
        <p:sp>
          <p:nvSpPr>
            <p:cNvPr id="15874" name="Google Shape;15874;p90"/>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0"/>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0"/>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0"/>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0"/>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0"/>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0"/>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0"/>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0"/>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0"/>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0"/>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0"/>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0"/>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0"/>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0"/>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0"/>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0"/>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0"/>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0"/>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0"/>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0"/>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0"/>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0"/>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0"/>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0"/>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0"/>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0"/>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0"/>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0"/>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0"/>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4" name="Google Shape;15904;p90"/>
          <p:cNvGrpSpPr/>
          <p:nvPr/>
        </p:nvGrpSpPr>
        <p:grpSpPr>
          <a:xfrm>
            <a:off x="2640873" y="2891631"/>
            <a:ext cx="366404" cy="366404"/>
            <a:chOff x="2640873" y="2891631"/>
            <a:chExt cx="366404" cy="366404"/>
          </a:xfrm>
        </p:grpSpPr>
        <p:sp>
          <p:nvSpPr>
            <p:cNvPr id="15905" name="Google Shape;15905;p90"/>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0"/>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0"/>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0"/>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0"/>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0"/>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0"/>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0"/>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0"/>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0"/>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0"/>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0"/>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0"/>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0"/>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90"/>
          <p:cNvGrpSpPr/>
          <p:nvPr/>
        </p:nvGrpSpPr>
        <p:grpSpPr>
          <a:xfrm>
            <a:off x="2197091" y="2938120"/>
            <a:ext cx="366665" cy="273189"/>
            <a:chOff x="2197091" y="2938120"/>
            <a:chExt cx="366665" cy="273189"/>
          </a:xfrm>
        </p:grpSpPr>
        <p:sp>
          <p:nvSpPr>
            <p:cNvPr id="15920" name="Google Shape;15920;p90"/>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0"/>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0"/>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0"/>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0"/>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0"/>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0"/>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0"/>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0"/>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0"/>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0"/>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0"/>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0"/>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0"/>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0"/>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0"/>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0"/>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0"/>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0"/>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0"/>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0"/>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0"/>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0"/>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90"/>
          <p:cNvGrpSpPr/>
          <p:nvPr/>
        </p:nvGrpSpPr>
        <p:grpSpPr>
          <a:xfrm>
            <a:off x="1753570" y="2892127"/>
            <a:ext cx="366665" cy="365202"/>
            <a:chOff x="1753570" y="2892127"/>
            <a:chExt cx="366665" cy="365202"/>
          </a:xfrm>
        </p:grpSpPr>
        <p:sp>
          <p:nvSpPr>
            <p:cNvPr id="15945" name="Google Shape;15945;p9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0"/>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0"/>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0"/>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0"/>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0"/>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0"/>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0"/>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0"/>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0"/>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0"/>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0"/>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0"/>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0"/>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0"/>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0"/>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0"/>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0"/>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3" name="Google Shape;15963;p90"/>
          <p:cNvGrpSpPr/>
          <p:nvPr/>
        </p:nvGrpSpPr>
        <p:grpSpPr>
          <a:xfrm>
            <a:off x="1303751" y="3807339"/>
            <a:ext cx="367684" cy="366561"/>
            <a:chOff x="1303751" y="3807339"/>
            <a:chExt cx="367684" cy="366561"/>
          </a:xfrm>
        </p:grpSpPr>
        <p:sp>
          <p:nvSpPr>
            <p:cNvPr id="15964" name="Google Shape;15964;p90"/>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0"/>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0"/>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0"/>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0"/>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0"/>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0"/>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0"/>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0"/>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0"/>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0"/>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0"/>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0"/>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0"/>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0"/>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0"/>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0"/>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0"/>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0"/>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0"/>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0"/>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0"/>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0"/>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0"/>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0"/>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0"/>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0"/>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0"/>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0"/>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0"/>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0"/>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0"/>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0"/>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0"/>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0"/>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0"/>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0"/>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0"/>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0"/>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0"/>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0"/>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05" name="Google Shape;16005;p90"/>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6" name="Google Shape;16006;p90"/>
          <p:cNvGrpSpPr/>
          <p:nvPr/>
        </p:nvGrpSpPr>
        <p:grpSpPr>
          <a:xfrm>
            <a:off x="1310049" y="2891421"/>
            <a:ext cx="384749" cy="366613"/>
            <a:chOff x="1310049" y="2891421"/>
            <a:chExt cx="384749" cy="366613"/>
          </a:xfrm>
        </p:grpSpPr>
        <p:sp>
          <p:nvSpPr>
            <p:cNvPr id="16007" name="Google Shape;16007;p90"/>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0"/>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0"/>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0"/>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0"/>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0"/>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0"/>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0"/>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0"/>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0"/>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0"/>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0"/>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0"/>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0"/>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1" name="Google Shape;16021;p90"/>
          <p:cNvGrpSpPr/>
          <p:nvPr/>
        </p:nvGrpSpPr>
        <p:grpSpPr>
          <a:xfrm>
            <a:off x="849673" y="2891343"/>
            <a:ext cx="383468" cy="366665"/>
            <a:chOff x="849673" y="2891343"/>
            <a:chExt cx="383468" cy="366665"/>
          </a:xfrm>
        </p:grpSpPr>
        <p:sp>
          <p:nvSpPr>
            <p:cNvPr id="16022" name="Google Shape;16022;p90"/>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0"/>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0"/>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0"/>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0"/>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0"/>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0"/>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0"/>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0"/>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0"/>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0"/>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0"/>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90"/>
          <p:cNvGrpSpPr/>
          <p:nvPr/>
        </p:nvGrpSpPr>
        <p:grpSpPr>
          <a:xfrm>
            <a:off x="920257" y="2426002"/>
            <a:ext cx="278024" cy="366508"/>
            <a:chOff x="920257" y="2426002"/>
            <a:chExt cx="278024" cy="366508"/>
          </a:xfrm>
        </p:grpSpPr>
        <p:sp>
          <p:nvSpPr>
            <p:cNvPr id="16035" name="Google Shape;16035;p90"/>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0"/>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0"/>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0"/>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0"/>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0"/>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0"/>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0"/>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0"/>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0"/>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0"/>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0"/>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0"/>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90"/>
          <p:cNvGrpSpPr/>
          <p:nvPr/>
        </p:nvGrpSpPr>
        <p:grpSpPr>
          <a:xfrm>
            <a:off x="866528" y="4274484"/>
            <a:ext cx="349810" cy="366665"/>
            <a:chOff x="866528" y="4274484"/>
            <a:chExt cx="349810" cy="366665"/>
          </a:xfrm>
        </p:grpSpPr>
        <p:sp>
          <p:nvSpPr>
            <p:cNvPr id="16049" name="Google Shape;16049;p90"/>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0"/>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0"/>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0"/>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0"/>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0"/>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0"/>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0"/>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0"/>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0"/>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0"/>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0" name="Google Shape;16060;p90"/>
          <p:cNvGrpSpPr/>
          <p:nvPr/>
        </p:nvGrpSpPr>
        <p:grpSpPr>
          <a:xfrm>
            <a:off x="1388708" y="4274484"/>
            <a:ext cx="330210" cy="366665"/>
            <a:chOff x="1388708" y="4274484"/>
            <a:chExt cx="330210" cy="366665"/>
          </a:xfrm>
        </p:grpSpPr>
        <p:sp>
          <p:nvSpPr>
            <p:cNvPr id="16061" name="Google Shape;16061;p90"/>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0"/>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0"/>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0"/>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0"/>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0"/>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0"/>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0"/>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0"/>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0"/>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0"/>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0"/>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0"/>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0"/>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0"/>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0"/>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0"/>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0"/>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0"/>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0"/>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1" name="Google Shape;16081;p90"/>
          <p:cNvGrpSpPr/>
          <p:nvPr/>
        </p:nvGrpSpPr>
        <p:grpSpPr>
          <a:xfrm>
            <a:off x="1874694" y="4293326"/>
            <a:ext cx="375446" cy="328982"/>
            <a:chOff x="1874694" y="4293326"/>
            <a:chExt cx="375446" cy="328982"/>
          </a:xfrm>
        </p:grpSpPr>
        <p:sp>
          <p:nvSpPr>
            <p:cNvPr id="16082" name="Google Shape;16082;p90"/>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0"/>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0"/>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0"/>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0"/>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0"/>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0"/>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0"/>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0"/>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0"/>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0"/>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0"/>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0"/>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0"/>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0"/>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0"/>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0"/>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0"/>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0"/>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0"/>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0"/>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0"/>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4" name="Google Shape;16104;p90"/>
          <p:cNvGrpSpPr/>
          <p:nvPr/>
        </p:nvGrpSpPr>
        <p:grpSpPr>
          <a:xfrm>
            <a:off x="2396116" y="4293090"/>
            <a:ext cx="366665" cy="329714"/>
            <a:chOff x="2396116" y="4293090"/>
            <a:chExt cx="366665" cy="329714"/>
          </a:xfrm>
        </p:grpSpPr>
        <p:sp>
          <p:nvSpPr>
            <p:cNvPr id="16105" name="Google Shape;16105;p90"/>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0"/>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0"/>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0"/>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0"/>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0"/>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0"/>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0"/>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0"/>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0"/>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0"/>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0"/>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0"/>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8" name="Google Shape;16118;p90"/>
          <p:cNvGrpSpPr/>
          <p:nvPr/>
        </p:nvGrpSpPr>
        <p:grpSpPr>
          <a:xfrm>
            <a:off x="2908757" y="4289824"/>
            <a:ext cx="367162" cy="336116"/>
            <a:chOff x="2908757" y="4289824"/>
            <a:chExt cx="367162" cy="336116"/>
          </a:xfrm>
        </p:grpSpPr>
        <p:sp>
          <p:nvSpPr>
            <p:cNvPr id="16119" name="Google Shape;16119;p90"/>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0"/>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0"/>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0"/>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0"/>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0"/>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0"/>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0"/>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0"/>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0"/>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0"/>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0"/>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0"/>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0"/>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0"/>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0"/>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0"/>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0"/>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0"/>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0"/>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0"/>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0"/>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0"/>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0"/>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0"/>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0"/>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0"/>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90"/>
          <p:cNvGrpSpPr/>
          <p:nvPr/>
        </p:nvGrpSpPr>
        <p:grpSpPr>
          <a:xfrm>
            <a:off x="3082408" y="2919540"/>
            <a:ext cx="368651" cy="310350"/>
            <a:chOff x="3082408" y="2919540"/>
            <a:chExt cx="368651" cy="310350"/>
          </a:xfrm>
        </p:grpSpPr>
        <p:sp>
          <p:nvSpPr>
            <p:cNvPr id="16147" name="Google Shape;16147;p90"/>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0"/>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0"/>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0"/>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0"/>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0"/>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0"/>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0"/>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0"/>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0"/>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0"/>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0"/>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90"/>
          <p:cNvGrpSpPr/>
          <p:nvPr/>
        </p:nvGrpSpPr>
        <p:grpSpPr>
          <a:xfrm>
            <a:off x="7069130" y="2424800"/>
            <a:ext cx="366169" cy="360498"/>
            <a:chOff x="7069130" y="2424800"/>
            <a:chExt cx="366169" cy="360498"/>
          </a:xfrm>
        </p:grpSpPr>
        <p:sp>
          <p:nvSpPr>
            <p:cNvPr id="16160" name="Google Shape;16160;p90"/>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0"/>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0"/>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0"/>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0"/>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0"/>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0"/>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0"/>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0"/>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0"/>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0"/>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0"/>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0"/>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0"/>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0"/>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0"/>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0"/>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0"/>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0"/>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0"/>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0" name="Google Shape;16180;p90"/>
          <p:cNvGrpSpPr/>
          <p:nvPr/>
        </p:nvGrpSpPr>
        <p:grpSpPr>
          <a:xfrm>
            <a:off x="4885655" y="2424721"/>
            <a:ext cx="281473" cy="360629"/>
            <a:chOff x="4885655" y="2424721"/>
            <a:chExt cx="281473" cy="360629"/>
          </a:xfrm>
        </p:grpSpPr>
        <p:sp>
          <p:nvSpPr>
            <p:cNvPr id="16181" name="Google Shape;16181;p90"/>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0"/>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0"/>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0"/>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0"/>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0"/>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0"/>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0"/>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0"/>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0"/>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0"/>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2" name="Google Shape;16192;p90"/>
          <p:cNvGrpSpPr/>
          <p:nvPr/>
        </p:nvGrpSpPr>
        <p:grpSpPr>
          <a:xfrm>
            <a:off x="6625609" y="2446777"/>
            <a:ext cx="364130" cy="316726"/>
            <a:chOff x="6625609" y="2446777"/>
            <a:chExt cx="364130" cy="316726"/>
          </a:xfrm>
        </p:grpSpPr>
        <p:sp>
          <p:nvSpPr>
            <p:cNvPr id="16193" name="Google Shape;16193;p90"/>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0"/>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0"/>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0"/>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0"/>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0"/>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0"/>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0"/>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0"/>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0"/>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0"/>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0"/>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90"/>
          <p:cNvGrpSpPr/>
          <p:nvPr/>
        </p:nvGrpSpPr>
        <p:grpSpPr>
          <a:xfrm>
            <a:off x="5757644" y="2012350"/>
            <a:ext cx="360628" cy="298825"/>
            <a:chOff x="5757644" y="2012350"/>
            <a:chExt cx="360628" cy="298825"/>
          </a:xfrm>
        </p:grpSpPr>
        <p:sp>
          <p:nvSpPr>
            <p:cNvPr id="16206" name="Google Shape;16206;p90"/>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0"/>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0"/>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0"/>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0"/>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0"/>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0"/>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0"/>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0"/>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0"/>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0"/>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0"/>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0"/>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0"/>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0"/>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0"/>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0"/>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0"/>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0"/>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0"/>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0"/>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0"/>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8" name="Google Shape;16228;p90"/>
          <p:cNvGrpSpPr/>
          <p:nvPr/>
        </p:nvGrpSpPr>
        <p:grpSpPr>
          <a:xfrm>
            <a:off x="5317625" y="1983474"/>
            <a:ext cx="360628" cy="356839"/>
            <a:chOff x="5317625" y="1983474"/>
            <a:chExt cx="360628" cy="356839"/>
          </a:xfrm>
        </p:grpSpPr>
        <p:sp>
          <p:nvSpPr>
            <p:cNvPr id="16229" name="Google Shape;16229;p90"/>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0"/>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0"/>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0"/>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0"/>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0"/>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0"/>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0"/>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0"/>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0"/>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0"/>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0"/>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0"/>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0"/>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0"/>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0"/>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0"/>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0"/>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0"/>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90"/>
          <p:cNvGrpSpPr/>
          <p:nvPr/>
        </p:nvGrpSpPr>
        <p:grpSpPr>
          <a:xfrm>
            <a:off x="6181827" y="2463685"/>
            <a:ext cx="360629" cy="282989"/>
            <a:chOff x="6181827" y="2463685"/>
            <a:chExt cx="360629" cy="282989"/>
          </a:xfrm>
        </p:grpSpPr>
        <p:sp>
          <p:nvSpPr>
            <p:cNvPr id="16249" name="Google Shape;16249;p90"/>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0"/>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0"/>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0"/>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0"/>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0"/>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0"/>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0"/>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0"/>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0"/>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0"/>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90"/>
          <p:cNvGrpSpPr/>
          <p:nvPr/>
        </p:nvGrpSpPr>
        <p:grpSpPr>
          <a:xfrm>
            <a:off x="5346292" y="3340691"/>
            <a:ext cx="291247" cy="360628"/>
            <a:chOff x="5346292" y="3340691"/>
            <a:chExt cx="291247" cy="360628"/>
          </a:xfrm>
        </p:grpSpPr>
        <p:sp>
          <p:nvSpPr>
            <p:cNvPr id="16261" name="Google Shape;16261;p90"/>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0"/>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0"/>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0"/>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0"/>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0"/>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0"/>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0"/>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0"/>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0"/>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0"/>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0"/>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0"/>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0"/>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0"/>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0"/>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0"/>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0"/>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0"/>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0"/>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0"/>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0"/>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0"/>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0"/>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0"/>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6" name="Google Shape;16286;p90"/>
          <p:cNvGrpSpPr/>
          <p:nvPr/>
        </p:nvGrpSpPr>
        <p:grpSpPr>
          <a:xfrm>
            <a:off x="7969264" y="1981697"/>
            <a:ext cx="337763" cy="360393"/>
            <a:chOff x="7969264" y="1981697"/>
            <a:chExt cx="337763" cy="360393"/>
          </a:xfrm>
        </p:grpSpPr>
        <p:sp>
          <p:nvSpPr>
            <p:cNvPr id="16287" name="Google Shape;16287;p90"/>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0"/>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0"/>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0"/>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0"/>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0"/>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0"/>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0"/>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0"/>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0"/>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0"/>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0"/>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0"/>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0"/>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0"/>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0"/>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0"/>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0"/>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5" name="Google Shape;16305;p90"/>
          <p:cNvGrpSpPr/>
          <p:nvPr/>
        </p:nvGrpSpPr>
        <p:grpSpPr>
          <a:xfrm>
            <a:off x="5736032" y="2430000"/>
            <a:ext cx="360890" cy="350332"/>
            <a:chOff x="5736032" y="2430000"/>
            <a:chExt cx="360890" cy="350332"/>
          </a:xfrm>
        </p:grpSpPr>
        <p:sp>
          <p:nvSpPr>
            <p:cNvPr id="16306" name="Google Shape;16306;p90"/>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0"/>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0"/>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0"/>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0"/>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0"/>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0"/>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0"/>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0"/>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0"/>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0"/>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0"/>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0"/>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0"/>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0"/>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0"/>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0"/>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90"/>
          <p:cNvGrpSpPr/>
          <p:nvPr/>
        </p:nvGrpSpPr>
        <p:grpSpPr>
          <a:xfrm>
            <a:off x="4877867" y="1995991"/>
            <a:ext cx="360628" cy="331778"/>
            <a:chOff x="4877867" y="1995991"/>
            <a:chExt cx="360628" cy="331778"/>
          </a:xfrm>
        </p:grpSpPr>
        <p:sp>
          <p:nvSpPr>
            <p:cNvPr id="16324" name="Google Shape;16324;p90"/>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0"/>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0"/>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0"/>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0"/>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0"/>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0"/>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0"/>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0"/>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0"/>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0"/>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0"/>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0"/>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0"/>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90"/>
          <p:cNvGrpSpPr/>
          <p:nvPr/>
        </p:nvGrpSpPr>
        <p:grpSpPr>
          <a:xfrm>
            <a:off x="7050889" y="2913503"/>
            <a:ext cx="363529" cy="339513"/>
            <a:chOff x="7050889" y="2913503"/>
            <a:chExt cx="363529" cy="339513"/>
          </a:xfrm>
        </p:grpSpPr>
        <p:sp>
          <p:nvSpPr>
            <p:cNvPr id="16339" name="Google Shape;16339;p90"/>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0"/>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0"/>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0"/>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0"/>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0"/>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0"/>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0"/>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0"/>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8" name="Google Shape;16348;p90"/>
          <p:cNvGrpSpPr/>
          <p:nvPr/>
        </p:nvGrpSpPr>
        <p:grpSpPr>
          <a:xfrm>
            <a:off x="7510900" y="1981462"/>
            <a:ext cx="372937" cy="360629"/>
            <a:chOff x="7510900" y="1981462"/>
            <a:chExt cx="372937" cy="360629"/>
          </a:xfrm>
        </p:grpSpPr>
        <p:sp>
          <p:nvSpPr>
            <p:cNvPr id="16349" name="Google Shape;16349;p90"/>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0"/>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0"/>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0"/>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0"/>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0"/>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0"/>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0"/>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0"/>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0"/>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0"/>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0"/>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0"/>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0"/>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0"/>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0"/>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90"/>
          <p:cNvGrpSpPr/>
          <p:nvPr/>
        </p:nvGrpSpPr>
        <p:grpSpPr>
          <a:xfrm>
            <a:off x="6599476" y="2918260"/>
            <a:ext cx="360629" cy="329975"/>
            <a:chOff x="6599476" y="2918260"/>
            <a:chExt cx="360629" cy="329975"/>
          </a:xfrm>
        </p:grpSpPr>
        <p:sp>
          <p:nvSpPr>
            <p:cNvPr id="16366" name="Google Shape;16366;p90"/>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0"/>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0"/>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0"/>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0"/>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0"/>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0"/>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0"/>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0"/>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0"/>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0"/>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0"/>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0"/>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0"/>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0"/>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0"/>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0"/>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0"/>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0"/>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0"/>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0"/>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0"/>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0"/>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0"/>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0"/>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90"/>
          <p:cNvGrpSpPr/>
          <p:nvPr/>
        </p:nvGrpSpPr>
        <p:grpSpPr>
          <a:xfrm>
            <a:off x="5290499" y="2481533"/>
            <a:ext cx="360628" cy="247292"/>
            <a:chOff x="5290499" y="2481533"/>
            <a:chExt cx="360628" cy="247292"/>
          </a:xfrm>
        </p:grpSpPr>
        <p:sp>
          <p:nvSpPr>
            <p:cNvPr id="16392" name="Google Shape;16392;p90"/>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0"/>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0"/>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0"/>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0"/>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0"/>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0"/>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0"/>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0"/>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0"/>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0"/>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0"/>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0"/>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0"/>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0"/>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0"/>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0"/>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0"/>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0"/>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0"/>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0"/>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0"/>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0"/>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0"/>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0"/>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0"/>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0"/>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90"/>
          <p:cNvGrpSpPr/>
          <p:nvPr/>
        </p:nvGrpSpPr>
        <p:grpSpPr>
          <a:xfrm>
            <a:off x="6201923" y="1981514"/>
            <a:ext cx="351325" cy="360576"/>
            <a:chOff x="6201923" y="1981514"/>
            <a:chExt cx="351325" cy="360576"/>
          </a:xfrm>
        </p:grpSpPr>
        <p:sp>
          <p:nvSpPr>
            <p:cNvPr id="16420" name="Google Shape;16420;p90"/>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0"/>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0"/>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0"/>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0"/>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0"/>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0"/>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90"/>
          <p:cNvGrpSpPr/>
          <p:nvPr/>
        </p:nvGrpSpPr>
        <p:grpSpPr>
          <a:xfrm>
            <a:off x="4894461" y="3340691"/>
            <a:ext cx="312884" cy="360785"/>
            <a:chOff x="4894461" y="3340691"/>
            <a:chExt cx="312884" cy="360785"/>
          </a:xfrm>
        </p:grpSpPr>
        <p:sp>
          <p:nvSpPr>
            <p:cNvPr id="16428" name="Google Shape;16428;p90"/>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0"/>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0"/>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0"/>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0"/>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0"/>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0"/>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0"/>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0"/>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0"/>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0"/>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0"/>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0"/>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0"/>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0"/>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4" name="Google Shape;16444;p90"/>
          <p:cNvGrpSpPr/>
          <p:nvPr/>
        </p:nvGrpSpPr>
        <p:grpSpPr>
          <a:xfrm>
            <a:off x="5339237" y="1501251"/>
            <a:ext cx="245541" cy="360628"/>
            <a:chOff x="5339237" y="1501251"/>
            <a:chExt cx="245541" cy="360628"/>
          </a:xfrm>
        </p:grpSpPr>
        <p:sp>
          <p:nvSpPr>
            <p:cNvPr id="16445" name="Google Shape;16445;p90"/>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0"/>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0"/>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0"/>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0"/>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0"/>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0"/>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0"/>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0"/>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0"/>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0"/>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0"/>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0"/>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0"/>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0"/>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0"/>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0"/>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0"/>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0"/>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0"/>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0"/>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0"/>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0"/>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0"/>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0"/>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0"/>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0"/>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0"/>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0"/>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0"/>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0"/>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0"/>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0"/>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0"/>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0"/>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0"/>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0"/>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0"/>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0"/>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0"/>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0"/>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90"/>
          <p:cNvGrpSpPr/>
          <p:nvPr/>
        </p:nvGrpSpPr>
        <p:grpSpPr>
          <a:xfrm>
            <a:off x="7959464" y="2474216"/>
            <a:ext cx="370428" cy="261926"/>
            <a:chOff x="7959464" y="2474216"/>
            <a:chExt cx="370428" cy="261926"/>
          </a:xfrm>
        </p:grpSpPr>
        <p:sp>
          <p:nvSpPr>
            <p:cNvPr id="16488" name="Google Shape;16488;p90"/>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0"/>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0"/>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0"/>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0"/>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0"/>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0"/>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0"/>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0"/>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0"/>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0"/>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0"/>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90"/>
          <p:cNvGrpSpPr/>
          <p:nvPr/>
        </p:nvGrpSpPr>
        <p:grpSpPr>
          <a:xfrm>
            <a:off x="7518687" y="2457909"/>
            <a:ext cx="360629" cy="294461"/>
            <a:chOff x="7518687" y="2457909"/>
            <a:chExt cx="360629" cy="294461"/>
          </a:xfrm>
        </p:grpSpPr>
        <p:sp>
          <p:nvSpPr>
            <p:cNvPr id="16501" name="Google Shape;16501;p90"/>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0"/>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0"/>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0"/>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0"/>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0"/>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0"/>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0"/>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0"/>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0"/>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0"/>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0"/>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0"/>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0"/>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0"/>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0"/>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0"/>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0"/>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0"/>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90"/>
          <p:cNvGrpSpPr/>
          <p:nvPr/>
        </p:nvGrpSpPr>
        <p:grpSpPr>
          <a:xfrm>
            <a:off x="7086220" y="1981566"/>
            <a:ext cx="343799" cy="360524"/>
            <a:chOff x="7086220" y="1981566"/>
            <a:chExt cx="343799" cy="360524"/>
          </a:xfrm>
        </p:grpSpPr>
        <p:sp>
          <p:nvSpPr>
            <p:cNvPr id="16521" name="Google Shape;16521;p90"/>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0"/>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0"/>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0"/>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0"/>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0"/>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0"/>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0"/>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0"/>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0"/>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0"/>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0"/>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0"/>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0"/>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0"/>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0"/>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7" name="Google Shape;16537;p90"/>
          <p:cNvGrpSpPr/>
          <p:nvPr/>
        </p:nvGrpSpPr>
        <p:grpSpPr>
          <a:xfrm>
            <a:off x="6141112" y="2927563"/>
            <a:ext cx="368416" cy="311369"/>
            <a:chOff x="6141112" y="2927563"/>
            <a:chExt cx="368416" cy="311369"/>
          </a:xfrm>
        </p:grpSpPr>
        <p:sp>
          <p:nvSpPr>
            <p:cNvPr id="16538" name="Google Shape;16538;p90"/>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0"/>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0"/>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0"/>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0"/>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0"/>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0"/>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90"/>
          <p:cNvGrpSpPr/>
          <p:nvPr/>
        </p:nvGrpSpPr>
        <p:grpSpPr>
          <a:xfrm>
            <a:off x="7520699" y="2902946"/>
            <a:ext cx="335489" cy="360629"/>
            <a:chOff x="7520699" y="2902946"/>
            <a:chExt cx="335489" cy="360629"/>
          </a:xfrm>
        </p:grpSpPr>
        <p:sp>
          <p:nvSpPr>
            <p:cNvPr id="16546" name="Google Shape;16546;p90"/>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0"/>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0"/>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0"/>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0"/>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0"/>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0"/>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0"/>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0"/>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0"/>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0"/>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0"/>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0"/>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0"/>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0"/>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90"/>
          <p:cNvGrpSpPr/>
          <p:nvPr/>
        </p:nvGrpSpPr>
        <p:grpSpPr>
          <a:xfrm>
            <a:off x="7988340" y="2902946"/>
            <a:ext cx="308886" cy="360628"/>
            <a:chOff x="7988340" y="2902946"/>
            <a:chExt cx="308886" cy="360628"/>
          </a:xfrm>
        </p:grpSpPr>
        <p:sp>
          <p:nvSpPr>
            <p:cNvPr id="16562" name="Google Shape;16562;p90"/>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0"/>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0"/>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0"/>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0"/>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0"/>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0"/>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0"/>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0"/>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0"/>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0"/>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0"/>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0"/>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0"/>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0"/>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0"/>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0"/>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0"/>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0"/>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0"/>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0"/>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0"/>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0"/>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5" name="Google Shape;16585;p90"/>
          <p:cNvGrpSpPr/>
          <p:nvPr/>
        </p:nvGrpSpPr>
        <p:grpSpPr>
          <a:xfrm>
            <a:off x="5690039" y="2902998"/>
            <a:ext cx="362902" cy="360498"/>
            <a:chOff x="5690039" y="2902998"/>
            <a:chExt cx="362902" cy="360498"/>
          </a:xfrm>
        </p:grpSpPr>
        <p:sp>
          <p:nvSpPr>
            <p:cNvPr id="16586" name="Google Shape;16586;p90"/>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0"/>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0"/>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0"/>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0"/>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0"/>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0"/>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3" name="Google Shape;16593;p90"/>
          <p:cNvGrpSpPr/>
          <p:nvPr/>
        </p:nvGrpSpPr>
        <p:grpSpPr>
          <a:xfrm>
            <a:off x="4871935" y="1500990"/>
            <a:ext cx="258503" cy="360890"/>
            <a:chOff x="4871935" y="1500990"/>
            <a:chExt cx="258503" cy="360890"/>
          </a:xfrm>
        </p:grpSpPr>
        <p:sp>
          <p:nvSpPr>
            <p:cNvPr id="16594" name="Google Shape;16594;p90"/>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0"/>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0"/>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0"/>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0"/>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0"/>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0"/>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0"/>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0"/>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0"/>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0"/>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0"/>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08" name="Google Shape;16608;p90"/>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9" name="Google Shape;16609;p90"/>
          <p:cNvGrpSpPr/>
          <p:nvPr/>
        </p:nvGrpSpPr>
        <p:grpSpPr>
          <a:xfrm>
            <a:off x="6265764" y="1501251"/>
            <a:ext cx="234983" cy="360628"/>
            <a:chOff x="6265764" y="1501251"/>
            <a:chExt cx="234983" cy="360628"/>
          </a:xfrm>
        </p:grpSpPr>
        <p:sp>
          <p:nvSpPr>
            <p:cNvPr id="16610" name="Google Shape;16610;p90"/>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0"/>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0"/>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0"/>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0"/>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0"/>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0"/>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0"/>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0"/>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0"/>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0"/>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2" name="Google Shape;16622;p90"/>
          <p:cNvGrpSpPr/>
          <p:nvPr/>
        </p:nvGrpSpPr>
        <p:grpSpPr>
          <a:xfrm>
            <a:off x="6193639" y="3401998"/>
            <a:ext cx="360628" cy="238250"/>
            <a:chOff x="6193639" y="3401998"/>
            <a:chExt cx="360628" cy="238250"/>
          </a:xfrm>
        </p:grpSpPr>
        <p:sp>
          <p:nvSpPr>
            <p:cNvPr id="16623" name="Google Shape;16623;p90"/>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0"/>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0"/>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0"/>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0"/>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0"/>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0"/>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0"/>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0"/>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0"/>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0"/>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90"/>
          <p:cNvGrpSpPr/>
          <p:nvPr/>
        </p:nvGrpSpPr>
        <p:grpSpPr>
          <a:xfrm>
            <a:off x="5801625" y="1501251"/>
            <a:ext cx="246037" cy="360629"/>
            <a:chOff x="5801625" y="1501251"/>
            <a:chExt cx="246037" cy="360629"/>
          </a:xfrm>
        </p:grpSpPr>
        <p:sp>
          <p:nvSpPr>
            <p:cNvPr id="16635" name="Google Shape;16635;p90"/>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0"/>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0"/>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0"/>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0"/>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0"/>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0"/>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0"/>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0"/>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0"/>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0"/>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0"/>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0"/>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0"/>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0"/>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0"/>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0"/>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0"/>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0"/>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4" name="Google Shape;16654;p90"/>
          <p:cNvGrpSpPr/>
          <p:nvPr/>
        </p:nvGrpSpPr>
        <p:grpSpPr>
          <a:xfrm>
            <a:off x="6641680" y="1981462"/>
            <a:ext cx="352083" cy="360864"/>
            <a:chOff x="6641680" y="1981462"/>
            <a:chExt cx="352083" cy="360864"/>
          </a:xfrm>
        </p:grpSpPr>
        <p:sp>
          <p:nvSpPr>
            <p:cNvPr id="16655" name="Google Shape;16655;p90"/>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0"/>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0"/>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0"/>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0"/>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0"/>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0"/>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0"/>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0"/>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0"/>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0"/>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0"/>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0"/>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0"/>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0"/>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0"/>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0"/>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0"/>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0"/>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0"/>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0"/>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0"/>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0"/>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0"/>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0"/>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0"/>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0"/>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0"/>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90"/>
          <p:cNvGrpSpPr/>
          <p:nvPr/>
        </p:nvGrpSpPr>
        <p:grpSpPr>
          <a:xfrm>
            <a:off x="7205332" y="1501251"/>
            <a:ext cx="198032" cy="360629"/>
            <a:chOff x="7205332" y="1501251"/>
            <a:chExt cx="198032" cy="360629"/>
          </a:xfrm>
        </p:grpSpPr>
        <p:sp>
          <p:nvSpPr>
            <p:cNvPr id="16684" name="Google Shape;16684;p90"/>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0"/>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0"/>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0"/>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0"/>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0"/>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0"/>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0"/>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0"/>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0"/>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0"/>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0"/>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0"/>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0"/>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0"/>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0"/>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0"/>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0"/>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90"/>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90"/>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4" name="Google Shape;16704;p90"/>
          <p:cNvGrpSpPr/>
          <p:nvPr/>
        </p:nvGrpSpPr>
        <p:grpSpPr>
          <a:xfrm>
            <a:off x="7688313" y="1501251"/>
            <a:ext cx="153058" cy="360628"/>
            <a:chOff x="7688313" y="1501251"/>
            <a:chExt cx="153058" cy="360628"/>
          </a:xfrm>
        </p:grpSpPr>
        <p:sp>
          <p:nvSpPr>
            <p:cNvPr id="16705" name="Google Shape;16705;p90"/>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0"/>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0"/>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0"/>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0"/>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0"/>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0"/>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0"/>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0"/>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0"/>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0"/>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0"/>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0"/>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0"/>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0"/>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0"/>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1" name="Google Shape;16721;p90"/>
          <p:cNvGrpSpPr/>
          <p:nvPr/>
        </p:nvGrpSpPr>
        <p:grpSpPr>
          <a:xfrm>
            <a:off x="8150179" y="1501251"/>
            <a:ext cx="150811" cy="360628"/>
            <a:chOff x="8150179" y="1501251"/>
            <a:chExt cx="150811" cy="360628"/>
          </a:xfrm>
        </p:grpSpPr>
        <p:sp>
          <p:nvSpPr>
            <p:cNvPr id="16722" name="Google Shape;16722;p90"/>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0"/>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0"/>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0"/>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0"/>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0"/>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0"/>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0"/>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0"/>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31" name="Google Shape;16731;p90"/>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32" name="Google Shape;16732;p90"/>
          <p:cNvGrpSpPr/>
          <p:nvPr/>
        </p:nvGrpSpPr>
        <p:grpSpPr>
          <a:xfrm>
            <a:off x="4877867" y="2902946"/>
            <a:ext cx="170149" cy="360629"/>
            <a:chOff x="4877867" y="2902946"/>
            <a:chExt cx="170149" cy="360629"/>
          </a:xfrm>
        </p:grpSpPr>
        <p:sp>
          <p:nvSpPr>
            <p:cNvPr id="16733" name="Google Shape;16733;p90"/>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0"/>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0"/>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0"/>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0"/>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0"/>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0"/>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0"/>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0"/>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0"/>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0"/>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0"/>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0"/>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90"/>
          <p:cNvGrpSpPr/>
          <p:nvPr/>
        </p:nvGrpSpPr>
        <p:grpSpPr>
          <a:xfrm>
            <a:off x="6741689" y="1500676"/>
            <a:ext cx="207962" cy="361203"/>
            <a:chOff x="6741689" y="1500676"/>
            <a:chExt cx="207962" cy="361203"/>
          </a:xfrm>
        </p:grpSpPr>
        <p:sp>
          <p:nvSpPr>
            <p:cNvPr id="16747" name="Google Shape;16747;p90"/>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0"/>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0"/>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0"/>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0"/>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0"/>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0"/>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0"/>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0"/>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0"/>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0"/>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0"/>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0"/>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0"/>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0"/>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0"/>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0"/>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0"/>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0"/>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90"/>
          <p:cNvGrpSpPr/>
          <p:nvPr/>
        </p:nvGrpSpPr>
        <p:grpSpPr>
          <a:xfrm>
            <a:off x="5752627" y="3430404"/>
            <a:ext cx="360628" cy="181464"/>
            <a:chOff x="5752627" y="3430404"/>
            <a:chExt cx="360628" cy="181464"/>
          </a:xfrm>
        </p:grpSpPr>
        <p:sp>
          <p:nvSpPr>
            <p:cNvPr id="16767" name="Google Shape;16767;p90"/>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0"/>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0"/>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0"/>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0"/>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0"/>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0"/>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0"/>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0"/>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0"/>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0"/>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0"/>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0"/>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0"/>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0"/>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0"/>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0"/>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0"/>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0"/>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0"/>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0"/>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0"/>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0"/>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0"/>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0"/>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0"/>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0"/>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0"/>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5" name="Google Shape;16795;p90"/>
          <p:cNvGrpSpPr/>
          <p:nvPr/>
        </p:nvGrpSpPr>
        <p:grpSpPr>
          <a:xfrm>
            <a:off x="5235700" y="2902998"/>
            <a:ext cx="361909" cy="360759"/>
            <a:chOff x="5235700" y="2902998"/>
            <a:chExt cx="361909" cy="360759"/>
          </a:xfrm>
        </p:grpSpPr>
        <p:sp>
          <p:nvSpPr>
            <p:cNvPr id="16796" name="Google Shape;16796;p90"/>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0"/>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0"/>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0"/>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0"/>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0"/>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0"/>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3" name="Google Shape;16803;p90"/>
          <p:cNvGrpSpPr/>
          <p:nvPr/>
        </p:nvGrpSpPr>
        <p:grpSpPr>
          <a:xfrm>
            <a:off x="6634912" y="3394969"/>
            <a:ext cx="360367" cy="252309"/>
            <a:chOff x="6634912" y="3394969"/>
            <a:chExt cx="360367" cy="252309"/>
          </a:xfrm>
        </p:grpSpPr>
        <p:sp>
          <p:nvSpPr>
            <p:cNvPr id="16804" name="Google Shape;16804;p90"/>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0"/>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0"/>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0"/>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0"/>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0"/>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0"/>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0"/>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0"/>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0"/>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0"/>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0"/>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0"/>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90"/>
          <p:cNvGrpSpPr/>
          <p:nvPr/>
        </p:nvGrpSpPr>
        <p:grpSpPr>
          <a:xfrm>
            <a:off x="7059330" y="3340796"/>
            <a:ext cx="377170" cy="360655"/>
            <a:chOff x="7059330" y="3340796"/>
            <a:chExt cx="377170" cy="360655"/>
          </a:xfrm>
        </p:grpSpPr>
        <p:sp>
          <p:nvSpPr>
            <p:cNvPr id="16818" name="Google Shape;16818;p90"/>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0"/>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0"/>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0"/>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0"/>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0"/>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0"/>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0"/>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0"/>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0"/>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0"/>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0"/>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0" name="Google Shape;16830;p90"/>
          <p:cNvGrpSpPr/>
          <p:nvPr/>
        </p:nvGrpSpPr>
        <p:grpSpPr>
          <a:xfrm>
            <a:off x="7957948" y="3375631"/>
            <a:ext cx="360629" cy="291012"/>
            <a:chOff x="7957948" y="3375631"/>
            <a:chExt cx="360629" cy="291012"/>
          </a:xfrm>
        </p:grpSpPr>
        <p:sp>
          <p:nvSpPr>
            <p:cNvPr id="16831" name="Google Shape;16831;p90"/>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0"/>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0"/>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0"/>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0"/>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0"/>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0"/>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0"/>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0"/>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0"/>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0"/>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0"/>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0"/>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0"/>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0"/>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0"/>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0"/>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0"/>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90"/>
          <p:cNvGrpSpPr/>
          <p:nvPr/>
        </p:nvGrpSpPr>
        <p:grpSpPr>
          <a:xfrm>
            <a:off x="6198656" y="3867888"/>
            <a:ext cx="347562" cy="227954"/>
            <a:chOff x="6198656" y="3867888"/>
            <a:chExt cx="347562" cy="227954"/>
          </a:xfrm>
        </p:grpSpPr>
        <p:sp>
          <p:nvSpPr>
            <p:cNvPr id="16850" name="Google Shape;16850;p90"/>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0"/>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0"/>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0"/>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0"/>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0"/>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0"/>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0"/>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0"/>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0"/>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0"/>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1" name="Google Shape;16861;p90"/>
          <p:cNvGrpSpPr/>
          <p:nvPr/>
        </p:nvGrpSpPr>
        <p:grpSpPr>
          <a:xfrm>
            <a:off x="5706895" y="3819151"/>
            <a:ext cx="349392" cy="325454"/>
            <a:chOff x="5706895" y="3819151"/>
            <a:chExt cx="349392" cy="325454"/>
          </a:xfrm>
        </p:grpSpPr>
        <p:sp>
          <p:nvSpPr>
            <p:cNvPr id="16862" name="Google Shape;16862;p90"/>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0"/>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0"/>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0"/>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0"/>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0"/>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0"/>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0"/>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0"/>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0"/>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0"/>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0"/>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0"/>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0"/>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0"/>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90"/>
          <p:cNvGrpSpPr/>
          <p:nvPr/>
        </p:nvGrpSpPr>
        <p:grpSpPr>
          <a:xfrm>
            <a:off x="7648618" y="3340744"/>
            <a:ext cx="97265" cy="360393"/>
            <a:chOff x="7648618" y="3340744"/>
            <a:chExt cx="97265" cy="360393"/>
          </a:xfrm>
        </p:grpSpPr>
        <p:sp>
          <p:nvSpPr>
            <p:cNvPr id="16878" name="Google Shape;16878;p90"/>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0"/>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0"/>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1" name="Google Shape;16881;p90"/>
          <p:cNvGrpSpPr/>
          <p:nvPr/>
        </p:nvGrpSpPr>
        <p:grpSpPr>
          <a:xfrm>
            <a:off x="7164356" y="3790667"/>
            <a:ext cx="385507" cy="382501"/>
            <a:chOff x="7164356" y="3790667"/>
            <a:chExt cx="385507" cy="382501"/>
          </a:xfrm>
        </p:grpSpPr>
        <p:sp>
          <p:nvSpPr>
            <p:cNvPr id="16882" name="Google Shape;16882;p90"/>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0"/>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0"/>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0"/>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0"/>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0"/>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0"/>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0"/>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0"/>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0"/>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0"/>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0"/>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0"/>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0"/>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0"/>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0"/>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0"/>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0"/>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0"/>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0"/>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0"/>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0"/>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0"/>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0"/>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6" name="Google Shape;16906;p90"/>
          <p:cNvGrpSpPr/>
          <p:nvPr/>
        </p:nvGrpSpPr>
        <p:grpSpPr>
          <a:xfrm>
            <a:off x="6670400" y="3826468"/>
            <a:ext cx="387911" cy="310846"/>
            <a:chOff x="6670400" y="3826468"/>
            <a:chExt cx="387911" cy="310846"/>
          </a:xfrm>
        </p:grpSpPr>
        <p:sp>
          <p:nvSpPr>
            <p:cNvPr id="16907" name="Google Shape;16907;p90"/>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0"/>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0"/>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0"/>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0"/>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0"/>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0"/>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0"/>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0"/>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0"/>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0"/>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0"/>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0"/>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0"/>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0"/>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0"/>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0"/>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0"/>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5" name="Google Shape;16925;p90"/>
          <p:cNvGrpSpPr/>
          <p:nvPr/>
        </p:nvGrpSpPr>
        <p:grpSpPr>
          <a:xfrm>
            <a:off x="7662181" y="3803446"/>
            <a:ext cx="302823" cy="360498"/>
            <a:chOff x="7662181" y="3803446"/>
            <a:chExt cx="302823" cy="360498"/>
          </a:xfrm>
        </p:grpSpPr>
        <p:sp>
          <p:nvSpPr>
            <p:cNvPr id="16926" name="Google Shape;16926;p90"/>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0"/>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0"/>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0"/>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0"/>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0"/>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0"/>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0"/>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0"/>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0"/>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90"/>
          <p:cNvGrpSpPr/>
          <p:nvPr/>
        </p:nvGrpSpPr>
        <p:grpSpPr>
          <a:xfrm>
            <a:off x="5206562" y="3803994"/>
            <a:ext cx="363895" cy="355663"/>
            <a:chOff x="5206562" y="3803994"/>
            <a:chExt cx="363895" cy="355663"/>
          </a:xfrm>
        </p:grpSpPr>
        <p:sp>
          <p:nvSpPr>
            <p:cNvPr id="16937" name="Google Shape;16937;p90"/>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0"/>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0"/>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0"/>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0"/>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0"/>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0"/>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0"/>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0"/>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0"/>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0"/>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0"/>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0"/>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0"/>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954"/>
        <p:cNvGrpSpPr/>
        <p:nvPr/>
      </p:nvGrpSpPr>
      <p:grpSpPr>
        <a:xfrm>
          <a:off x="0" y="0"/>
          <a:ext cx="0" cy="0"/>
          <a:chOff x="0" y="0"/>
          <a:chExt cx="0" cy="0"/>
        </a:xfrm>
      </p:grpSpPr>
      <p:sp>
        <p:nvSpPr>
          <p:cNvPr id="16955" name="Google Shape;16955;p9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956" name="Google Shape;16956;p91"/>
          <p:cNvGrpSpPr/>
          <p:nvPr/>
        </p:nvGrpSpPr>
        <p:grpSpPr>
          <a:xfrm>
            <a:off x="4682526" y="1512217"/>
            <a:ext cx="369948" cy="370132"/>
            <a:chOff x="4682526" y="1512217"/>
            <a:chExt cx="369948" cy="370132"/>
          </a:xfrm>
        </p:grpSpPr>
        <p:sp>
          <p:nvSpPr>
            <p:cNvPr id="16957" name="Google Shape;16957;p91"/>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1"/>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1"/>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1"/>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1"/>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1"/>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1"/>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1"/>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1"/>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1"/>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1"/>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1"/>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1"/>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1"/>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1"/>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2" name="Google Shape;16972;p91"/>
          <p:cNvGrpSpPr/>
          <p:nvPr/>
        </p:nvGrpSpPr>
        <p:grpSpPr>
          <a:xfrm>
            <a:off x="3592433" y="1980212"/>
            <a:ext cx="381542" cy="370079"/>
            <a:chOff x="3592433" y="1980212"/>
            <a:chExt cx="381542" cy="370079"/>
          </a:xfrm>
        </p:grpSpPr>
        <p:sp>
          <p:nvSpPr>
            <p:cNvPr id="16973" name="Google Shape;16973;p91"/>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1"/>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1"/>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1"/>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1"/>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1"/>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1"/>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1"/>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1"/>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1"/>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1"/>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1"/>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5" name="Google Shape;16985;p91"/>
          <p:cNvGrpSpPr/>
          <p:nvPr/>
        </p:nvGrpSpPr>
        <p:grpSpPr>
          <a:xfrm>
            <a:off x="1398582" y="2973490"/>
            <a:ext cx="371391" cy="235126"/>
            <a:chOff x="1398582" y="2973490"/>
            <a:chExt cx="371391" cy="235126"/>
          </a:xfrm>
        </p:grpSpPr>
        <p:sp>
          <p:nvSpPr>
            <p:cNvPr id="16986" name="Google Shape;16986;p91"/>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1"/>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1"/>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1"/>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1"/>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1"/>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1"/>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1"/>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1"/>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1"/>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1"/>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1"/>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1"/>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1"/>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1"/>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1" name="Google Shape;17001;p91"/>
          <p:cNvGrpSpPr/>
          <p:nvPr/>
        </p:nvGrpSpPr>
        <p:grpSpPr>
          <a:xfrm>
            <a:off x="850795" y="1512217"/>
            <a:ext cx="370132" cy="370132"/>
            <a:chOff x="850795" y="1512217"/>
            <a:chExt cx="370132" cy="370132"/>
          </a:xfrm>
        </p:grpSpPr>
        <p:sp>
          <p:nvSpPr>
            <p:cNvPr id="17002" name="Google Shape;17002;p91"/>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1"/>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1"/>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1"/>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1"/>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1"/>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1"/>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1"/>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1"/>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1"/>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1"/>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1"/>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1"/>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1"/>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1"/>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1"/>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1"/>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1"/>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91"/>
          <p:cNvGrpSpPr/>
          <p:nvPr/>
        </p:nvGrpSpPr>
        <p:grpSpPr>
          <a:xfrm>
            <a:off x="8038497" y="2906079"/>
            <a:ext cx="236568" cy="370105"/>
            <a:chOff x="8038497" y="2906079"/>
            <a:chExt cx="236568" cy="370105"/>
          </a:xfrm>
        </p:grpSpPr>
        <p:sp>
          <p:nvSpPr>
            <p:cNvPr id="17021" name="Google Shape;17021;p91"/>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1"/>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1"/>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1"/>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1"/>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1"/>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1"/>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8" name="Google Shape;17028;p91"/>
          <p:cNvGrpSpPr/>
          <p:nvPr/>
        </p:nvGrpSpPr>
        <p:grpSpPr>
          <a:xfrm>
            <a:off x="6324130" y="1566303"/>
            <a:ext cx="370630" cy="261802"/>
            <a:chOff x="6324130" y="1566303"/>
            <a:chExt cx="370630" cy="261802"/>
          </a:xfrm>
        </p:grpSpPr>
        <p:sp>
          <p:nvSpPr>
            <p:cNvPr id="17029" name="Google Shape;17029;p91"/>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1"/>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1"/>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1"/>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1"/>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1"/>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1"/>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1"/>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1"/>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1"/>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1"/>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1"/>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1"/>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1"/>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1"/>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1"/>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1"/>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6" name="Google Shape;17046;p91"/>
          <p:cNvGrpSpPr/>
          <p:nvPr/>
        </p:nvGrpSpPr>
        <p:grpSpPr>
          <a:xfrm>
            <a:off x="5232280" y="2026587"/>
            <a:ext cx="370840" cy="353213"/>
            <a:chOff x="5232280" y="2026587"/>
            <a:chExt cx="370840" cy="353213"/>
          </a:xfrm>
        </p:grpSpPr>
        <p:sp>
          <p:nvSpPr>
            <p:cNvPr id="17047" name="Google Shape;17047;p91"/>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1"/>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1"/>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1"/>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1"/>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1"/>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1"/>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1"/>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1"/>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1"/>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91"/>
          <p:cNvGrpSpPr/>
          <p:nvPr/>
        </p:nvGrpSpPr>
        <p:grpSpPr>
          <a:xfrm>
            <a:off x="7968961" y="2435329"/>
            <a:ext cx="379548" cy="365331"/>
            <a:chOff x="7968961" y="2435329"/>
            <a:chExt cx="379548" cy="365331"/>
          </a:xfrm>
        </p:grpSpPr>
        <p:sp>
          <p:nvSpPr>
            <p:cNvPr id="17058" name="Google Shape;17058;p91"/>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1"/>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1"/>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1"/>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1"/>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1"/>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4" name="Google Shape;17064;p91"/>
          <p:cNvGrpSpPr/>
          <p:nvPr/>
        </p:nvGrpSpPr>
        <p:grpSpPr>
          <a:xfrm>
            <a:off x="4136679" y="2115323"/>
            <a:ext cx="373305" cy="223217"/>
            <a:chOff x="4136679" y="2115323"/>
            <a:chExt cx="373305" cy="223217"/>
          </a:xfrm>
        </p:grpSpPr>
        <p:sp>
          <p:nvSpPr>
            <p:cNvPr id="17065" name="Google Shape;17065;p91"/>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1"/>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1"/>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1"/>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1"/>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1"/>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1"/>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1"/>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1"/>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1"/>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5" name="Google Shape;17075;p91"/>
          <p:cNvGrpSpPr/>
          <p:nvPr/>
        </p:nvGrpSpPr>
        <p:grpSpPr>
          <a:xfrm>
            <a:off x="7423823" y="2464077"/>
            <a:ext cx="372046" cy="307730"/>
            <a:chOff x="7423823" y="2464077"/>
            <a:chExt cx="372046" cy="307730"/>
          </a:xfrm>
        </p:grpSpPr>
        <p:sp>
          <p:nvSpPr>
            <p:cNvPr id="17076" name="Google Shape;17076;p91"/>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1"/>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1"/>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1"/>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1"/>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1"/>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1"/>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1"/>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1"/>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1"/>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1"/>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1"/>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1"/>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9" name="Google Shape;17089;p91"/>
          <p:cNvGrpSpPr/>
          <p:nvPr/>
        </p:nvGrpSpPr>
        <p:grpSpPr>
          <a:xfrm>
            <a:off x="3882511" y="3365156"/>
            <a:ext cx="295061" cy="370263"/>
            <a:chOff x="3882511" y="3365156"/>
            <a:chExt cx="295061" cy="370263"/>
          </a:xfrm>
        </p:grpSpPr>
        <p:sp>
          <p:nvSpPr>
            <p:cNvPr id="17090" name="Google Shape;17090;p91"/>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1"/>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1"/>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1"/>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1"/>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5" name="Google Shape;17095;p91"/>
          <p:cNvGrpSpPr/>
          <p:nvPr/>
        </p:nvGrpSpPr>
        <p:grpSpPr>
          <a:xfrm>
            <a:off x="5229788" y="1512217"/>
            <a:ext cx="370132" cy="370132"/>
            <a:chOff x="5229788" y="1512217"/>
            <a:chExt cx="370132" cy="370132"/>
          </a:xfrm>
        </p:grpSpPr>
        <p:sp>
          <p:nvSpPr>
            <p:cNvPr id="17096" name="Google Shape;17096;p91"/>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1"/>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1"/>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1"/>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1"/>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1"/>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1"/>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1"/>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1"/>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1"/>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1"/>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1"/>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1"/>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1"/>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1"/>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1"/>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1"/>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3" name="Google Shape;17113;p91"/>
          <p:cNvGrpSpPr/>
          <p:nvPr/>
        </p:nvGrpSpPr>
        <p:grpSpPr>
          <a:xfrm>
            <a:off x="6041869" y="3365392"/>
            <a:ext cx="373882" cy="370053"/>
            <a:chOff x="6041869" y="3365392"/>
            <a:chExt cx="373882" cy="370053"/>
          </a:xfrm>
        </p:grpSpPr>
        <p:sp>
          <p:nvSpPr>
            <p:cNvPr id="17114" name="Google Shape;17114;p91"/>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1"/>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1"/>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1"/>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1"/>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1"/>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1"/>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1"/>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1"/>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1"/>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91"/>
          <p:cNvGrpSpPr/>
          <p:nvPr/>
        </p:nvGrpSpPr>
        <p:grpSpPr>
          <a:xfrm>
            <a:off x="4684309" y="2087493"/>
            <a:ext cx="374748" cy="279140"/>
            <a:chOff x="4684309" y="2087493"/>
            <a:chExt cx="374748" cy="279140"/>
          </a:xfrm>
        </p:grpSpPr>
        <p:sp>
          <p:nvSpPr>
            <p:cNvPr id="17125" name="Google Shape;17125;p91"/>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1"/>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1"/>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1"/>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1"/>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1"/>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1"/>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1"/>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1"/>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1"/>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1"/>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1"/>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7" name="Google Shape;17137;p91"/>
          <p:cNvGrpSpPr/>
          <p:nvPr/>
        </p:nvGrpSpPr>
        <p:grpSpPr>
          <a:xfrm>
            <a:off x="7521110" y="2906131"/>
            <a:ext cx="175400" cy="370053"/>
            <a:chOff x="7521110" y="2906131"/>
            <a:chExt cx="175400" cy="370053"/>
          </a:xfrm>
        </p:grpSpPr>
        <p:sp>
          <p:nvSpPr>
            <p:cNvPr id="17138" name="Google Shape;17138;p91"/>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1"/>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1"/>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1"/>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1"/>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1"/>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1"/>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1"/>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1"/>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7" name="Google Shape;17147;p91"/>
          <p:cNvGrpSpPr/>
          <p:nvPr/>
        </p:nvGrpSpPr>
        <p:grpSpPr>
          <a:xfrm>
            <a:off x="3586925" y="1523286"/>
            <a:ext cx="371023" cy="347915"/>
            <a:chOff x="3586925" y="1523286"/>
            <a:chExt cx="371023" cy="347915"/>
          </a:xfrm>
        </p:grpSpPr>
        <p:sp>
          <p:nvSpPr>
            <p:cNvPr id="17148" name="Google Shape;17148;p91"/>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1"/>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1"/>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1"/>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1"/>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1"/>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1"/>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1"/>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1"/>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1"/>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1"/>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1"/>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1"/>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1"/>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1"/>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1"/>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1"/>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1"/>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1"/>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91"/>
          <p:cNvGrpSpPr/>
          <p:nvPr/>
        </p:nvGrpSpPr>
        <p:grpSpPr>
          <a:xfrm>
            <a:off x="6876009" y="2475461"/>
            <a:ext cx="370158" cy="285120"/>
            <a:chOff x="6876009" y="2475461"/>
            <a:chExt cx="370158" cy="285120"/>
          </a:xfrm>
        </p:grpSpPr>
        <p:sp>
          <p:nvSpPr>
            <p:cNvPr id="17168" name="Google Shape;17168;p91"/>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1"/>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1"/>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1"/>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1"/>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1"/>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1"/>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1"/>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1"/>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91"/>
          <p:cNvGrpSpPr/>
          <p:nvPr/>
        </p:nvGrpSpPr>
        <p:grpSpPr>
          <a:xfrm>
            <a:off x="6328222" y="2445847"/>
            <a:ext cx="370158" cy="344269"/>
            <a:chOff x="6328222" y="2445847"/>
            <a:chExt cx="370158" cy="344269"/>
          </a:xfrm>
        </p:grpSpPr>
        <p:sp>
          <p:nvSpPr>
            <p:cNvPr id="17178" name="Google Shape;17178;p91"/>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1"/>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1"/>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1"/>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1"/>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1"/>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1"/>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1"/>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6" name="Google Shape;17186;p91"/>
          <p:cNvGrpSpPr/>
          <p:nvPr/>
        </p:nvGrpSpPr>
        <p:grpSpPr>
          <a:xfrm>
            <a:off x="5249540" y="2432942"/>
            <a:ext cx="351639" cy="370184"/>
            <a:chOff x="5249540" y="2432942"/>
            <a:chExt cx="351639" cy="370184"/>
          </a:xfrm>
        </p:grpSpPr>
        <p:sp>
          <p:nvSpPr>
            <p:cNvPr id="17187" name="Google Shape;17187;p91"/>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1"/>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1"/>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1"/>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1"/>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1"/>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1"/>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91"/>
          <p:cNvGrpSpPr/>
          <p:nvPr/>
        </p:nvGrpSpPr>
        <p:grpSpPr>
          <a:xfrm>
            <a:off x="4137047" y="2482176"/>
            <a:ext cx="371102" cy="271585"/>
            <a:chOff x="4137047" y="2482176"/>
            <a:chExt cx="371102" cy="271585"/>
          </a:xfrm>
        </p:grpSpPr>
        <p:sp>
          <p:nvSpPr>
            <p:cNvPr id="17195" name="Google Shape;17195;p91"/>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1"/>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1"/>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1"/>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1"/>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1"/>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1"/>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1"/>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1"/>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1"/>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1"/>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6" name="Google Shape;17206;p91"/>
          <p:cNvGrpSpPr/>
          <p:nvPr/>
        </p:nvGrpSpPr>
        <p:grpSpPr>
          <a:xfrm>
            <a:off x="4686434" y="2432916"/>
            <a:ext cx="367377" cy="370079"/>
            <a:chOff x="4686434" y="2432916"/>
            <a:chExt cx="367377" cy="370079"/>
          </a:xfrm>
        </p:grpSpPr>
        <p:sp>
          <p:nvSpPr>
            <p:cNvPr id="17207" name="Google Shape;17207;p91"/>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1"/>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1"/>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1"/>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1"/>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1"/>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1"/>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1"/>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1"/>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1"/>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1"/>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8" name="Google Shape;17218;p91"/>
          <p:cNvGrpSpPr/>
          <p:nvPr/>
        </p:nvGrpSpPr>
        <p:grpSpPr>
          <a:xfrm>
            <a:off x="6328222" y="2056306"/>
            <a:ext cx="372099" cy="293986"/>
            <a:chOff x="6328222" y="2056306"/>
            <a:chExt cx="372099" cy="293986"/>
          </a:xfrm>
        </p:grpSpPr>
        <p:sp>
          <p:nvSpPr>
            <p:cNvPr id="17219" name="Google Shape;17219;p91"/>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1"/>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1"/>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1"/>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1"/>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1"/>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1"/>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1"/>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1"/>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8" name="Google Shape;17228;p91"/>
          <p:cNvGrpSpPr/>
          <p:nvPr/>
        </p:nvGrpSpPr>
        <p:grpSpPr>
          <a:xfrm>
            <a:off x="5789327" y="2432968"/>
            <a:ext cx="352531" cy="370132"/>
            <a:chOff x="5789327" y="2432968"/>
            <a:chExt cx="352531" cy="370132"/>
          </a:xfrm>
        </p:grpSpPr>
        <p:sp>
          <p:nvSpPr>
            <p:cNvPr id="17229" name="Google Shape;17229;p91"/>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1"/>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1"/>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1"/>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1"/>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1"/>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1"/>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1"/>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1"/>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1"/>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91"/>
          <p:cNvGrpSpPr/>
          <p:nvPr/>
        </p:nvGrpSpPr>
        <p:grpSpPr>
          <a:xfrm>
            <a:off x="874612" y="1980134"/>
            <a:ext cx="322314" cy="370158"/>
            <a:chOff x="874612" y="1980134"/>
            <a:chExt cx="322314" cy="370158"/>
          </a:xfrm>
        </p:grpSpPr>
        <p:sp>
          <p:nvSpPr>
            <p:cNvPr id="17240" name="Google Shape;17240;p91"/>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1"/>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1"/>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1"/>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1"/>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1"/>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1"/>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1"/>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1"/>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1"/>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1"/>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1"/>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1"/>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1"/>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1"/>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1"/>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1"/>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91"/>
          <p:cNvGrpSpPr/>
          <p:nvPr/>
        </p:nvGrpSpPr>
        <p:grpSpPr>
          <a:xfrm>
            <a:off x="3039662" y="2514780"/>
            <a:ext cx="374223" cy="329764"/>
            <a:chOff x="3039662" y="2514780"/>
            <a:chExt cx="374223" cy="329764"/>
          </a:xfrm>
        </p:grpSpPr>
        <p:sp>
          <p:nvSpPr>
            <p:cNvPr id="17258" name="Google Shape;17258;p91"/>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1"/>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1"/>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1"/>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1"/>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1"/>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1"/>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1"/>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1"/>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1"/>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1"/>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1"/>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1"/>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1"/>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1"/>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1"/>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1"/>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1"/>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6" name="Google Shape;17276;p91"/>
          <p:cNvGrpSpPr/>
          <p:nvPr/>
        </p:nvGrpSpPr>
        <p:grpSpPr>
          <a:xfrm>
            <a:off x="1946369" y="2563122"/>
            <a:ext cx="374066" cy="233395"/>
            <a:chOff x="1946369" y="2563122"/>
            <a:chExt cx="374066" cy="233395"/>
          </a:xfrm>
        </p:grpSpPr>
        <p:sp>
          <p:nvSpPr>
            <p:cNvPr id="17277" name="Google Shape;17277;p91"/>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1"/>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1"/>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1"/>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1"/>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1"/>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1"/>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1"/>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5" name="Google Shape;17285;p91"/>
          <p:cNvGrpSpPr/>
          <p:nvPr/>
        </p:nvGrpSpPr>
        <p:grpSpPr>
          <a:xfrm>
            <a:off x="4135263" y="2906184"/>
            <a:ext cx="374040" cy="370184"/>
            <a:chOff x="4135263" y="2906184"/>
            <a:chExt cx="374040" cy="370184"/>
          </a:xfrm>
        </p:grpSpPr>
        <p:sp>
          <p:nvSpPr>
            <p:cNvPr id="17286" name="Google Shape;17286;p91"/>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1"/>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1"/>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9" name="Google Shape;17289;p91"/>
          <p:cNvGrpSpPr/>
          <p:nvPr/>
        </p:nvGrpSpPr>
        <p:grpSpPr>
          <a:xfrm>
            <a:off x="4683601" y="2906184"/>
            <a:ext cx="372676" cy="370184"/>
            <a:chOff x="4683601" y="2906184"/>
            <a:chExt cx="372676" cy="370184"/>
          </a:xfrm>
        </p:grpSpPr>
        <p:sp>
          <p:nvSpPr>
            <p:cNvPr id="17290" name="Google Shape;17290;p91"/>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1"/>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1"/>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1"/>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1"/>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1"/>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91"/>
          <p:cNvGrpSpPr/>
          <p:nvPr/>
        </p:nvGrpSpPr>
        <p:grpSpPr>
          <a:xfrm>
            <a:off x="870808" y="2906053"/>
            <a:ext cx="329134" cy="370132"/>
            <a:chOff x="870808" y="2906053"/>
            <a:chExt cx="329134" cy="370132"/>
          </a:xfrm>
        </p:grpSpPr>
        <p:sp>
          <p:nvSpPr>
            <p:cNvPr id="17297" name="Google Shape;17297;p91"/>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1"/>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1"/>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1"/>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1"/>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1"/>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1"/>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1"/>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1"/>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1"/>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1"/>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1"/>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1"/>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1"/>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1"/>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1"/>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1"/>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1"/>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1"/>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91"/>
          <p:cNvGrpSpPr/>
          <p:nvPr/>
        </p:nvGrpSpPr>
        <p:grpSpPr>
          <a:xfrm>
            <a:off x="1943878" y="2909069"/>
            <a:ext cx="374774" cy="364282"/>
            <a:chOff x="1943878" y="2909069"/>
            <a:chExt cx="374774" cy="364282"/>
          </a:xfrm>
        </p:grpSpPr>
        <p:sp>
          <p:nvSpPr>
            <p:cNvPr id="17317" name="Google Shape;17317;p91"/>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1"/>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1"/>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1"/>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1"/>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1"/>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1"/>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1"/>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1"/>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1"/>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1"/>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1"/>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1"/>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1"/>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1"/>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1"/>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1"/>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1"/>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1"/>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1"/>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1"/>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8" name="Google Shape;17338;p91"/>
          <p:cNvGrpSpPr/>
          <p:nvPr/>
        </p:nvGrpSpPr>
        <p:grpSpPr>
          <a:xfrm>
            <a:off x="1128072" y="3365261"/>
            <a:ext cx="328872" cy="370158"/>
            <a:chOff x="1128072" y="3365261"/>
            <a:chExt cx="328872" cy="370158"/>
          </a:xfrm>
        </p:grpSpPr>
        <p:sp>
          <p:nvSpPr>
            <p:cNvPr id="17339" name="Google Shape;17339;p91"/>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1"/>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1"/>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1"/>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1"/>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1"/>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1"/>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1"/>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1"/>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1"/>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1"/>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1"/>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1"/>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1"/>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1"/>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1"/>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1"/>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1"/>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1"/>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1"/>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1"/>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1"/>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1"/>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1"/>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1"/>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1"/>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1"/>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91"/>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1"/>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1"/>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1"/>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1"/>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1"/>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1"/>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1"/>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1"/>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1"/>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1"/>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1"/>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1"/>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1"/>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1"/>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1"/>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1"/>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91"/>
          <p:cNvGrpSpPr/>
          <p:nvPr/>
        </p:nvGrpSpPr>
        <p:grpSpPr>
          <a:xfrm>
            <a:off x="5776868" y="1515181"/>
            <a:ext cx="370866" cy="364151"/>
            <a:chOff x="5776868" y="1515181"/>
            <a:chExt cx="370866" cy="364151"/>
          </a:xfrm>
        </p:grpSpPr>
        <p:sp>
          <p:nvSpPr>
            <p:cNvPr id="17384" name="Google Shape;17384;p91"/>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1"/>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1"/>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1"/>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1"/>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1"/>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1"/>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1"/>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1"/>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1"/>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1"/>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1"/>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1"/>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1"/>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1"/>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1"/>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1"/>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1" name="Google Shape;17401;p91"/>
          <p:cNvGrpSpPr/>
          <p:nvPr/>
        </p:nvGrpSpPr>
        <p:grpSpPr>
          <a:xfrm>
            <a:off x="3577849" y="2432942"/>
            <a:ext cx="393660" cy="370079"/>
            <a:chOff x="3577849" y="2432942"/>
            <a:chExt cx="393660" cy="370079"/>
          </a:xfrm>
        </p:grpSpPr>
        <p:sp>
          <p:nvSpPr>
            <p:cNvPr id="17402" name="Google Shape;17402;p91"/>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1"/>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1"/>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1"/>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1"/>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1"/>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1"/>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1"/>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1"/>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1"/>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2" name="Google Shape;17412;p91"/>
          <p:cNvGrpSpPr/>
          <p:nvPr/>
        </p:nvGrpSpPr>
        <p:grpSpPr>
          <a:xfrm>
            <a:off x="2493999" y="2927037"/>
            <a:ext cx="370132" cy="328164"/>
            <a:chOff x="2493999" y="2927037"/>
            <a:chExt cx="370132" cy="328164"/>
          </a:xfrm>
        </p:grpSpPr>
        <p:sp>
          <p:nvSpPr>
            <p:cNvPr id="17413" name="Google Shape;17413;p91"/>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1"/>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1"/>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1"/>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1"/>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1"/>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1"/>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1"/>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1"/>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1"/>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1"/>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1"/>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91"/>
          <p:cNvGrpSpPr/>
          <p:nvPr/>
        </p:nvGrpSpPr>
        <p:grpSpPr>
          <a:xfrm>
            <a:off x="3589417" y="2950696"/>
            <a:ext cx="370315" cy="281028"/>
            <a:chOff x="3589417" y="2950696"/>
            <a:chExt cx="370315" cy="281028"/>
          </a:xfrm>
        </p:grpSpPr>
        <p:sp>
          <p:nvSpPr>
            <p:cNvPr id="17426" name="Google Shape;17426;p91"/>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1"/>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1"/>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1"/>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1"/>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1"/>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1"/>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1"/>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1"/>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1"/>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1"/>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1"/>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1"/>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1"/>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1"/>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1"/>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1"/>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1"/>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1"/>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1"/>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91"/>
          <p:cNvGrpSpPr/>
          <p:nvPr/>
        </p:nvGrpSpPr>
        <p:grpSpPr>
          <a:xfrm>
            <a:off x="3032711" y="2911718"/>
            <a:ext cx="396125" cy="359062"/>
            <a:chOff x="3032711" y="2911718"/>
            <a:chExt cx="396125" cy="359062"/>
          </a:xfrm>
        </p:grpSpPr>
        <p:sp>
          <p:nvSpPr>
            <p:cNvPr id="17447" name="Google Shape;17447;p91"/>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1"/>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1"/>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1"/>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1"/>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1"/>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1"/>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1"/>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1"/>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1"/>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1"/>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1"/>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91"/>
          <p:cNvGrpSpPr/>
          <p:nvPr/>
        </p:nvGrpSpPr>
        <p:grpSpPr>
          <a:xfrm>
            <a:off x="7417764" y="1513397"/>
            <a:ext cx="373174" cy="367692"/>
            <a:chOff x="7417764" y="1513397"/>
            <a:chExt cx="373174" cy="367692"/>
          </a:xfrm>
        </p:grpSpPr>
        <p:sp>
          <p:nvSpPr>
            <p:cNvPr id="17460" name="Google Shape;17460;p91"/>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1"/>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1"/>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1"/>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1"/>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1"/>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1"/>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1"/>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1"/>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1"/>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1"/>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1"/>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1"/>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1"/>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1"/>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1"/>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1"/>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1"/>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1"/>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9" name="Google Shape;17479;p91"/>
          <p:cNvGrpSpPr/>
          <p:nvPr/>
        </p:nvGrpSpPr>
        <p:grpSpPr>
          <a:xfrm>
            <a:off x="6871944" y="1514368"/>
            <a:ext cx="370132" cy="365672"/>
            <a:chOff x="6871944" y="1514368"/>
            <a:chExt cx="370132" cy="365672"/>
          </a:xfrm>
        </p:grpSpPr>
        <p:sp>
          <p:nvSpPr>
            <p:cNvPr id="17480" name="Google Shape;17480;p91"/>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1"/>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1"/>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1"/>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91"/>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91"/>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1"/>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1"/>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1"/>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1"/>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1"/>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1"/>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1"/>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1"/>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1"/>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1"/>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1"/>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1"/>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8" name="Google Shape;17498;p91"/>
          <p:cNvGrpSpPr/>
          <p:nvPr/>
        </p:nvGrpSpPr>
        <p:grpSpPr>
          <a:xfrm>
            <a:off x="6561931" y="3365261"/>
            <a:ext cx="400375" cy="370184"/>
            <a:chOff x="6561931" y="3365261"/>
            <a:chExt cx="400375" cy="370184"/>
          </a:xfrm>
        </p:grpSpPr>
        <p:sp>
          <p:nvSpPr>
            <p:cNvPr id="17499" name="Google Shape;17499;p91"/>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91"/>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91"/>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1"/>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1"/>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91"/>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91"/>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1"/>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1"/>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1"/>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1"/>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1"/>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1" name="Google Shape;17511;p91"/>
          <p:cNvGrpSpPr/>
          <p:nvPr/>
        </p:nvGrpSpPr>
        <p:grpSpPr>
          <a:xfrm>
            <a:off x="1942120" y="1985852"/>
            <a:ext cx="378315" cy="358695"/>
            <a:chOff x="1942120" y="1985852"/>
            <a:chExt cx="378315" cy="358695"/>
          </a:xfrm>
        </p:grpSpPr>
        <p:sp>
          <p:nvSpPr>
            <p:cNvPr id="17512" name="Google Shape;17512;p9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9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1"/>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1"/>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1"/>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91"/>
          <p:cNvGrpSpPr/>
          <p:nvPr/>
        </p:nvGrpSpPr>
        <p:grpSpPr>
          <a:xfrm>
            <a:off x="1401415" y="2429218"/>
            <a:ext cx="364282" cy="374197"/>
            <a:chOff x="1401415" y="2429218"/>
            <a:chExt cx="364282" cy="374197"/>
          </a:xfrm>
        </p:grpSpPr>
        <p:sp>
          <p:nvSpPr>
            <p:cNvPr id="17533" name="Google Shape;17533;p91"/>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1"/>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1"/>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1"/>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1"/>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1"/>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1"/>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1"/>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1"/>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1"/>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1"/>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91"/>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1"/>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1"/>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1"/>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8" name="Google Shape;17548;p91"/>
          <p:cNvGrpSpPr/>
          <p:nvPr/>
        </p:nvGrpSpPr>
        <p:grpSpPr>
          <a:xfrm>
            <a:off x="7110427" y="3365261"/>
            <a:ext cx="400401" cy="370184"/>
            <a:chOff x="7110427" y="3365261"/>
            <a:chExt cx="400401" cy="370184"/>
          </a:xfrm>
        </p:grpSpPr>
        <p:sp>
          <p:nvSpPr>
            <p:cNvPr id="17549" name="Google Shape;17549;p91"/>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1"/>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1"/>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1"/>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1"/>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1"/>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1"/>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6" name="Google Shape;17556;p91"/>
          <p:cNvGrpSpPr/>
          <p:nvPr/>
        </p:nvGrpSpPr>
        <p:grpSpPr>
          <a:xfrm>
            <a:off x="7658949" y="3363137"/>
            <a:ext cx="400375" cy="370132"/>
            <a:chOff x="7658949" y="3363137"/>
            <a:chExt cx="400375" cy="370132"/>
          </a:xfrm>
        </p:grpSpPr>
        <p:sp>
          <p:nvSpPr>
            <p:cNvPr id="17557" name="Google Shape;17557;p91"/>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1"/>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1"/>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1"/>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1"/>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91"/>
          <p:cNvGrpSpPr/>
          <p:nvPr/>
        </p:nvGrpSpPr>
        <p:grpSpPr>
          <a:xfrm>
            <a:off x="3304481" y="3379389"/>
            <a:ext cx="356623" cy="370105"/>
            <a:chOff x="3307156" y="3365314"/>
            <a:chExt cx="356623" cy="370105"/>
          </a:xfrm>
        </p:grpSpPr>
        <p:sp>
          <p:nvSpPr>
            <p:cNvPr id="17563" name="Google Shape;17563;p91"/>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1"/>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1"/>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1"/>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1"/>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1"/>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1"/>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1"/>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1"/>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1"/>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1"/>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1"/>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1"/>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1"/>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91"/>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91"/>
          <p:cNvGrpSpPr/>
          <p:nvPr/>
        </p:nvGrpSpPr>
        <p:grpSpPr>
          <a:xfrm>
            <a:off x="7422407" y="1980107"/>
            <a:ext cx="372807" cy="370079"/>
            <a:chOff x="7422407" y="1980107"/>
            <a:chExt cx="372807" cy="370079"/>
          </a:xfrm>
        </p:grpSpPr>
        <p:sp>
          <p:nvSpPr>
            <p:cNvPr id="17579" name="Google Shape;17579;p91"/>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1"/>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1"/>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1"/>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1"/>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1"/>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1"/>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1"/>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1"/>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1"/>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1"/>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1"/>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1"/>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2" name="Google Shape;17592;p91"/>
          <p:cNvGrpSpPr/>
          <p:nvPr/>
        </p:nvGrpSpPr>
        <p:grpSpPr>
          <a:xfrm>
            <a:off x="6916141" y="2906184"/>
            <a:ext cx="289737" cy="370394"/>
            <a:chOff x="6916141" y="2906184"/>
            <a:chExt cx="289737" cy="370394"/>
          </a:xfrm>
        </p:grpSpPr>
        <p:sp>
          <p:nvSpPr>
            <p:cNvPr id="17593" name="Google Shape;17593;p91"/>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91"/>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91"/>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1"/>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1"/>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1"/>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91"/>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1"/>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1"/>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1"/>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1"/>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1"/>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1"/>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1"/>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1"/>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1"/>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1"/>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1"/>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1"/>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1"/>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1"/>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4" name="Google Shape;17614;p91"/>
          <p:cNvGrpSpPr/>
          <p:nvPr/>
        </p:nvGrpSpPr>
        <p:grpSpPr>
          <a:xfrm>
            <a:off x="7970194" y="2013577"/>
            <a:ext cx="372676" cy="331731"/>
            <a:chOff x="7970194" y="2013577"/>
            <a:chExt cx="372676" cy="331731"/>
          </a:xfrm>
        </p:grpSpPr>
        <p:sp>
          <p:nvSpPr>
            <p:cNvPr id="17615" name="Google Shape;17615;p91"/>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1"/>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1"/>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1"/>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1"/>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1"/>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1"/>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1"/>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91"/>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91"/>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5" name="Google Shape;17625;p91"/>
          <p:cNvGrpSpPr/>
          <p:nvPr/>
        </p:nvGrpSpPr>
        <p:grpSpPr>
          <a:xfrm>
            <a:off x="1416733" y="1512190"/>
            <a:ext cx="332964" cy="370158"/>
            <a:chOff x="1416733" y="1512190"/>
            <a:chExt cx="332964" cy="370158"/>
          </a:xfrm>
        </p:grpSpPr>
        <p:sp>
          <p:nvSpPr>
            <p:cNvPr id="17626" name="Google Shape;17626;p91"/>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1"/>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1"/>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1"/>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1"/>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1"/>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1"/>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1"/>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1"/>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1"/>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1"/>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1"/>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1"/>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1"/>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1"/>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1"/>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1"/>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1"/>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1"/>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5" name="Google Shape;17645;p91"/>
          <p:cNvGrpSpPr/>
          <p:nvPr/>
        </p:nvGrpSpPr>
        <p:grpSpPr>
          <a:xfrm>
            <a:off x="5246366" y="2906105"/>
            <a:ext cx="342852" cy="370079"/>
            <a:chOff x="5246366" y="2906105"/>
            <a:chExt cx="342852" cy="370079"/>
          </a:xfrm>
        </p:grpSpPr>
        <p:sp>
          <p:nvSpPr>
            <p:cNvPr id="17646" name="Google Shape;17646;p91"/>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91"/>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1"/>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1"/>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1"/>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1"/>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2" name="Google Shape;17652;p91"/>
          <p:cNvGrpSpPr/>
          <p:nvPr/>
        </p:nvGrpSpPr>
        <p:grpSpPr>
          <a:xfrm>
            <a:off x="849667" y="2434883"/>
            <a:ext cx="371259" cy="366249"/>
            <a:chOff x="849667" y="2434883"/>
            <a:chExt cx="371259" cy="366249"/>
          </a:xfrm>
        </p:grpSpPr>
        <p:sp>
          <p:nvSpPr>
            <p:cNvPr id="17653" name="Google Shape;17653;p9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9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9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1"/>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6" name="Google Shape;17666;p91"/>
          <p:cNvGrpSpPr/>
          <p:nvPr/>
        </p:nvGrpSpPr>
        <p:grpSpPr>
          <a:xfrm>
            <a:off x="4417026" y="3365366"/>
            <a:ext cx="332728" cy="370053"/>
            <a:chOff x="4417026" y="3365366"/>
            <a:chExt cx="332728" cy="370053"/>
          </a:xfrm>
        </p:grpSpPr>
        <p:sp>
          <p:nvSpPr>
            <p:cNvPr id="17667" name="Google Shape;17667;p91"/>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1"/>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1"/>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1"/>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1"/>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1"/>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1"/>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1"/>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1"/>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91"/>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91"/>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1"/>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1"/>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1"/>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1"/>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1"/>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1"/>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1"/>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5" name="Google Shape;17685;p91"/>
          <p:cNvGrpSpPr/>
          <p:nvPr/>
        </p:nvGrpSpPr>
        <p:grpSpPr>
          <a:xfrm>
            <a:off x="2497068" y="1980186"/>
            <a:ext cx="363994" cy="370105"/>
            <a:chOff x="2497068" y="1980186"/>
            <a:chExt cx="363994" cy="370105"/>
          </a:xfrm>
        </p:grpSpPr>
        <p:sp>
          <p:nvSpPr>
            <p:cNvPr id="17686" name="Google Shape;17686;p91"/>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1"/>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1"/>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1"/>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1"/>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1"/>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1"/>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1"/>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1"/>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91"/>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1"/>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1"/>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1"/>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1"/>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1"/>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1"/>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91"/>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91"/>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1"/>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1"/>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1"/>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7" name="Google Shape;17707;p91"/>
          <p:cNvGrpSpPr/>
          <p:nvPr/>
        </p:nvGrpSpPr>
        <p:grpSpPr>
          <a:xfrm>
            <a:off x="5820278" y="2906158"/>
            <a:ext cx="294904" cy="370027"/>
            <a:chOff x="5820278" y="2906158"/>
            <a:chExt cx="294904" cy="370027"/>
          </a:xfrm>
        </p:grpSpPr>
        <p:sp>
          <p:nvSpPr>
            <p:cNvPr id="17708" name="Google Shape;17708;p91"/>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1"/>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1"/>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1"/>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1"/>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1"/>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1"/>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5" name="Google Shape;17715;p91"/>
          <p:cNvGrpSpPr/>
          <p:nvPr/>
        </p:nvGrpSpPr>
        <p:grpSpPr>
          <a:xfrm>
            <a:off x="4946819" y="3383229"/>
            <a:ext cx="370132" cy="334223"/>
            <a:chOff x="4946819" y="3383229"/>
            <a:chExt cx="370132" cy="334223"/>
          </a:xfrm>
        </p:grpSpPr>
        <p:sp>
          <p:nvSpPr>
            <p:cNvPr id="17716" name="Google Shape;17716;p91"/>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1"/>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1"/>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1"/>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1"/>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1"/>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91"/>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1"/>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1"/>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5" name="Google Shape;17725;p91"/>
          <p:cNvGrpSpPr/>
          <p:nvPr/>
        </p:nvGrpSpPr>
        <p:grpSpPr>
          <a:xfrm>
            <a:off x="3038403" y="1539234"/>
            <a:ext cx="375482" cy="316072"/>
            <a:chOff x="3038403" y="1539234"/>
            <a:chExt cx="375482" cy="316072"/>
          </a:xfrm>
        </p:grpSpPr>
        <p:sp>
          <p:nvSpPr>
            <p:cNvPr id="17726" name="Google Shape;17726;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7" name="Google Shape;17727;p91"/>
            <p:cNvGrpSpPr/>
            <p:nvPr/>
          </p:nvGrpSpPr>
          <p:grpSpPr>
            <a:xfrm>
              <a:off x="3038403" y="1539234"/>
              <a:ext cx="375482" cy="316072"/>
              <a:chOff x="3038403" y="1539234"/>
              <a:chExt cx="375482" cy="316072"/>
            </a:xfrm>
          </p:grpSpPr>
          <p:sp>
            <p:nvSpPr>
              <p:cNvPr id="17728" name="Google Shape;17728;p91"/>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1"/>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1"/>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1"/>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1"/>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1"/>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91"/>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91"/>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1"/>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37" name="Google Shape;17737;p91"/>
          <p:cNvGrpSpPr/>
          <p:nvPr/>
        </p:nvGrpSpPr>
        <p:grpSpPr>
          <a:xfrm>
            <a:off x="6332865" y="2906131"/>
            <a:ext cx="360846" cy="370184"/>
            <a:chOff x="6332865" y="2906131"/>
            <a:chExt cx="360846" cy="370184"/>
          </a:xfrm>
        </p:grpSpPr>
        <p:sp>
          <p:nvSpPr>
            <p:cNvPr id="17738" name="Google Shape;17738;p91"/>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1"/>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1"/>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1"/>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1"/>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1"/>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1"/>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1"/>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1"/>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1"/>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1"/>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9" name="Google Shape;17749;p91"/>
          <p:cNvGrpSpPr/>
          <p:nvPr/>
        </p:nvGrpSpPr>
        <p:grpSpPr>
          <a:xfrm>
            <a:off x="4135079" y="1518066"/>
            <a:ext cx="370132" cy="358223"/>
            <a:chOff x="4135079" y="1518066"/>
            <a:chExt cx="370132" cy="358223"/>
          </a:xfrm>
        </p:grpSpPr>
        <p:sp>
          <p:nvSpPr>
            <p:cNvPr id="17750" name="Google Shape;17750;p91"/>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1"/>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1"/>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1"/>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91"/>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91"/>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91"/>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1"/>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1"/>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1"/>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1"/>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1"/>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1"/>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91"/>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91"/>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1"/>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1"/>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91"/>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91"/>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9" name="Google Shape;17769;p91"/>
          <p:cNvGrpSpPr/>
          <p:nvPr/>
        </p:nvGrpSpPr>
        <p:grpSpPr>
          <a:xfrm>
            <a:off x="6878869" y="1980134"/>
            <a:ext cx="361240" cy="370158"/>
            <a:chOff x="6878869" y="1980134"/>
            <a:chExt cx="361240" cy="370158"/>
          </a:xfrm>
        </p:grpSpPr>
        <p:sp>
          <p:nvSpPr>
            <p:cNvPr id="17770" name="Google Shape;17770;p91"/>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1"/>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1"/>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1"/>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1"/>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1"/>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91"/>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91"/>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1"/>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1"/>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1"/>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1"/>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91"/>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3" name="Google Shape;17783;p91"/>
          <p:cNvGrpSpPr/>
          <p:nvPr/>
        </p:nvGrpSpPr>
        <p:grpSpPr>
          <a:xfrm>
            <a:off x="2493999" y="2550033"/>
            <a:ext cx="370132" cy="259467"/>
            <a:chOff x="2493999" y="2550033"/>
            <a:chExt cx="370132" cy="259467"/>
          </a:xfrm>
        </p:grpSpPr>
        <p:sp>
          <p:nvSpPr>
            <p:cNvPr id="17784" name="Google Shape;17784;p91"/>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1"/>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1"/>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91"/>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91"/>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1"/>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1"/>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1"/>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1"/>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91"/>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91"/>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1"/>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1"/>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1"/>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1"/>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91"/>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91"/>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1"/>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1"/>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3" name="Google Shape;17803;p91"/>
          <p:cNvGrpSpPr/>
          <p:nvPr/>
        </p:nvGrpSpPr>
        <p:grpSpPr>
          <a:xfrm>
            <a:off x="1699703" y="3365261"/>
            <a:ext cx="281054" cy="370158"/>
            <a:chOff x="1699703" y="3365261"/>
            <a:chExt cx="281054" cy="370158"/>
          </a:xfrm>
        </p:grpSpPr>
        <p:sp>
          <p:nvSpPr>
            <p:cNvPr id="17804" name="Google Shape;17804;p91"/>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1"/>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1"/>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1"/>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1"/>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91"/>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91"/>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1"/>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1"/>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1"/>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1"/>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1"/>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91"/>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7" name="Google Shape;17817;p91"/>
          <p:cNvGrpSpPr/>
          <p:nvPr/>
        </p:nvGrpSpPr>
        <p:grpSpPr>
          <a:xfrm>
            <a:off x="7966810" y="1519430"/>
            <a:ext cx="369974" cy="355626"/>
            <a:chOff x="7966810" y="1519430"/>
            <a:chExt cx="369974" cy="355626"/>
          </a:xfrm>
        </p:grpSpPr>
        <p:sp>
          <p:nvSpPr>
            <p:cNvPr id="17818" name="Google Shape;17818;p9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9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9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9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1"/>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1"/>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91"/>
          <p:cNvGrpSpPr/>
          <p:nvPr/>
        </p:nvGrpSpPr>
        <p:grpSpPr>
          <a:xfrm>
            <a:off x="2792628" y="3365340"/>
            <a:ext cx="290445" cy="370079"/>
            <a:chOff x="2792628" y="3365340"/>
            <a:chExt cx="290445" cy="370079"/>
          </a:xfrm>
        </p:grpSpPr>
        <p:sp>
          <p:nvSpPr>
            <p:cNvPr id="17835" name="Google Shape;17835;p91"/>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91"/>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1"/>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1"/>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1"/>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1"/>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1"/>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1"/>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1"/>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1"/>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1"/>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91"/>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91"/>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1"/>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9" name="Google Shape;17849;p91"/>
          <p:cNvGrpSpPr/>
          <p:nvPr/>
        </p:nvGrpSpPr>
        <p:grpSpPr>
          <a:xfrm>
            <a:off x="1389585" y="1988317"/>
            <a:ext cx="388125" cy="353790"/>
            <a:chOff x="1389585" y="1988317"/>
            <a:chExt cx="388125" cy="353790"/>
          </a:xfrm>
        </p:grpSpPr>
        <p:sp>
          <p:nvSpPr>
            <p:cNvPr id="17850" name="Google Shape;17850;p91"/>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1"/>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1"/>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1"/>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1"/>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1"/>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1"/>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1"/>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1"/>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1"/>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1"/>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1"/>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1"/>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1"/>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1"/>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1"/>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91"/>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91"/>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1"/>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1"/>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1"/>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1"/>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2" name="Google Shape;17872;p91"/>
          <p:cNvGrpSpPr/>
          <p:nvPr/>
        </p:nvGrpSpPr>
        <p:grpSpPr>
          <a:xfrm>
            <a:off x="2492924" y="1512190"/>
            <a:ext cx="370158" cy="370158"/>
            <a:chOff x="2492924" y="1512190"/>
            <a:chExt cx="370158" cy="370158"/>
          </a:xfrm>
        </p:grpSpPr>
        <p:sp>
          <p:nvSpPr>
            <p:cNvPr id="17873" name="Google Shape;17873;p91"/>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1"/>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1"/>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1"/>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1"/>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1"/>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1"/>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91"/>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91"/>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1"/>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1"/>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1"/>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1"/>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1"/>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1"/>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1"/>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1"/>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1"/>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1"/>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91"/>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91"/>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1"/>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5" name="Google Shape;17895;p91"/>
          <p:cNvGrpSpPr/>
          <p:nvPr/>
        </p:nvGrpSpPr>
        <p:grpSpPr>
          <a:xfrm>
            <a:off x="1933569" y="1512243"/>
            <a:ext cx="393975" cy="370105"/>
            <a:chOff x="1933569" y="1512243"/>
            <a:chExt cx="393975" cy="370105"/>
          </a:xfrm>
        </p:grpSpPr>
        <p:sp>
          <p:nvSpPr>
            <p:cNvPr id="17896" name="Google Shape;17896;p91"/>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1"/>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1"/>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1"/>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1"/>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1"/>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1"/>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1"/>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91"/>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91"/>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1"/>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1"/>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1"/>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1"/>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1"/>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1"/>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1"/>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1"/>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1"/>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1"/>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1"/>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1"/>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91"/>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91"/>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1"/>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1"/>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1"/>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1"/>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4" name="Google Shape;17924;p91"/>
          <p:cNvGrpSpPr/>
          <p:nvPr/>
        </p:nvGrpSpPr>
        <p:grpSpPr>
          <a:xfrm>
            <a:off x="2236106" y="3365392"/>
            <a:ext cx="306471" cy="370000"/>
            <a:chOff x="2236106" y="3365392"/>
            <a:chExt cx="306471" cy="370000"/>
          </a:xfrm>
        </p:grpSpPr>
        <p:sp>
          <p:nvSpPr>
            <p:cNvPr id="17925" name="Google Shape;17925;p91"/>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1"/>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1"/>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1"/>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1"/>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1"/>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1"/>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1"/>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1"/>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1"/>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1"/>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1"/>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1"/>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1"/>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91"/>
          <p:cNvGrpSpPr/>
          <p:nvPr/>
        </p:nvGrpSpPr>
        <p:grpSpPr>
          <a:xfrm>
            <a:off x="5492823" y="3385563"/>
            <a:ext cx="375325" cy="329606"/>
            <a:chOff x="5492823" y="3385563"/>
            <a:chExt cx="375325" cy="329606"/>
          </a:xfrm>
        </p:grpSpPr>
        <p:sp>
          <p:nvSpPr>
            <p:cNvPr id="17940" name="Google Shape;17940;p91"/>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1"/>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1"/>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1"/>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1"/>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1"/>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1"/>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1"/>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1"/>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91"/>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91"/>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1"/>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1"/>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1"/>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1"/>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1"/>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1"/>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91"/>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91"/>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1"/>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91"/>
          <p:cNvGrpSpPr/>
          <p:nvPr/>
        </p:nvGrpSpPr>
        <p:grpSpPr>
          <a:xfrm>
            <a:off x="3041787" y="2001118"/>
            <a:ext cx="370158" cy="328164"/>
            <a:chOff x="3041787" y="2001118"/>
            <a:chExt cx="370158" cy="328164"/>
          </a:xfrm>
        </p:grpSpPr>
        <p:sp>
          <p:nvSpPr>
            <p:cNvPr id="17961" name="Google Shape;17961;p9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1"/>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1"/>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1"/>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9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9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9" name="Google Shape;17979;p91"/>
          <p:cNvGrpSpPr/>
          <p:nvPr/>
        </p:nvGrpSpPr>
        <p:grpSpPr>
          <a:xfrm>
            <a:off x="5779884" y="2039125"/>
            <a:ext cx="372309" cy="328216"/>
            <a:chOff x="5779884" y="2039125"/>
            <a:chExt cx="372309" cy="328216"/>
          </a:xfrm>
        </p:grpSpPr>
        <p:sp>
          <p:nvSpPr>
            <p:cNvPr id="17980" name="Google Shape;17980;p9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1"/>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1"/>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1"/>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91"/>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91"/>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1"/>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1"/>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1"/>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1"/>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1"/>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1"/>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996"/>
        <p:cNvGrpSpPr/>
        <p:nvPr/>
      </p:nvGrpSpPr>
      <p:grpSpPr>
        <a:xfrm>
          <a:off x="0" y="0"/>
          <a:ext cx="0" cy="0"/>
          <a:chOff x="0" y="0"/>
          <a:chExt cx="0" cy="0"/>
        </a:xfrm>
      </p:grpSpPr>
      <p:sp>
        <p:nvSpPr>
          <p:cNvPr id="17997" name="Google Shape;17997;p9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998" name="Google Shape;17998;p92"/>
          <p:cNvGrpSpPr/>
          <p:nvPr/>
        </p:nvGrpSpPr>
        <p:grpSpPr>
          <a:xfrm>
            <a:off x="878066" y="1981993"/>
            <a:ext cx="354610" cy="372358"/>
            <a:chOff x="878066" y="1981993"/>
            <a:chExt cx="354610" cy="372358"/>
          </a:xfrm>
        </p:grpSpPr>
        <p:sp>
          <p:nvSpPr>
            <p:cNvPr id="17999" name="Google Shape;17999;p92"/>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92"/>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2"/>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2"/>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2"/>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2"/>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2"/>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2"/>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2"/>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2"/>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2"/>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2"/>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2"/>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2"/>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3" name="Google Shape;18013;p92"/>
          <p:cNvGrpSpPr/>
          <p:nvPr/>
        </p:nvGrpSpPr>
        <p:grpSpPr>
          <a:xfrm>
            <a:off x="1345794" y="1982386"/>
            <a:ext cx="371650" cy="371624"/>
            <a:chOff x="1345794" y="1982386"/>
            <a:chExt cx="371650" cy="371624"/>
          </a:xfrm>
        </p:grpSpPr>
        <p:sp>
          <p:nvSpPr>
            <p:cNvPr id="18014" name="Google Shape;18014;p92"/>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92"/>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2"/>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2"/>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2"/>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2"/>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2"/>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2"/>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2"/>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2"/>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2"/>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2"/>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2"/>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2"/>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2"/>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2"/>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2"/>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2"/>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2"/>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2"/>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2"/>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2"/>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92"/>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92"/>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2"/>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2"/>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2"/>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2"/>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2"/>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2"/>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2"/>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2"/>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2"/>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2"/>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2"/>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2"/>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2"/>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1" name="Google Shape;18051;p92"/>
          <p:cNvGrpSpPr/>
          <p:nvPr/>
        </p:nvGrpSpPr>
        <p:grpSpPr>
          <a:xfrm>
            <a:off x="1821465" y="1981993"/>
            <a:ext cx="372410" cy="372410"/>
            <a:chOff x="1821465" y="1981993"/>
            <a:chExt cx="372410" cy="372410"/>
          </a:xfrm>
        </p:grpSpPr>
        <p:sp>
          <p:nvSpPr>
            <p:cNvPr id="18052" name="Google Shape;18052;p92"/>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2"/>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2"/>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2"/>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92"/>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92"/>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2"/>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2"/>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2"/>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2"/>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2"/>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2"/>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2"/>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2"/>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6" name="Google Shape;18066;p92"/>
          <p:cNvGrpSpPr/>
          <p:nvPr/>
        </p:nvGrpSpPr>
        <p:grpSpPr>
          <a:xfrm>
            <a:off x="2276348" y="1981809"/>
            <a:ext cx="415901" cy="372699"/>
            <a:chOff x="2276348" y="1981809"/>
            <a:chExt cx="415901" cy="372699"/>
          </a:xfrm>
        </p:grpSpPr>
        <p:sp>
          <p:nvSpPr>
            <p:cNvPr id="18067" name="Google Shape;18067;p92"/>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2"/>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2"/>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2"/>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2"/>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2"/>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2"/>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4" name="Google Shape;18074;p92"/>
          <p:cNvGrpSpPr/>
          <p:nvPr/>
        </p:nvGrpSpPr>
        <p:grpSpPr>
          <a:xfrm>
            <a:off x="2774354" y="2009990"/>
            <a:ext cx="372017" cy="316310"/>
            <a:chOff x="2774354" y="2009990"/>
            <a:chExt cx="372017" cy="316310"/>
          </a:xfrm>
        </p:grpSpPr>
        <p:sp>
          <p:nvSpPr>
            <p:cNvPr id="18075" name="Google Shape;18075;p92"/>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2"/>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2"/>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2"/>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2"/>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2"/>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2"/>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2"/>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92"/>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92"/>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2"/>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2"/>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2"/>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2"/>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2"/>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2"/>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2"/>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2"/>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2"/>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2"/>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2"/>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2"/>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2"/>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2"/>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2"/>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2"/>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1" name="Google Shape;18101;p92"/>
          <p:cNvGrpSpPr/>
          <p:nvPr/>
        </p:nvGrpSpPr>
        <p:grpSpPr>
          <a:xfrm>
            <a:off x="3722682" y="1981993"/>
            <a:ext cx="375818" cy="372043"/>
            <a:chOff x="3722682" y="1981993"/>
            <a:chExt cx="375818" cy="372043"/>
          </a:xfrm>
        </p:grpSpPr>
        <p:sp>
          <p:nvSpPr>
            <p:cNvPr id="18102" name="Google Shape;18102;p92"/>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2"/>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2"/>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92"/>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92"/>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2"/>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2"/>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2"/>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92"/>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2"/>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2"/>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2"/>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2"/>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2"/>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2"/>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7" name="Google Shape;18117;p92"/>
          <p:cNvGrpSpPr/>
          <p:nvPr/>
        </p:nvGrpSpPr>
        <p:grpSpPr>
          <a:xfrm>
            <a:off x="4201394" y="1981809"/>
            <a:ext cx="373538" cy="372305"/>
            <a:chOff x="4201394" y="1981809"/>
            <a:chExt cx="373538" cy="372305"/>
          </a:xfrm>
        </p:grpSpPr>
        <p:sp>
          <p:nvSpPr>
            <p:cNvPr id="18118" name="Google Shape;18118;p92"/>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2"/>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2"/>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2"/>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2"/>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2"/>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2"/>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92"/>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92"/>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2"/>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2"/>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2"/>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2"/>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2"/>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2"/>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2"/>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4" name="Google Shape;18134;p92"/>
          <p:cNvGrpSpPr/>
          <p:nvPr/>
        </p:nvGrpSpPr>
        <p:grpSpPr>
          <a:xfrm>
            <a:off x="4659658" y="1500266"/>
            <a:ext cx="422743" cy="377784"/>
            <a:chOff x="4659658" y="1500266"/>
            <a:chExt cx="422743" cy="377784"/>
          </a:xfrm>
        </p:grpSpPr>
        <p:sp>
          <p:nvSpPr>
            <p:cNvPr id="18135" name="Google Shape;18135;p92"/>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2"/>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2"/>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2"/>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2"/>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2"/>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2"/>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2"/>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2"/>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2"/>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2"/>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2"/>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2"/>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2"/>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2"/>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2"/>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2"/>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2" name="Google Shape;18152;p92"/>
          <p:cNvGrpSpPr/>
          <p:nvPr/>
        </p:nvGrpSpPr>
        <p:grpSpPr>
          <a:xfrm>
            <a:off x="5211406" y="1513504"/>
            <a:ext cx="260394" cy="351202"/>
            <a:chOff x="5211406" y="1513504"/>
            <a:chExt cx="260394" cy="351202"/>
          </a:xfrm>
        </p:grpSpPr>
        <p:sp>
          <p:nvSpPr>
            <p:cNvPr id="18153" name="Google Shape;18153;p92"/>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2"/>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2"/>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92"/>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92"/>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92"/>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92"/>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92"/>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92"/>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92"/>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2"/>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2"/>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2"/>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6" name="Google Shape;18166;p92"/>
          <p:cNvGrpSpPr/>
          <p:nvPr/>
        </p:nvGrpSpPr>
        <p:grpSpPr>
          <a:xfrm>
            <a:off x="5632602" y="1513216"/>
            <a:ext cx="366722" cy="351779"/>
            <a:chOff x="5632602" y="1513216"/>
            <a:chExt cx="366722" cy="351779"/>
          </a:xfrm>
        </p:grpSpPr>
        <p:sp>
          <p:nvSpPr>
            <p:cNvPr id="18167" name="Google Shape;18167;p92"/>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2"/>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2"/>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2"/>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2"/>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2"/>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2"/>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2"/>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5" name="Google Shape;18175;p92"/>
          <p:cNvGrpSpPr/>
          <p:nvPr/>
        </p:nvGrpSpPr>
        <p:grpSpPr>
          <a:xfrm>
            <a:off x="6089372" y="1527136"/>
            <a:ext cx="401902" cy="323965"/>
            <a:chOff x="6089372" y="1527136"/>
            <a:chExt cx="401902" cy="323965"/>
          </a:xfrm>
        </p:grpSpPr>
        <p:sp>
          <p:nvSpPr>
            <p:cNvPr id="18176" name="Google Shape;18176;p92"/>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2"/>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2"/>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2"/>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2"/>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2"/>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2"/>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2"/>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2"/>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2"/>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2"/>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2"/>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2"/>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2"/>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2"/>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2"/>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2"/>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92"/>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92"/>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2"/>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2"/>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2"/>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2"/>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2"/>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2"/>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2"/>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2"/>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2"/>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2"/>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2"/>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6" name="Google Shape;18206;p92"/>
          <p:cNvGrpSpPr/>
          <p:nvPr/>
        </p:nvGrpSpPr>
        <p:grpSpPr>
          <a:xfrm>
            <a:off x="6579435" y="1527897"/>
            <a:ext cx="370103" cy="322445"/>
            <a:chOff x="6579435" y="1527897"/>
            <a:chExt cx="370103" cy="322445"/>
          </a:xfrm>
        </p:grpSpPr>
        <p:sp>
          <p:nvSpPr>
            <p:cNvPr id="18207" name="Google Shape;18207;p92"/>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2"/>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2"/>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2"/>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2"/>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2"/>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2"/>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2"/>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92"/>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2"/>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2"/>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2"/>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2"/>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2"/>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2"/>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2"/>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2"/>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2"/>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2"/>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2"/>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2"/>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8" name="Google Shape;18228;p92"/>
          <p:cNvGrpSpPr/>
          <p:nvPr/>
        </p:nvGrpSpPr>
        <p:grpSpPr>
          <a:xfrm>
            <a:off x="6988887" y="1538854"/>
            <a:ext cx="499920" cy="300136"/>
            <a:chOff x="6988887" y="1538854"/>
            <a:chExt cx="499920" cy="300136"/>
          </a:xfrm>
        </p:grpSpPr>
        <p:sp>
          <p:nvSpPr>
            <p:cNvPr id="18229" name="Google Shape;18229;p92"/>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2"/>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2"/>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2"/>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2"/>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2"/>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2"/>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2"/>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2"/>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2"/>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2"/>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2"/>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2"/>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2" name="Google Shape;18242;p92"/>
          <p:cNvGrpSpPr/>
          <p:nvPr/>
        </p:nvGrpSpPr>
        <p:grpSpPr>
          <a:xfrm>
            <a:off x="8050359" y="1520687"/>
            <a:ext cx="279321" cy="336837"/>
            <a:chOff x="8050359" y="1520687"/>
            <a:chExt cx="279321" cy="336837"/>
          </a:xfrm>
        </p:grpSpPr>
        <p:sp>
          <p:nvSpPr>
            <p:cNvPr id="18243" name="Google Shape;18243;p92"/>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2"/>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2"/>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2"/>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2"/>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2"/>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2"/>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2"/>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2"/>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2"/>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2"/>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2"/>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92"/>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6" name="Google Shape;18256;p92"/>
          <p:cNvGrpSpPr/>
          <p:nvPr/>
        </p:nvGrpSpPr>
        <p:grpSpPr>
          <a:xfrm>
            <a:off x="6093907" y="2461832"/>
            <a:ext cx="364441" cy="339091"/>
            <a:chOff x="6093907" y="2461832"/>
            <a:chExt cx="364441" cy="339091"/>
          </a:xfrm>
        </p:grpSpPr>
        <p:sp>
          <p:nvSpPr>
            <p:cNvPr id="18257" name="Google Shape;18257;p92"/>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2"/>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2"/>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2"/>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2"/>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2"/>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2"/>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92"/>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2"/>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2"/>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7" name="Google Shape;18267;p92"/>
          <p:cNvGrpSpPr/>
          <p:nvPr/>
        </p:nvGrpSpPr>
        <p:grpSpPr>
          <a:xfrm>
            <a:off x="4676331" y="1980866"/>
            <a:ext cx="377680" cy="377680"/>
            <a:chOff x="4676331" y="1980866"/>
            <a:chExt cx="377680" cy="377680"/>
          </a:xfrm>
        </p:grpSpPr>
        <p:sp>
          <p:nvSpPr>
            <p:cNvPr id="18268" name="Google Shape;18268;p92"/>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92"/>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92"/>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2"/>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2"/>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2"/>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2"/>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2"/>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2"/>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2"/>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2"/>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2"/>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2"/>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2"/>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2"/>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2"/>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2"/>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92"/>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92"/>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7" name="Google Shape;18287;p92"/>
          <p:cNvGrpSpPr/>
          <p:nvPr/>
        </p:nvGrpSpPr>
        <p:grpSpPr>
          <a:xfrm>
            <a:off x="7526242" y="1522968"/>
            <a:ext cx="357651" cy="332275"/>
            <a:chOff x="7526242" y="1522968"/>
            <a:chExt cx="357651" cy="332275"/>
          </a:xfrm>
        </p:grpSpPr>
        <p:sp>
          <p:nvSpPr>
            <p:cNvPr id="18288" name="Google Shape;18288;p92"/>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2"/>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2"/>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2"/>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2"/>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2"/>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2"/>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2"/>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2"/>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2"/>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2"/>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2"/>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2"/>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2"/>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2"/>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2"/>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4" name="Google Shape;18304;p92"/>
          <p:cNvGrpSpPr/>
          <p:nvPr/>
        </p:nvGrpSpPr>
        <p:grpSpPr>
          <a:xfrm>
            <a:off x="3250786" y="1982386"/>
            <a:ext cx="371650" cy="371624"/>
            <a:chOff x="3250786" y="1982386"/>
            <a:chExt cx="371650" cy="371624"/>
          </a:xfrm>
        </p:grpSpPr>
        <p:sp>
          <p:nvSpPr>
            <p:cNvPr id="18305" name="Google Shape;18305;p92"/>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2"/>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2"/>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2"/>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2"/>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2"/>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2"/>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92"/>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92"/>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2"/>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2"/>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2"/>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92"/>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92"/>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2"/>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2"/>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2"/>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2"/>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2"/>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2"/>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2"/>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2"/>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92"/>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92"/>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2"/>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2"/>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2"/>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2"/>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2"/>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2"/>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5" name="Google Shape;18335;p92"/>
          <p:cNvGrpSpPr/>
          <p:nvPr/>
        </p:nvGrpSpPr>
        <p:grpSpPr>
          <a:xfrm>
            <a:off x="1342386" y="2916322"/>
            <a:ext cx="373538" cy="331515"/>
            <a:chOff x="1342386" y="2916322"/>
            <a:chExt cx="373538" cy="331515"/>
          </a:xfrm>
        </p:grpSpPr>
        <p:sp>
          <p:nvSpPr>
            <p:cNvPr id="18336" name="Google Shape;18336;p92"/>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2"/>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2"/>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2"/>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2"/>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2"/>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2"/>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2"/>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2"/>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92"/>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92"/>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7" name="Google Shape;18347;p92"/>
          <p:cNvGrpSpPr/>
          <p:nvPr/>
        </p:nvGrpSpPr>
        <p:grpSpPr>
          <a:xfrm>
            <a:off x="2294122" y="2946600"/>
            <a:ext cx="373931" cy="271351"/>
            <a:chOff x="2294122" y="2946600"/>
            <a:chExt cx="373931" cy="271351"/>
          </a:xfrm>
        </p:grpSpPr>
        <p:sp>
          <p:nvSpPr>
            <p:cNvPr id="18348" name="Google Shape;18348;p92"/>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2"/>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2"/>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2"/>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2"/>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2"/>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2"/>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2"/>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2"/>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2"/>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2"/>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2"/>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2"/>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2"/>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2"/>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2"/>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2"/>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2"/>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92"/>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92"/>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2"/>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2"/>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2"/>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2"/>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2"/>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2"/>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2"/>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2"/>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2"/>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2"/>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8" name="Google Shape;18378;p92"/>
          <p:cNvGrpSpPr/>
          <p:nvPr/>
        </p:nvGrpSpPr>
        <p:grpSpPr>
          <a:xfrm>
            <a:off x="2769819" y="2907251"/>
            <a:ext cx="373905" cy="349682"/>
            <a:chOff x="2769819" y="2907251"/>
            <a:chExt cx="373905" cy="349682"/>
          </a:xfrm>
        </p:grpSpPr>
        <p:sp>
          <p:nvSpPr>
            <p:cNvPr id="18379" name="Google Shape;18379;p92"/>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2"/>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2"/>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2"/>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2"/>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2"/>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2"/>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2"/>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2"/>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2"/>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92"/>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92"/>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2"/>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2"/>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2"/>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2"/>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2"/>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6" name="Google Shape;18396;p92"/>
          <p:cNvGrpSpPr/>
          <p:nvPr/>
        </p:nvGrpSpPr>
        <p:grpSpPr>
          <a:xfrm>
            <a:off x="3246251" y="2895245"/>
            <a:ext cx="375792" cy="373800"/>
            <a:chOff x="3246251" y="2895245"/>
            <a:chExt cx="375792" cy="373800"/>
          </a:xfrm>
        </p:grpSpPr>
        <p:sp>
          <p:nvSpPr>
            <p:cNvPr id="18397" name="Google Shape;18397;p92"/>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2"/>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2"/>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2"/>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2"/>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2"/>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2"/>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2"/>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2"/>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2"/>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2"/>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2"/>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2"/>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2"/>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1" name="Google Shape;18411;p92"/>
          <p:cNvGrpSpPr/>
          <p:nvPr/>
        </p:nvGrpSpPr>
        <p:grpSpPr>
          <a:xfrm>
            <a:off x="3791182" y="2895454"/>
            <a:ext cx="234650" cy="373590"/>
            <a:chOff x="3791182" y="2895454"/>
            <a:chExt cx="234650" cy="373590"/>
          </a:xfrm>
        </p:grpSpPr>
        <p:sp>
          <p:nvSpPr>
            <p:cNvPr id="18412" name="Google Shape;18412;p92"/>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2"/>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92"/>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92"/>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2"/>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2"/>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2"/>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2"/>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2"/>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92"/>
          <p:cNvGrpSpPr/>
          <p:nvPr/>
        </p:nvGrpSpPr>
        <p:grpSpPr>
          <a:xfrm>
            <a:off x="7042995" y="2489463"/>
            <a:ext cx="364441" cy="256225"/>
            <a:chOff x="7042995" y="2489463"/>
            <a:chExt cx="364441" cy="256225"/>
          </a:xfrm>
        </p:grpSpPr>
        <p:sp>
          <p:nvSpPr>
            <p:cNvPr id="18422" name="Google Shape;18422;p92"/>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92"/>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92"/>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2"/>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2"/>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2"/>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2"/>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2"/>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2"/>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1" name="Google Shape;18431;p92"/>
          <p:cNvGrpSpPr/>
          <p:nvPr/>
        </p:nvGrpSpPr>
        <p:grpSpPr>
          <a:xfrm>
            <a:off x="7517172" y="2437007"/>
            <a:ext cx="364284" cy="361243"/>
            <a:chOff x="7517172" y="2437007"/>
            <a:chExt cx="364284" cy="361243"/>
          </a:xfrm>
        </p:grpSpPr>
        <p:sp>
          <p:nvSpPr>
            <p:cNvPr id="18432" name="Google Shape;18432;p92"/>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2"/>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92"/>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92"/>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2"/>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2"/>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2"/>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2"/>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2"/>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2"/>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2"/>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2"/>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2"/>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2"/>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2"/>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2"/>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92"/>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92"/>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2"/>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2"/>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3" name="Google Shape;18453;p92"/>
          <p:cNvGrpSpPr/>
          <p:nvPr/>
        </p:nvGrpSpPr>
        <p:grpSpPr>
          <a:xfrm>
            <a:off x="8006475" y="2436954"/>
            <a:ext cx="335290" cy="361321"/>
            <a:chOff x="8006475" y="2436954"/>
            <a:chExt cx="335290" cy="361321"/>
          </a:xfrm>
        </p:grpSpPr>
        <p:sp>
          <p:nvSpPr>
            <p:cNvPr id="18454" name="Google Shape;18454;p92"/>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2"/>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2"/>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2"/>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2"/>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2"/>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2"/>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2"/>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2"/>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2"/>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92"/>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92"/>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2"/>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2"/>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2"/>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2"/>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2"/>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2"/>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2"/>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3" name="Google Shape;18473;p92"/>
          <p:cNvGrpSpPr/>
          <p:nvPr/>
        </p:nvGrpSpPr>
        <p:grpSpPr>
          <a:xfrm>
            <a:off x="5596661" y="2909139"/>
            <a:ext cx="394326" cy="349682"/>
            <a:chOff x="5596661" y="2909139"/>
            <a:chExt cx="394326" cy="349682"/>
          </a:xfrm>
        </p:grpSpPr>
        <p:sp>
          <p:nvSpPr>
            <p:cNvPr id="18474" name="Google Shape;18474;p92"/>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2"/>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2"/>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2"/>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2"/>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2"/>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2"/>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2"/>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2"/>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2"/>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2"/>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2"/>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2"/>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92"/>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92"/>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2"/>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0" name="Google Shape;18490;p92"/>
          <p:cNvGrpSpPr/>
          <p:nvPr/>
        </p:nvGrpSpPr>
        <p:grpSpPr>
          <a:xfrm>
            <a:off x="874658" y="2914408"/>
            <a:ext cx="356891" cy="335709"/>
            <a:chOff x="874658" y="2914408"/>
            <a:chExt cx="356891" cy="335709"/>
          </a:xfrm>
        </p:grpSpPr>
        <p:sp>
          <p:nvSpPr>
            <p:cNvPr id="18491" name="Google Shape;18491;p92"/>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2"/>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2"/>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2"/>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2"/>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2"/>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2"/>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2"/>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2"/>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2"/>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2"/>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2"/>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2"/>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2"/>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2"/>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2"/>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2"/>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92"/>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2"/>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2"/>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1" name="Google Shape;18511;p92"/>
          <p:cNvGrpSpPr/>
          <p:nvPr/>
        </p:nvGrpSpPr>
        <p:grpSpPr>
          <a:xfrm>
            <a:off x="4230912" y="2929193"/>
            <a:ext cx="308813" cy="306165"/>
            <a:chOff x="4230912" y="2929193"/>
            <a:chExt cx="308813" cy="306165"/>
          </a:xfrm>
        </p:grpSpPr>
        <p:sp>
          <p:nvSpPr>
            <p:cNvPr id="18512" name="Google Shape;18512;p92"/>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2"/>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2"/>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2"/>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92"/>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92"/>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2"/>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2"/>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2"/>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2"/>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2"/>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2"/>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2"/>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2"/>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2"/>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92"/>
          <p:cNvGrpSpPr/>
          <p:nvPr/>
        </p:nvGrpSpPr>
        <p:grpSpPr>
          <a:xfrm>
            <a:off x="4627886" y="3401089"/>
            <a:ext cx="409111" cy="267944"/>
            <a:chOff x="4627886" y="3401089"/>
            <a:chExt cx="409111" cy="267944"/>
          </a:xfrm>
        </p:grpSpPr>
        <p:sp>
          <p:nvSpPr>
            <p:cNvPr id="18528" name="Google Shape;18528;p92"/>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2"/>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2"/>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2"/>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92"/>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92"/>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2"/>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2"/>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2"/>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2"/>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2"/>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9" name="Google Shape;18539;p92"/>
          <p:cNvGrpSpPr/>
          <p:nvPr/>
        </p:nvGrpSpPr>
        <p:grpSpPr>
          <a:xfrm>
            <a:off x="4652476" y="2898915"/>
            <a:ext cx="386016" cy="384495"/>
            <a:chOff x="4652476" y="2898915"/>
            <a:chExt cx="386016" cy="384495"/>
          </a:xfrm>
        </p:grpSpPr>
        <p:sp>
          <p:nvSpPr>
            <p:cNvPr id="18540" name="Google Shape;18540;p92"/>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92"/>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2"/>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2"/>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2"/>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2"/>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92"/>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92"/>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2"/>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9" name="Google Shape;18549;p92"/>
          <p:cNvGrpSpPr/>
          <p:nvPr/>
        </p:nvGrpSpPr>
        <p:grpSpPr>
          <a:xfrm>
            <a:off x="5156931" y="2922194"/>
            <a:ext cx="324699" cy="347611"/>
            <a:chOff x="5156931" y="2922194"/>
            <a:chExt cx="324699" cy="347611"/>
          </a:xfrm>
        </p:grpSpPr>
        <p:sp>
          <p:nvSpPr>
            <p:cNvPr id="18550" name="Google Shape;18550;p92"/>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2"/>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92"/>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92"/>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2"/>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2"/>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2"/>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2"/>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2"/>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2"/>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2"/>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92"/>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92"/>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92"/>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2"/>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2"/>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92"/>
          <p:cNvGrpSpPr/>
          <p:nvPr/>
        </p:nvGrpSpPr>
        <p:grpSpPr>
          <a:xfrm>
            <a:off x="6086331" y="2905337"/>
            <a:ext cx="364441" cy="364834"/>
            <a:chOff x="6086331" y="2905337"/>
            <a:chExt cx="364441" cy="364834"/>
          </a:xfrm>
        </p:grpSpPr>
        <p:sp>
          <p:nvSpPr>
            <p:cNvPr id="18567" name="Google Shape;18567;p92"/>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2"/>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2"/>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2"/>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2"/>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2"/>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3" name="Google Shape;18573;p92"/>
          <p:cNvGrpSpPr/>
          <p:nvPr/>
        </p:nvGrpSpPr>
        <p:grpSpPr>
          <a:xfrm>
            <a:off x="6554059" y="2907251"/>
            <a:ext cx="377706" cy="377680"/>
            <a:chOff x="6554059" y="2907251"/>
            <a:chExt cx="377706" cy="377680"/>
          </a:xfrm>
        </p:grpSpPr>
        <p:sp>
          <p:nvSpPr>
            <p:cNvPr id="18574" name="Google Shape;18574;p92"/>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2"/>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2"/>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2"/>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2"/>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2"/>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92"/>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92"/>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2"/>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2"/>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2"/>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2"/>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2"/>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2"/>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2"/>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2"/>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2"/>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2"/>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2"/>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2"/>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2"/>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5" name="Google Shape;18595;p92"/>
          <p:cNvGrpSpPr/>
          <p:nvPr/>
        </p:nvGrpSpPr>
        <p:grpSpPr>
          <a:xfrm>
            <a:off x="7491796" y="2945446"/>
            <a:ext cx="400801" cy="317542"/>
            <a:chOff x="7491796" y="2945446"/>
            <a:chExt cx="400801" cy="317542"/>
          </a:xfrm>
        </p:grpSpPr>
        <p:sp>
          <p:nvSpPr>
            <p:cNvPr id="18596" name="Google Shape;18596;p92"/>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2"/>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2"/>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2"/>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2"/>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92"/>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92"/>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2"/>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2"/>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2"/>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2"/>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2"/>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2"/>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2"/>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2"/>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2"/>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2"/>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2"/>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92"/>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92"/>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2"/>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2"/>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8" name="Google Shape;18618;p92"/>
          <p:cNvGrpSpPr/>
          <p:nvPr/>
        </p:nvGrpSpPr>
        <p:grpSpPr>
          <a:xfrm>
            <a:off x="7045643" y="2907723"/>
            <a:ext cx="345304" cy="365857"/>
            <a:chOff x="7045643" y="2907723"/>
            <a:chExt cx="345304" cy="365857"/>
          </a:xfrm>
        </p:grpSpPr>
        <p:sp>
          <p:nvSpPr>
            <p:cNvPr id="18619" name="Google Shape;18619;p92"/>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2"/>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2"/>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2"/>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92"/>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92"/>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92"/>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2"/>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2"/>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2"/>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2"/>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2"/>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2"/>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2"/>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2"/>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2"/>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2"/>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2"/>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2"/>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8" name="Google Shape;18638;p92"/>
          <p:cNvGrpSpPr/>
          <p:nvPr/>
        </p:nvGrpSpPr>
        <p:grpSpPr>
          <a:xfrm>
            <a:off x="7992843" y="2907251"/>
            <a:ext cx="347794" cy="366328"/>
            <a:chOff x="7992843" y="2907251"/>
            <a:chExt cx="347794" cy="366328"/>
          </a:xfrm>
        </p:grpSpPr>
        <p:sp>
          <p:nvSpPr>
            <p:cNvPr id="18639" name="Google Shape;18639;p92"/>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2"/>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2"/>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2"/>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2"/>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2"/>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2"/>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2"/>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2"/>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2"/>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2"/>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2"/>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2"/>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2"/>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92"/>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92"/>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2"/>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2"/>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2"/>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2"/>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2"/>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2"/>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2"/>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2"/>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2"/>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2"/>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92"/>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92"/>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2"/>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2"/>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2"/>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2"/>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2"/>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92"/>
          <p:cNvGrpSpPr/>
          <p:nvPr/>
        </p:nvGrpSpPr>
        <p:grpSpPr>
          <a:xfrm>
            <a:off x="873898" y="1512377"/>
            <a:ext cx="398127" cy="353457"/>
            <a:chOff x="873898" y="1512377"/>
            <a:chExt cx="398127" cy="353457"/>
          </a:xfrm>
        </p:grpSpPr>
        <p:sp>
          <p:nvSpPr>
            <p:cNvPr id="18673" name="Google Shape;18673;p92"/>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2"/>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2"/>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92"/>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92"/>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2"/>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2"/>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2"/>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2"/>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92"/>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92"/>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2"/>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2"/>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2"/>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2"/>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2"/>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2"/>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2"/>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2"/>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2" name="Google Shape;18692;p92"/>
          <p:cNvGrpSpPr/>
          <p:nvPr/>
        </p:nvGrpSpPr>
        <p:grpSpPr>
          <a:xfrm>
            <a:off x="1424125" y="1515680"/>
            <a:ext cx="246762" cy="347139"/>
            <a:chOff x="1424125" y="1515680"/>
            <a:chExt cx="246762" cy="347139"/>
          </a:xfrm>
        </p:grpSpPr>
        <p:sp>
          <p:nvSpPr>
            <p:cNvPr id="18693" name="Google Shape;18693;p92"/>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2"/>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92"/>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92"/>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2"/>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2"/>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2"/>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92"/>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92"/>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2"/>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2"/>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2"/>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2"/>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2"/>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92"/>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92"/>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92"/>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92"/>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2"/>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2"/>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3" name="Google Shape;18713;p92"/>
          <p:cNvGrpSpPr/>
          <p:nvPr/>
        </p:nvGrpSpPr>
        <p:grpSpPr>
          <a:xfrm>
            <a:off x="2319498" y="1512744"/>
            <a:ext cx="352697" cy="352723"/>
            <a:chOff x="2319498" y="1512744"/>
            <a:chExt cx="352697" cy="352723"/>
          </a:xfrm>
        </p:grpSpPr>
        <p:sp>
          <p:nvSpPr>
            <p:cNvPr id="18714" name="Google Shape;18714;p92"/>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92"/>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2"/>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2"/>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2"/>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2"/>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2"/>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2"/>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2"/>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92"/>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92"/>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2"/>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2"/>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2"/>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2"/>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2"/>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2"/>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92"/>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92"/>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3" name="Google Shape;18733;p92"/>
          <p:cNvGrpSpPr/>
          <p:nvPr/>
        </p:nvGrpSpPr>
        <p:grpSpPr>
          <a:xfrm>
            <a:off x="4236601" y="1512666"/>
            <a:ext cx="312981" cy="352697"/>
            <a:chOff x="4236601" y="1512666"/>
            <a:chExt cx="312981" cy="352697"/>
          </a:xfrm>
        </p:grpSpPr>
        <p:sp>
          <p:nvSpPr>
            <p:cNvPr id="18734" name="Google Shape;18734;p92"/>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2"/>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2"/>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2"/>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2"/>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2"/>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2"/>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2"/>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2"/>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2"/>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2"/>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2"/>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2"/>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2"/>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8" name="Google Shape;18748;p92"/>
          <p:cNvGrpSpPr/>
          <p:nvPr/>
        </p:nvGrpSpPr>
        <p:grpSpPr>
          <a:xfrm>
            <a:off x="849675" y="3347716"/>
            <a:ext cx="346300" cy="375818"/>
            <a:chOff x="849675" y="3347716"/>
            <a:chExt cx="346300" cy="375818"/>
          </a:xfrm>
        </p:grpSpPr>
        <p:sp>
          <p:nvSpPr>
            <p:cNvPr id="18749" name="Google Shape;18749;p92"/>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2"/>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92"/>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92"/>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2"/>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92"/>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92"/>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2"/>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2"/>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2"/>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2"/>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2"/>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2"/>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2"/>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2"/>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2"/>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2"/>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6" name="Google Shape;18766;p92"/>
          <p:cNvGrpSpPr/>
          <p:nvPr/>
        </p:nvGrpSpPr>
        <p:grpSpPr>
          <a:xfrm>
            <a:off x="1324219" y="3399202"/>
            <a:ext cx="376578" cy="272846"/>
            <a:chOff x="1324219" y="3399202"/>
            <a:chExt cx="376578" cy="272846"/>
          </a:xfrm>
        </p:grpSpPr>
        <p:sp>
          <p:nvSpPr>
            <p:cNvPr id="18767" name="Google Shape;18767;p92"/>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92"/>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2"/>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2"/>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2"/>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2"/>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2"/>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2"/>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2"/>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92"/>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92"/>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2"/>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2"/>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2"/>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2"/>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2"/>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2"/>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2"/>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2"/>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2"/>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2"/>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92"/>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92"/>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92"/>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92"/>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2"/>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2"/>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2"/>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2"/>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2"/>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2"/>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2"/>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2"/>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92"/>
          <p:cNvGrpSpPr/>
          <p:nvPr/>
        </p:nvGrpSpPr>
        <p:grpSpPr>
          <a:xfrm>
            <a:off x="1798763" y="3395401"/>
            <a:ext cx="376185" cy="280448"/>
            <a:chOff x="1798763" y="3395401"/>
            <a:chExt cx="376185" cy="280448"/>
          </a:xfrm>
        </p:grpSpPr>
        <p:sp>
          <p:nvSpPr>
            <p:cNvPr id="18801" name="Google Shape;18801;p92"/>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2"/>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2"/>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92"/>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92"/>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2"/>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2"/>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2"/>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2"/>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2"/>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2"/>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2"/>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2"/>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2"/>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92"/>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92"/>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2"/>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2"/>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2"/>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92"/>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92"/>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2"/>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2"/>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2"/>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2"/>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2"/>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2"/>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2"/>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2"/>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2"/>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2"/>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2" name="Google Shape;18832;p92"/>
          <p:cNvGrpSpPr/>
          <p:nvPr/>
        </p:nvGrpSpPr>
        <p:grpSpPr>
          <a:xfrm>
            <a:off x="2273307" y="3378754"/>
            <a:ext cx="375818" cy="313374"/>
            <a:chOff x="2273307" y="3378754"/>
            <a:chExt cx="375818" cy="313374"/>
          </a:xfrm>
        </p:grpSpPr>
        <p:sp>
          <p:nvSpPr>
            <p:cNvPr id="18833" name="Google Shape;18833;p92"/>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2"/>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92"/>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92"/>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2"/>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2"/>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2"/>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92"/>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2"/>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2"/>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2"/>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2"/>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2"/>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2"/>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2"/>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92"/>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92"/>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2"/>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92"/>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92"/>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92"/>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2"/>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2"/>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2"/>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2"/>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2"/>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2"/>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92"/>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92"/>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2"/>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2"/>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2"/>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2"/>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2"/>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2"/>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2"/>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2"/>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2"/>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2"/>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2"/>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2"/>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2"/>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2"/>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2"/>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2"/>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2"/>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2"/>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2"/>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92"/>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2"/>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92"/>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92"/>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2"/>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2"/>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2"/>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2"/>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92"/>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92"/>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2"/>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2"/>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2"/>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2"/>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92"/>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92"/>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2"/>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2"/>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2"/>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2"/>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2"/>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2"/>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2"/>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2"/>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92"/>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92"/>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2"/>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2"/>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92"/>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92"/>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2"/>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2"/>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2"/>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2"/>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2"/>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2"/>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7" name="Google Shape;18917;p92"/>
          <p:cNvGrpSpPr/>
          <p:nvPr/>
        </p:nvGrpSpPr>
        <p:grpSpPr>
          <a:xfrm>
            <a:off x="2747484" y="3359460"/>
            <a:ext cx="377706" cy="352330"/>
            <a:chOff x="2747484" y="3359460"/>
            <a:chExt cx="377706" cy="352330"/>
          </a:xfrm>
        </p:grpSpPr>
        <p:sp>
          <p:nvSpPr>
            <p:cNvPr id="18918" name="Google Shape;18918;p92"/>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92"/>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92"/>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2"/>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2"/>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2"/>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2"/>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2"/>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92"/>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92"/>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92"/>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2"/>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2"/>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2"/>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2"/>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3" name="Google Shape;18933;p92"/>
          <p:cNvGrpSpPr/>
          <p:nvPr/>
        </p:nvGrpSpPr>
        <p:grpSpPr>
          <a:xfrm>
            <a:off x="3696205" y="3371938"/>
            <a:ext cx="375792" cy="327373"/>
            <a:chOff x="3696205" y="3371938"/>
            <a:chExt cx="375792" cy="327373"/>
          </a:xfrm>
        </p:grpSpPr>
        <p:sp>
          <p:nvSpPr>
            <p:cNvPr id="18934" name="Google Shape;18934;p92"/>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2"/>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2"/>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2"/>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2"/>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2"/>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2"/>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2"/>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2"/>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2"/>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92"/>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92"/>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2"/>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92"/>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92"/>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2"/>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2"/>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2"/>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2"/>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2"/>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2"/>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92"/>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2"/>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7" name="Google Shape;18957;p92"/>
          <p:cNvGrpSpPr/>
          <p:nvPr/>
        </p:nvGrpSpPr>
        <p:grpSpPr>
          <a:xfrm>
            <a:off x="6567324" y="2436849"/>
            <a:ext cx="366722" cy="342892"/>
            <a:chOff x="6567324" y="2436849"/>
            <a:chExt cx="366722" cy="342892"/>
          </a:xfrm>
        </p:grpSpPr>
        <p:sp>
          <p:nvSpPr>
            <p:cNvPr id="18958" name="Google Shape;18958;p92"/>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92"/>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92"/>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2"/>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92"/>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92"/>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92"/>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2"/>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2"/>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2"/>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2"/>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92"/>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0" name="Google Shape;18970;p92"/>
          <p:cNvGrpSpPr/>
          <p:nvPr/>
        </p:nvGrpSpPr>
        <p:grpSpPr>
          <a:xfrm>
            <a:off x="4208970" y="3361347"/>
            <a:ext cx="299349" cy="348188"/>
            <a:chOff x="4208970" y="3361347"/>
            <a:chExt cx="299349" cy="348188"/>
          </a:xfrm>
        </p:grpSpPr>
        <p:sp>
          <p:nvSpPr>
            <p:cNvPr id="18971" name="Google Shape;18971;p92"/>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92"/>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2"/>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2"/>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2"/>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2"/>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2"/>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2"/>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92"/>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92"/>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2"/>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2"/>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2"/>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92"/>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5" name="Google Shape;18985;p92"/>
          <p:cNvGrpSpPr/>
          <p:nvPr/>
        </p:nvGrpSpPr>
        <p:grpSpPr>
          <a:xfrm>
            <a:off x="2786833" y="1512351"/>
            <a:ext cx="366722" cy="353667"/>
            <a:chOff x="2786833" y="1512351"/>
            <a:chExt cx="366722" cy="353667"/>
          </a:xfrm>
        </p:grpSpPr>
        <p:sp>
          <p:nvSpPr>
            <p:cNvPr id="18986" name="Google Shape;18986;p92"/>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2"/>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2"/>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2"/>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2"/>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2"/>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92"/>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2"/>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2"/>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2"/>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92"/>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92"/>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2"/>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2"/>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2"/>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92"/>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92"/>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2"/>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2"/>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2"/>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6" name="Google Shape;19006;p92"/>
          <p:cNvGrpSpPr/>
          <p:nvPr/>
        </p:nvGrpSpPr>
        <p:grpSpPr>
          <a:xfrm>
            <a:off x="1845321" y="1512744"/>
            <a:ext cx="352723" cy="353090"/>
            <a:chOff x="1845321" y="1512744"/>
            <a:chExt cx="352723" cy="353090"/>
          </a:xfrm>
        </p:grpSpPr>
        <p:sp>
          <p:nvSpPr>
            <p:cNvPr id="19007" name="Google Shape;19007;p92"/>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2"/>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2"/>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2"/>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2"/>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2"/>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2"/>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2"/>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2"/>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2"/>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92"/>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8" name="Google Shape;19018;p92"/>
          <p:cNvGrpSpPr/>
          <p:nvPr/>
        </p:nvGrpSpPr>
        <p:grpSpPr>
          <a:xfrm>
            <a:off x="3214452" y="3340533"/>
            <a:ext cx="392465" cy="389896"/>
            <a:chOff x="3214452" y="3340533"/>
            <a:chExt cx="392465" cy="389896"/>
          </a:xfrm>
        </p:grpSpPr>
        <p:sp>
          <p:nvSpPr>
            <p:cNvPr id="19019" name="Google Shape;19019;p92"/>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2"/>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92"/>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92"/>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2"/>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2"/>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2"/>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2"/>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2"/>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2"/>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2"/>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92"/>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92"/>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2"/>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2"/>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2"/>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92"/>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2"/>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2"/>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92"/>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92"/>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2"/>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2"/>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2"/>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92"/>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4" name="Google Shape;19044;p92"/>
          <p:cNvGrpSpPr/>
          <p:nvPr/>
        </p:nvGrpSpPr>
        <p:grpSpPr>
          <a:xfrm>
            <a:off x="3327229" y="1499899"/>
            <a:ext cx="234650" cy="378440"/>
            <a:chOff x="3327229" y="1499899"/>
            <a:chExt cx="234650" cy="378440"/>
          </a:xfrm>
        </p:grpSpPr>
        <p:sp>
          <p:nvSpPr>
            <p:cNvPr id="19045" name="Google Shape;19045;p92"/>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2"/>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2"/>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2"/>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2"/>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2"/>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2"/>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2"/>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2"/>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2"/>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2"/>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2"/>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2"/>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2"/>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92"/>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92"/>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2"/>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2"/>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2"/>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2"/>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2"/>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6" name="Google Shape;19066;p92"/>
          <p:cNvGrpSpPr/>
          <p:nvPr/>
        </p:nvGrpSpPr>
        <p:grpSpPr>
          <a:xfrm>
            <a:off x="3735553" y="1530151"/>
            <a:ext cx="366722" cy="317962"/>
            <a:chOff x="3735553" y="1530151"/>
            <a:chExt cx="366722" cy="317962"/>
          </a:xfrm>
        </p:grpSpPr>
        <p:sp>
          <p:nvSpPr>
            <p:cNvPr id="19067" name="Google Shape;19067;p92"/>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2"/>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2"/>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2"/>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2"/>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2"/>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2"/>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2"/>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92"/>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92"/>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2"/>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2"/>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9" name="Google Shape;19079;p92"/>
          <p:cNvGrpSpPr/>
          <p:nvPr/>
        </p:nvGrpSpPr>
        <p:grpSpPr>
          <a:xfrm>
            <a:off x="866322" y="2469775"/>
            <a:ext cx="379226" cy="322733"/>
            <a:chOff x="866322" y="2469775"/>
            <a:chExt cx="379226" cy="322733"/>
          </a:xfrm>
        </p:grpSpPr>
        <p:sp>
          <p:nvSpPr>
            <p:cNvPr id="19080" name="Google Shape;19080;p92"/>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2"/>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2"/>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92"/>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92"/>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2"/>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2"/>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92"/>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92"/>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92"/>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2"/>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2"/>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2"/>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2"/>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2"/>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2"/>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2"/>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92"/>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92"/>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2"/>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2"/>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92"/>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92"/>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2"/>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2"/>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92"/>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6" name="Google Shape;19106;p92"/>
          <p:cNvGrpSpPr/>
          <p:nvPr/>
        </p:nvGrpSpPr>
        <p:grpSpPr>
          <a:xfrm>
            <a:off x="1328387" y="2500814"/>
            <a:ext cx="404183" cy="289151"/>
            <a:chOff x="1328387" y="2500814"/>
            <a:chExt cx="404183" cy="289151"/>
          </a:xfrm>
        </p:grpSpPr>
        <p:sp>
          <p:nvSpPr>
            <p:cNvPr id="19107" name="Google Shape;19107;p92"/>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2"/>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2"/>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2"/>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2"/>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2"/>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2"/>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92"/>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92"/>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2"/>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2"/>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2"/>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2"/>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2"/>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92"/>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92"/>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2"/>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2"/>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2"/>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2"/>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2"/>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92"/>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92"/>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2"/>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2"/>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2"/>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2"/>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92"/>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2"/>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6" name="Google Shape;19136;p92"/>
          <p:cNvGrpSpPr/>
          <p:nvPr/>
        </p:nvGrpSpPr>
        <p:grpSpPr>
          <a:xfrm>
            <a:off x="1821465" y="2495702"/>
            <a:ext cx="365988" cy="270801"/>
            <a:chOff x="1821465" y="2495702"/>
            <a:chExt cx="365988" cy="270801"/>
          </a:xfrm>
        </p:grpSpPr>
        <p:sp>
          <p:nvSpPr>
            <p:cNvPr id="19137" name="Google Shape;19137;p92"/>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92"/>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92"/>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2"/>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2"/>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2"/>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92"/>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4" name="Google Shape;19144;p92"/>
          <p:cNvGrpSpPr/>
          <p:nvPr/>
        </p:nvGrpSpPr>
        <p:grpSpPr>
          <a:xfrm>
            <a:off x="3725723" y="2455776"/>
            <a:ext cx="354977" cy="351202"/>
            <a:chOff x="3725723" y="2455776"/>
            <a:chExt cx="354977" cy="351202"/>
          </a:xfrm>
        </p:grpSpPr>
        <p:sp>
          <p:nvSpPr>
            <p:cNvPr id="19145" name="Google Shape;19145;p92"/>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2"/>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2"/>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2"/>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2"/>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2"/>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92"/>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92"/>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2"/>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2"/>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2"/>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2"/>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2"/>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8" name="Google Shape;19158;p92"/>
          <p:cNvGrpSpPr/>
          <p:nvPr/>
        </p:nvGrpSpPr>
        <p:grpSpPr>
          <a:xfrm>
            <a:off x="5226165" y="1977641"/>
            <a:ext cx="230482" cy="388847"/>
            <a:chOff x="5226165" y="1977641"/>
            <a:chExt cx="230482" cy="388847"/>
          </a:xfrm>
        </p:grpSpPr>
        <p:sp>
          <p:nvSpPr>
            <p:cNvPr id="19159" name="Google Shape;19159;p92"/>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2"/>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2"/>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2"/>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92"/>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2"/>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2"/>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92"/>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92"/>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2"/>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2"/>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2"/>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1" name="Google Shape;19171;p92"/>
          <p:cNvGrpSpPr/>
          <p:nvPr/>
        </p:nvGrpSpPr>
        <p:grpSpPr>
          <a:xfrm>
            <a:off x="5632602" y="2025510"/>
            <a:ext cx="370130" cy="287264"/>
            <a:chOff x="5632602" y="2025510"/>
            <a:chExt cx="370130" cy="287264"/>
          </a:xfrm>
        </p:grpSpPr>
        <p:sp>
          <p:nvSpPr>
            <p:cNvPr id="19172" name="Google Shape;19172;p92"/>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92"/>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2"/>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2"/>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2"/>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2"/>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2"/>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2"/>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92"/>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2"/>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2"/>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2"/>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2"/>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92"/>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92"/>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92"/>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2"/>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2"/>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0" name="Google Shape;19190;p92"/>
          <p:cNvGrpSpPr/>
          <p:nvPr/>
        </p:nvGrpSpPr>
        <p:grpSpPr>
          <a:xfrm>
            <a:off x="4212378" y="2456537"/>
            <a:ext cx="331515" cy="330021"/>
            <a:chOff x="4212378" y="2456537"/>
            <a:chExt cx="331515" cy="330021"/>
          </a:xfrm>
        </p:grpSpPr>
        <p:sp>
          <p:nvSpPr>
            <p:cNvPr id="19191" name="Google Shape;19191;p92"/>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2"/>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2"/>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2"/>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2"/>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2"/>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2"/>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2"/>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2"/>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0" name="Google Shape;19200;p92"/>
          <p:cNvGrpSpPr/>
          <p:nvPr/>
        </p:nvGrpSpPr>
        <p:grpSpPr>
          <a:xfrm>
            <a:off x="6176013" y="1977825"/>
            <a:ext cx="235411" cy="347427"/>
            <a:chOff x="6176013" y="1977825"/>
            <a:chExt cx="235411" cy="347427"/>
          </a:xfrm>
        </p:grpSpPr>
        <p:sp>
          <p:nvSpPr>
            <p:cNvPr id="19201" name="Google Shape;19201;p92"/>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92"/>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92"/>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2"/>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2"/>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2"/>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2"/>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2"/>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2"/>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2"/>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2"/>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2"/>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2"/>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2"/>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2"/>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2"/>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2"/>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8" name="Google Shape;19218;p92"/>
          <p:cNvGrpSpPr/>
          <p:nvPr/>
        </p:nvGrpSpPr>
        <p:grpSpPr>
          <a:xfrm>
            <a:off x="6652077" y="1977458"/>
            <a:ext cx="235778" cy="347794"/>
            <a:chOff x="6652077" y="1977458"/>
            <a:chExt cx="235778" cy="347794"/>
          </a:xfrm>
        </p:grpSpPr>
        <p:sp>
          <p:nvSpPr>
            <p:cNvPr id="19219" name="Google Shape;19219;p92"/>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92"/>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92"/>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2"/>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2"/>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92"/>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92"/>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92"/>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92"/>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2"/>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2"/>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2"/>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2"/>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2"/>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2"/>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2"/>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5" name="Google Shape;19235;p92"/>
          <p:cNvGrpSpPr/>
          <p:nvPr/>
        </p:nvGrpSpPr>
        <p:grpSpPr>
          <a:xfrm>
            <a:off x="7072513" y="1997512"/>
            <a:ext cx="394352" cy="308052"/>
            <a:chOff x="7072513" y="1997512"/>
            <a:chExt cx="394352" cy="308052"/>
          </a:xfrm>
        </p:grpSpPr>
        <p:sp>
          <p:nvSpPr>
            <p:cNvPr id="19236" name="Google Shape;19236;p92"/>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2"/>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2"/>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2"/>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92"/>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92"/>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2"/>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92"/>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2"/>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2"/>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2"/>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7" name="Google Shape;19247;p92"/>
          <p:cNvGrpSpPr/>
          <p:nvPr/>
        </p:nvGrpSpPr>
        <p:grpSpPr>
          <a:xfrm>
            <a:off x="7576208" y="1977825"/>
            <a:ext cx="292533" cy="347454"/>
            <a:chOff x="7576208" y="1977825"/>
            <a:chExt cx="292533" cy="347454"/>
          </a:xfrm>
        </p:grpSpPr>
        <p:sp>
          <p:nvSpPr>
            <p:cNvPr id="19248" name="Google Shape;19248;p92"/>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2"/>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2"/>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2"/>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2"/>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2"/>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2"/>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92"/>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2"/>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2"/>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92"/>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92"/>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2"/>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1" name="Google Shape;19261;p92"/>
          <p:cNvGrpSpPr/>
          <p:nvPr/>
        </p:nvGrpSpPr>
        <p:grpSpPr>
          <a:xfrm>
            <a:off x="8023882" y="1977458"/>
            <a:ext cx="320557" cy="347794"/>
            <a:chOff x="8023882" y="1977458"/>
            <a:chExt cx="320557" cy="347794"/>
          </a:xfrm>
        </p:grpSpPr>
        <p:sp>
          <p:nvSpPr>
            <p:cNvPr id="19262" name="Google Shape;19262;p92"/>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2"/>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2"/>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2"/>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2"/>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2"/>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2"/>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2"/>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2"/>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2"/>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2"/>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2"/>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2"/>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2"/>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2"/>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2"/>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2"/>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2"/>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2"/>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92"/>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92"/>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92"/>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2"/>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2"/>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2"/>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2"/>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2"/>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2"/>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2"/>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2"/>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2"/>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2"/>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2"/>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2"/>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92"/>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92"/>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2"/>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2"/>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2"/>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92"/>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2" name="Google Shape;19302;p92"/>
          <p:cNvGrpSpPr/>
          <p:nvPr/>
        </p:nvGrpSpPr>
        <p:grpSpPr>
          <a:xfrm>
            <a:off x="5627674" y="2444819"/>
            <a:ext cx="345147" cy="342630"/>
            <a:chOff x="5627674" y="2444819"/>
            <a:chExt cx="345147" cy="342630"/>
          </a:xfrm>
        </p:grpSpPr>
        <p:sp>
          <p:nvSpPr>
            <p:cNvPr id="19303" name="Google Shape;19303;p92"/>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2"/>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2"/>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2"/>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2"/>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8" name="Google Shape;19308;p92"/>
          <p:cNvGrpSpPr/>
          <p:nvPr/>
        </p:nvGrpSpPr>
        <p:grpSpPr>
          <a:xfrm>
            <a:off x="4653996" y="2440257"/>
            <a:ext cx="396607" cy="348555"/>
            <a:chOff x="4653996" y="2440257"/>
            <a:chExt cx="396607" cy="348555"/>
          </a:xfrm>
        </p:grpSpPr>
        <p:sp>
          <p:nvSpPr>
            <p:cNvPr id="19309" name="Google Shape;19309;p92"/>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2"/>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2"/>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2"/>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92"/>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92"/>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92"/>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2"/>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2"/>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2"/>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2"/>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2"/>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2"/>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2"/>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2"/>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2"/>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2"/>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2"/>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7" name="Google Shape;19327;p92"/>
          <p:cNvGrpSpPr/>
          <p:nvPr/>
        </p:nvGrpSpPr>
        <p:grpSpPr>
          <a:xfrm>
            <a:off x="1854391" y="2895140"/>
            <a:ext cx="301630" cy="374272"/>
            <a:chOff x="1854391" y="2895140"/>
            <a:chExt cx="301630" cy="374272"/>
          </a:xfrm>
        </p:grpSpPr>
        <p:sp>
          <p:nvSpPr>
            <p:cNvPr id="19328" name="Google Shape;19328;p92"/>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92"/>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2"/>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92"/>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92"/>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92"/>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92"/>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92"/>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92"/>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92"/>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92"/>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2"/>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2"/>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2"/>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2"/>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2"/>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92"/>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92"/>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2"/>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2"/>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92"/>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92"/>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2"/>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2"/>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2"/>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2"/>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2"/>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2"/>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2"/>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92"/>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92"/>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2"/>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2"/>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2"/>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92"/>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92"/>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2"/>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2"/>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92"/>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92"/>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2"/>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2"/>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2"/>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2"/>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2"/>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2"/>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92"/>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92"/>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2"/>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7" name="Google Shape;19377;p92"/>
          <p:cNvGrpSpPr/>
          <p:nvPr/>
        </p:nvGrpSpPr>
        <p:grpSpPr>
          <a:xfrm>
            <a:off x="5172817" y="2438370"/>
            <a:ext cx="289518" cy="357651"/>
            <a:chOff x="5172817" y="2438370"/>
            <a:chExt cx="289518" cy="357651"/>
          </a:xfrm>
        </p:grpSpPr>
        <p:sp>
          <p:nvSpPr>
            <p:cNvPr id="19378" name="Google Shape;19378;p92"/>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92"/>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92"/>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92"/>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2"/>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2"/>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2"/>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2"/>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2"/>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2"/>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2"/>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9" name="Google Shape;19389;p92"/>
          <p:cNvGrpSpPr/>
          <p:nvPr/>
        </p:nvGrpSpPr>
        <p:grpSpPr>
          <a:xfrm>
            <a:off x="3234506" y="2484534"/>
            <a:ext cx="388297" cy="293320"/>
            <a:chOff x="3234506" y="2484534"/>
            <a:chExt cx="388297" cy="293320"/>
          </a:xfrm>
        </p:grpSpPr>
        <p:sp>
          <p:nvSpPr>
            <p:cNvPr id="19390" name="Google Shape;19390;p92"/>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92"/>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92"/>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2"/>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92"/>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92"/>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2"/>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2"/>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2"/>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2"/>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2"/>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2"/>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2"/>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2"/>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2"/>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92"/>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6" name="Google Shape;19406;p92"/>
          <p:cNvGrpSpPr/>
          <p:nvPr/>
        </p:nvGrpSpPr>
        <p:grpSpPr>
          <a:xfrm>
            <a:off x="6065149" y="3367036"/>
            <a:ext cx="362553" cy="356498"/>
            <a:chOff x="6065149" y="3367036"/>
            <a:chExt cx="362553" cy="356498"/>
          </a:xfrm>
        </p:grpSpPr>
        <p:sp>
          <p:nvSpPr>
            <p:cNvPr id="19407" name="Google Shape;19407;p92"/>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2"/>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2"/>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2"/>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2"/>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2" name="Google Shape;19412;p92"/>
          <p:cNvGrpSpPr/>
          <p:nvPr/>
        </p:nvGrpSpPr>
        <p:grpSpPr>
          <a:xfrm>
            <a:off x="2866317" y="3817357"/>
            <a:ext cx="362920" cy="356865"/>
            <a:chOff x="2866317" y="3817357"/>
            <a:chExt cx="362920" cy="356865"/>
          </a:xfrm>
        </p:grpSpPr>
        <p:sp>
          <p:nvSpPr>
            <p:cNvPr id="19413" name="Google Shape;19413;p9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2"/>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6" name="Google Shape;19416;p92"/>
          <p:cNvGrpSpPr/>
          <p:nvPr/>
        </p:nvGrpSpPr>
        <p:grpSpPr>
          <a:xfrm>
            <a:off x="6540821" y="3367036"/>
            <a:ext cx="362553" cy="356498"/>
            <a:chOff x="6540821" y="3367036"/>
            <a:chExt cx="362553" cy="356498"/>
          </a:xfrm>
        </p:grpSpPr>
        <p:sp>
          <p:nvSpPr>
            <p:cNvPr id="19417" name="Google Shape;19417;p92"/>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2"/>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2"/>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2"/>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2"/>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2"/>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2"/>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4" name="Google Shape;19424;p92"/>
          <p:cNvGrpSpPr/>
          <p:nvPr/>
        </p:nvGrpSpPr>
        <p:grpSpPr>
          <a:xfrm>
            <a:off x="2302458" y="2474704"/>
            <a:ext cx="354479" cy="312561"/>
            <a:chOff x="2302458" y="2474704"/>
            <a:chExt cx="354479" cy="312561"/>
          </a:xfrm>
        </p:grpSpPr>
        <p:sp>
          <p:nvSpPr>
            <p:cNvPr id="19425" name="Google Shape;19425;p92"/>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92"/>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92"/>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2"/>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2"/>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92"/>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92"/>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92"/>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2"/>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2"/>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2"/>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2"/>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7" name="Google Shape;19437;p92"/>
          <p:cNvGrpSpPr/>
          <p:nvPr/>
        </p:nvGrpSpPr>
        <p:grpSpPr>
          <a:xfrm>
            <a:off x="2831110" y="2442538"/>
            <a:ext cx="246002" cy="348922"/>
            <a:chOff x="2831110" y="2442538"/>
            <a:chExt cx="246002" cy="348922"/>
          </a:xfrm>
        </p:grpSpPr>
        <p:sp>
          <p:nvSpPr>
            <p:cNvPr id="19438" name="Google Shape;19438;p92"/>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2"/>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92"/>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92"/>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92"/>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2"/>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2"/>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2"/>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2"/>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2"/>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2"/>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2"/>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2"/>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2"/>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2" name="Google Shape;19452;p92"/>
          <p:cNvGrpSpPr/>
          <p:nvPr/>
        </p:nvGrpSpPr>
        <p:grpSpPr>
          <a:xfrm>
            <a:off x="3314750" y="3817357"/>
            <a:ext cx="362920" cy="356865"/>
            <a:chOff x="3314750" y="3817357"/>
            <a:chExt cx="362920" cy="356865"/>
          </a:xfrm>
        </p:grpSpPr>
        <p:sp>
          <p:nvSpPr>
            <p:cNvPr id="19453" name="Google Shape;19453;p92"/>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2"/>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2"/>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92"/>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92"/>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8" name="Google Shape;19458;p92"/>
          <p:cNvGrpSpPr/>
          <p:nvPr/>
        </p:nvGrpSpPr>
        <p:grpSpPr>
          <a:xfrm>
            <a:off x="7016492" y="3367036"/>
            <a:ext cx="362947" cy="356498"/>
            <a:chOff x="7016492" y="3367036"/>
            <a:chExt cx="362947" cy="356498"/>
          </a:xfrm>
        </p:grpSpPr>
        <p:sp>
          <p:nvSpPr>
            <p:cNvPr id="19459" name="Google Shape;19459;p92"/>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2"/>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2"/>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92"/>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92"/>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2"/>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5" name="Google Shape;19465;p92"/>
          <p:cNvGrpSpPr/>
          <p:nvPr/>
        </p:nvGrpSpPr>
        <p:grpSpPr>
          <a:xfrm>
            <a:off x="3763184" y="3817357"/>
            <a:ext cx="363314" cy="356576"/>
            <a:chOff x="3763184" y="3817357"/>
            <a:chExt cx="363314" cy="356576"/>
          </a:xfrm>
        </p:grpSpPr>
        <p:sp>
          <p:nvSpPr>
            <p:cNvPr id="19466" name="Google Shape;19466;p9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2"/>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9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1" name="Google Shape;19471;p92"/>
          <p:cNvGrpSpPr/>
          <p:nvPr/>
        </p:nvGrpSpPr>
        <p:grpSpPr>
          <a:xfrm>
            <a:off x="5108852" y="3817357"/>
            <a:ext cx="362947" cy="356576"/>
            <a:chOff x="5108852" y="3817357"/>
            <a:chExt cx="362947" cy="356576"/>
          </a:xfrm>
        </p:grpSpPr>
        <p:sp>
          <p:nvSpPr>
            <p:cNvPr id="19472" name="Google Shape;19472;p92"/>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2"/>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92"/>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92"/>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6" name="Google Shape;19476;p92"/>
          <p:cNvGrpSpPr/>
          <p:nvPr/>
        </p:nvGrpSpPr>
        <p:grpSpPr>
          <a:xfrm>
            <a:off x="6005720" y="3817357"/>
            <a:ext cx="362947" cy="356576"/>
            <a:chOff x="6005720" y="3817357"/>
            <a:chExt cx="362947" cy="356576"/>
          </a:xfrm>
        </p:grpSpPr>
        <p:sp>
          <p:nvSpPr>
            <p:cNvPr id="19477" name="Google Shape;19477;p92"/>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2"/>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2"/>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92"/>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1" name="Google Shape;19481;p92"/>
          <p:cNvGrpSpPr/>
          <p:nvPr/>
        </p:nvGrpSpPr>
        <p:grpSpPr>
          <a:xfrm>
            <a:off x="5589452" y="3367036"/>
            <a:ext cx="362580" cy="356498"/>
            <a:chOff x="5589452" y="3367036"/>
            <a:chExt cx="362580" cy="356498"/>
          </a:xfrm>
        </p:grpSpPr>
        <p:sp>
          <p:nvSpPr>
            <p:cNvPr id="19482" name="Google Shape;19482;p92"/>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2"/>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2"/>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5" name="Google Shape;19485;p92"/>
          <p:cNvGrpSpPr/>
          <p:nvPr/>
        </p:nvGrpSpPr>
        <p:grpSpPr>
          <a:xfrm>
            <a:off x="4211985" y="3817357"/>
            <a:ext cx="362947" cy="356576"/>
            <a:chOff x="4211985" y="3817357"/>
            <a:chExt cx="362947" cy="356576"/>
          </a:xfrm>
        </p:grpSpPr>
        <p:sp>
          <p:nvSpPr>
            <p:cNvPr id="19486" name="Google Shape;19486;p9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92"/>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9" name="Google Shape;19489;p92"/>
          <p:cNvGrpSpPr/>
          <p:nvPr/>
        </p:nvGrpSpPr>
        <p:grpSpPr>
          <a:xfrm>
            <a:off x="4660419" y="3817357"/>
            <a:ext cx="362947" cy="356576"/>
            <a:chOff x="4660419" y="3817357"/>
            <a:chExt cx="362947" cy="356576"/>
          </a:xfrm>
        </p:grpSpPr>
        <p:sp>
          <p:nvSpPr>
            <p:cNvPr id="19490" name="Google Shape;19490;p92"/>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2"/>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2"/>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92"/>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92"/>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5" name="Google Shape;19495;p92"/>
          <p:cNvGrpSpPr/>
          <p:nvPr/>
        </p:nvGrpSpPr>
        <p:grpSpPr>
          <a:xfrm>
            <a:off x="5557286" y="3817357"/>
            <a:ext cx="362947" cy="356576"/>
            <a:chOff x="5557286" y="3817357"/>
            <a:chExt cx="362947" cy="356576"/>
          </a:xfrm>
        </p:grpSpPr>
        <p:sp>
          <p:nvSpPr>
            <p:cNvPr id="19496" name="Google Shape;19496;p92"/>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92"/>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2"/>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92"/>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0" name="Google Shape;19500;p92"/>
          <p:cNvGrpSpPr/>
          <p:nvPr/>
        </p:nvGrpSpPr>
        <p:grpSpPr>
          <a:xfrm>
            <a:off x="7488021" y="3362475"/>
            <a:ext cx="372017" cy="365621"/>
            <a:chOff x="7488021" y="3362475"/>
            <a:chExt cx="372017" cy="365621"/>
          </a:xfrm>
        </p:grpSpPr>
        <p:sp>
          <p:nvSpPr>
            <p:cNvPr id="19501" name="Google Shape;19501;p92"/>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92"/>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92"/>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92"/>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92"/>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92"/>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92"/>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92"/>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92"/>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92"/>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1" name="Google Shape;19511;p92"/>
          <p:cNvGrpSpPr/>
          <p:nvPr/>
        </p:nvGrpSpPr>
        <p:grpSpPr>
          <a:xfrm>
            <a:off x="5113781" y="3367036"/>
            <a:ext cx="362553" cy="356498"/>
            <a:chOff x="5113781" y="3367036"/>
            <a:chExt cx="362553" cy="356498"/>
          </a:xfrm>
        </p:grpSpPr>
        <p:sp>
          <p:nvSpPr>
            <p:cNvPr id="19512" name="Google Shape;19512;p92"/>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92"/>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14" name="Google Shape;19514;p92"/>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15" name="Google Shape;19515;p92"/>
          <p:cNvGrpSpPr/>
          <p:nvPr/>
        </p:nvGrpSpPr>
        <p:grpSpPr>
          <a:xfrm>
            <a:off x="7968621" y="3365489"/>
            <a:ext cx="375818" cy="357651"/>
            <a:chOff x="7968621" y="3365489"/>
            <a:chExt cx="375818" cy="357651"/>
          </a:xfrm>
        </p:grpSpPr>
        <p:sp>
          <p:nvSpPr>
            <p:cNvPr id="19516" name="Google Shape;19516;p92"/>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92"/>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92"/>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92"/>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92"/>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92"/>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92"/>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92"/>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92"/>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92"/>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92"/>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92"/>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531"/>
        <p:cNvGrpSpPr/>
        <p:nvPr/>
      </p:nvGrpSpPr>
      <p:grpSpPr>
        <a:xfrm>
          <a:off x="0" y="0"/>
          <a:ext cx="0" cy="0"/>
          <a:chOff x="0" y="0"/>
          <a:chExt cx="0" cy="0"/>
        </a:xfrm>
      </p:grpSpPr>
      <p:pic>
        <p:nvPicPr>
          <p:cNvPr id="19532" name="Google Shape;19532;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56"/>
        <p:cNvGrpSpPr/>
        <p:nvPr/>
      </p:nvGrpSpPr>
      <p:grpSpPr>
        <a:xfrm>
          <a:off x="0" y="0"/>
          <a:ext cx="0" cy="0"/>
          <a:chOff x="0" y="0"/>
          <a:chExt cx="0" cy="0"/>
        </a:xfrm>
      </p:grpSpPr>
      <p:sp>
        <p:nvSpPr>
          <p:cNvPr id="1257" name="Google Shape;1257;p45"/>
          <p:cNvSpPr/>
          <p:nvPr/>
        </p:nvSpPr>
        <p:spPr>
          <a:xfrm>
            <a:off x="5994850" y="1639175"/>
            <a:ext cx="4260600" cy="4260600"/>
          </a:xfrm>
          <a:prstGeom prst="star4">
            <a:avLst>
              <a:gd name="adj" fmla="val 19714"/>
            </a:avLst>
          </a:pr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txBox="1">
            <a:spLocks noGrp="1"/>
          </p:cNvSpPr>
          <p:nvPr>
            <p:ph type="body" idx="1"/>
          </p:nvPr>
        </p:nvSpPr>
        <p:spPr>
          <a:xfrm>
            <a:off x="925650" y="1639175"/>
            <a:ext cx="4906800" cy="308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30200" algn="l" rtl="0">
              <a:spcBef>
                <a:spcPts val="160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600"/>
              </a:spcBef>
              <a:spcAft>
                <a:spcPts val="1600"/>
              </a:spcAft>
              <a:buNone/>
            </a:pPr>
            <a:r>
              <a:rPr lang="en"/>
              <a:t>And the most important thing: the audience won’t miss the point of your presentation</a:t>
            </a:r>
            <a:endParaRPr/>
          </a:p>
        </p:txBody>
      </p:sp>
      <p:sp>
        <p:nvSpPr>
          <p:cNvPr id="1259" name="Google Shape;1259;p45"/>
          <p:cNvSpPr txBox="1">
            <a:spLocks noGrp="1"/>
          </p:cNvSpPr>
          <p:nvPr>
            <p:ph type="title"/>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grpSp>
        <p:nvGrpSpPr>
          <p:cNvPr id="1260" name="Google Shape;1260;p45"/>
          <p:cNvGrpSpPr/>
          <p:nvPr/>
        </p:nvGrpSpPr>
        <p:grpSpPr>
          <a:xfrm>
            <a:off x="6634377" y="2530148"/>
            <a:ext cx="2077279" cy="2391660"/>
            <a:chOff x="4358925" y="994950"/>
            <a:chExt cx="3089350" cy="3556900"/>
          </a:xfrm>
        </p:grpSpPr>
        <p:sp>
          <p:nvSpPr>
            <p:cNvPr id="1261" name="Google Shape;1261;p45"/>
            <p:cNvSpPr/>
            <p:nvPr/>
          </p:nvSpPr>
          <p:spPr>
            <a:xfrm>
              <a:off x="4358925" y="2677300"/>
              <a:ext cx="1091550" cy="1332275"/>
            </a:xfrm>
            <a:custGeom>
              <a:avLst/>
              <a:gdLst/>
              <a:ahLst/>
              <a:cxnLst/>
              <a:rect l="l" t="t" r="r" b="b"/>
              <a:pathLst>
                <a:path w="43662" h="53291" extrusionOk="0">
                  <a:moveTo>
                    <a:pt x="5612" y="1"/>
                  </a:moveTo>
                  <a:lnTo>
                    <a:pt x="661" y="4932"/>
                  </a:lnTo>
                  <a:cubicBezTo>
                    <a:pt x="0" y="5593"/>
                    <a:pt x="482" y="6700"/>
                    <a:pt x="1381" y="6700"/>
                  </a:cubicBezTo>
                  <a:cubicBezTo>
                    <a:pt x="1432" y="6700"/>
                    <a:pt x="1485" y="6696"/>
                    <a:pt x="1539" y="6688"/>
                  </a:cubicBezTo>
                  <a:cubicBezTo>
                    <a:pt x="1902" y="6645"/>
                    <a:pt x="2278" y="6620"/>
                    <a:pt x="2664" y="6620"/>
                  </a:cubicBezTo>
                  <a:cubicBezTo>
                    <a:pt x="4954" y="6620"/>
                    <a:pt x="7551" y="7514"/>
                    <a:pt x="9225" y="10881"/>
                  </a:cubicBezTo>
                  <a:cubicBezTo>
                    <a:pt x="12838" y="18147"/>
                    <a:pt x="6750" y="51405"/>
                    <a:pt x="33360" y="53242"/>
                  </a:cubicBezTo>
                  <a:cubicBezTo>
                    <a:pt x="33377" y="53275"/>
                    <a:pt x="33400" y="53291"/>
                    <a:pt x="33430" y="53291"/>
                  </a:cubicBezTo>
                  <a:cubicBezTo>
                    <a:pt x="34486" y="53291"/>
                    <a:pt x="43661" y="33279"/>
                    <a:pt x="43661" y="33279"/>
                  </a:cubicBezTo>
                  <a:lnTo>
                    <a:pt x="43661" y="33279"/>
                  </a:lnTo>
                  <a:cubicBezTo>
                    <a:pt x="43661" y="33279"/>
                    <a:pt x="41823" y="33629"/>
                    <a:pt x="39312" y="33629"/>
                  </a:cubicBezTo>
                  <a:cubicBezTo>
                    <a:pt x="35225" y="33629"/>
                    <a:pt x="29355" y="32702"/>
                    <a:pt x="26733" y="27829"/>
                  </a:cubicBezTo>
                  <a:cubicBezTo>
                    <a:pt x="22501" y="19964"/>
                    <a:pt x="21922" y="2436"/>
                    <a:pt x="5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4358925" y="2736700"/>
              <a:ext cx="1091550" cy="1272875"/>
            </a:xfrm>
            <a:custGeom>
              <a:avLst/>
              <a:gdLst/>
              <a:ahLst/>
              <a:cxnLst/>
              <a:rect l="l" t="t" r="r" b="b"/>
              <a:pathLst>
                <a:path w="43662" h="50915" extrusionOk="0">
                  <a:moveTo>
                    <a:pt x="3216" y="0"/>
                  </a:moveTo>
                  <a:lnTo>
                    <a:pt x="661" y="2556"/>
                  </a:lnTo>
                  <a:cubicBezTo>
                    <a:pt x="0" y="3217"/>
                    <a:pt x="482" y="4324"/>
                    <a:pt x="1381" y="4324"/>
                  </a:cubicBezTo>
                  <a:cubicBezTo>
                    <a:pt x="1432" y="4324"/>
                    <a:pt x="1485" y="4320"/>
                    <a:pt x="1539" y="4312"/>
                  </a:cubicBezTo>
                  <a:cubicBezTo>
                    <a:pt x="1902" y="4269"/>
                    <a:pt x="2278" y="4244"/>
                    <a:pt x="2664" y="4244"/>
                  </a:cubicBezTo>
                  <a:cubicBezTo>
                    <a:pt x="4954" y="4244"/>
                    <a:pt x="7551" y="5138"/>
                    <a:pt x="9225" y="8505"/>
                  </a:cubicBezTo>
                  <a:cubicBezTo>
                    <a:pt x="12838" y="15771"/>
                    <a:pt x="6750" y="49029"/>
                    <a:pt x="33360" y="50866"/>
                  </a:cubicBezTo>
                  <a:cubicBezTo>
                    <a:pt x="33377" y="50899"/>
                    <a:pt x="33400" y="50915"/>
                    <a:pt x="33430" y="50915"/>
                  </a:cubicBezTo>
                  <a:cubicBezTo>
                    <a:pt x="34486" y="50915"/>
                    <a:pt x="43661" y="30903"/>
                    <a:pt x="43661" y="30903"/>
                  </a:cubicBezTo>
                  <a:lnTo>
                    <a:pt x="43661" y="30903"/>
                  </a:lnTo>
                  <a:cubicBezTo>
                    <a:pt x="42843" y="31043"/>
                    <a:pt x="42004" y="31143"/>
                    <a:pt x="41166" y="31202"/>
                  </a:cubicBezTo>
                  <a:cubicBezTo>
                    <a:pt x="38631" y="35055"/>
                    <a:pt x="34418" y="38150"/>
                    <a:pt x="27352" y="38150"/>
                  </a:cubicBezTo>
                  <a:cubicBezTo>
                    <a:pt x="8606" y="38150"/>
                    <a:pt x="20085" y="18806"/>
                    <a:pt x="14635" y="8525"/>
                  </a:cubicBezTo>
                  <a:cubicBezTo>
                    <a:pt x="12040" y="3614"/>
                    <a:pt x="7389" y="1198"/>
                    <a:pt x="3216"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5"/>
            <p:cNvSpPr/>
            <p:nvPr/>
          </p:nvSpPr>
          <p:spPr>
            <a:xfrm>
              <a:off x="6104725" y="2719100"/>
              <a:ext cx="1343550" cy="1335175"/>
            </a:xfrm>
            <a:custGeom>
              <a:avLst/>
              <a:gdLst/>
              <a:ahLst/>
              <a:cxnLst/>
              <a:rect l="l" t="t" r="r" b="b"/>
              <a:pathLst>
                <a:path w="53742" h="53407" extrusionOk="0">
                  <a:moveTo>
                    <a:pt x="33776" y="0"/>
                  </a:moveTo>
                  <a:cubicBezTo>
                    <a:pt x="26252" y="0"/>
                    <a:pt x="20015" y="7311"/>
                    <a:pt x="17269" y="10546"/>
                  </a:cubicBezTo>
                  <a:lnTo>
                    <a:pt x="16969" y="10866"/>
                  </a:lnTo>
                  <a:cubicBezTo>
                    <a:pt x="16022" y="11970"/>
                    <a:pt x="13389" y="12383"/>
                    <a:pt x="10322" y="12383"/>
                  </a:cubicBezTo>
                  <a:cubicBezTo>
                    <a:pt x="7182" y="12383"/>
                    <a:pt x="3586" y="11950"/>
                    <a:pt x="879" y="11385"/>
                  </a:cubicBezTo>
                  <a:lnTo>
                    <a:pt x="1" y="15537"/>
                  </a:lnTo>
                  <a:cubicBezTo>
                    <a:pt x="1385" y="15820"/>
                    <a:pt x="5716" y="16643"/>
                    <a:pt x="10129" y="16643"/>
                  </a:cubicBezTo>
                  <a:cubicBezTo>
                    <a:pt x="14118" y="16643"/>
                    <a:pt x="18174" y="15971"/>
                    <a:pt x="20183" y="13620"/>
                  </a:cubicBezTo>
                  <a:lnTo>
                    <a:pt x="20483" y="13281"/>
                  </a:lnTo>
                  <a:cubicBezTo>
                    <a:pt x="22649" y="10754"/>
                    <a:pt x="28198" y="4247"/>
                    <a:pt x="33789" y="4247"/>
                  </a:cubicBezTo>
                  <a:cubicBezTo>
                    <a:pt x="34072" y="4247"/>
                    <a:pt x="34354" y="4263"/>
                    <a:pt x="34637" y="4298"/>
                  </a:cubicBezTo>
                  <a:cubicBezTo>
                    <a:pt x="38130" y="4717"/>
                    <a:pt x="41364" y="7871"/>
                    <a:pt x="44239" y="13680"/>
                  </a:cubicBezTo>
                  <a:cubicBezTo>
                    <a:pt x="53741" y="32885"/>
                    <a:pt x="23916" y="49534"/>
                    <a:pt x="23617" y="49693"/>
                  </a:cubicBezTo>
                  <a:lnTo>
                    <a:pt x="25653" y="53407"/>
                  </a:lnTo>
                  <a:cubicBezTo>
                    <a:pt x="25993" y="53227"/>
                    <a:pt x="34038" y="48795"/>
                    <a:pt x="40885" y="41608"/>
                  </a:cubicBezTo>
                  <a:cubicBezTo>
                    <a:pt x="50307" y="31687"/>
                    <a:pt x="52783" y="21386"/>
                    <a:pt x="48032" y="11804"/>
                  </a:cubicBezTo>
                  <a:cubicBezTo>
                    <a:pt x="44498" y="4637"/>
                    <a:pt x="40166" y="704"/>
                    <a:pt x="35176" y="86"/>
                  </a:cubicBezTo>
                  <a:cubicBezTo>
                    <a:pt x="34704" y="28"/>
                    <a:pt x="34238" y="0"/>
                    <a:pt x="337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a:off x="5034225" y="2548550"/>
              <a:ext cx="1843600" cy="1938750"/>
            </a:xfrm>
            <a:custGeom>
              <a:avLst/>
              <a:gdLst/>
              <a:ahLst/>
              <a:cxnLst/>
              <a:rect l="l" t="t" r="r" b="b"/>
              <a:pathLst>
                <a:path w="73744" h="77550" extrusionOk="0">
                  <a:moveTo>
                    <a:pt x="28068" y="0"/>
                  </a:moveTo>
                  <a:lnTo>
                    <a:pt x="28068" y="180"/>
                  </a:lnTo>
                  <a:lnTo>
                    <a:pt x="21939" y="260"/>
                  </a:lnTo>
                  <a:cubicBezTo>
                    <a:pt x="26232" y="5550"/>
                    <a:pt x="25553" y="13475"/>
                    <a:pt x="22419" y="19544"/>
                  </a:cubicBezTo>
                  <a:cubicBezTo>
                    <a:pt x="19284" y="25593"/>
                    <a:pt x="14194" y="30304"/>
                    <a:pt x="9622" y="35355"/>
                  </a:cubicBezTo>
                  <a:cubicBezTo>
                    <a:pt x="5071" y="40425"/>
                    <a:pt x="859" y="46314"/>
                    <a:pt x="280" y="53102"/>
                  </a:cubicBezTo>
                  <a:cubicBezTo>
                    <a:pt x="0" y="56535"/>
                    <a:pt x="5590" y="77117"/>
                    <a:pt x="17468" y="77417"/>
                  </a:cubicBezTo>
                  <a:cubicBezTo>
                    <a:pt x="21434" y="77516"/>
                    <a:pt x="25622" y="77550"/>
                    <a:pt x="29925" y="77550"/>
                  </a:cubicBezTo>
                  <a:cubicBezTo>
                    <a:pt x="38531" y="77550"/>
                    <a:pt x="47599" y="77417"/>
                    <a:pt x="56276" y="77417"/>
                  </a:cubicBezTo>
                  <a:cubicBezTo>
                    <a:pt x="69272" y="77417"/>
                    <a:pt x="73743" y="56535"/>
                    <a:pt x="73464" y="53102"/>
                  </a:cubicBezTo>
                  <a:cubicBezTo>
                    <a:pt x="72865" y="46314"/>
                    <a:pt x="68673" y="40425"/>
                    <a:pt x="64121" y="35355"/>
                  </a:cubicBezTo>
                  <a:cubicBezTo>
                    <a:pt x="59570" y="30304"/>
                    <a:pt x="54439" y="25593"/>
                    <a:pt x="51325" y="19544"/>
                  </a:cubicBezTo>
                  <a:cubicBezTo>
                    <a:pt x="48191" y="13495"/>
                    <a:pt x="47512" y="5570"/>
                    <a:pt x="51784" y="260"/>
                  </a:cubicBezTo>
                  <a:lnTo>
                    <a:pt x="45656" y="200"/>
                  </a:lnTo>
                  <a:lnTo>
                    <a:pt x="45656" y="0"/>
                  </a:lnTo>
                  <a:lnTo>
                    <a:pt x="36872" y="100"/>
                  </a:lnTo>
                  <a:lnTo>
                    <a:pt x="28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5525300" y="2475675"/>
              <a:ext cx="861425" cy="116825"/>
            </a:xfrm>
            <a:custGeom>
              <a:avLst/>
              <a:gdLst/>
              <a:ahLst/>
              <a:cxnLst/>
              <a:rect l="l" t="t" r="r" b="b"/>
              <a:pathLst>
                <a:path w="34457" h="4673" extrusionOk="0">
                  <a:moveTo>
                    <a:pt x="2336" y="1"/>
                  </a:moveTo>
                  <a:cubicBezTo>
                    <a:pt x="1039" y="1"/>
                    <a:pt x="1" y="1039"/>
                    <a:pt x="1" y="2337"/>
                  </a:cubicBezTo>
                  <a:cubicBezTo>
                    <a:pt x="1" y="3614"/>
                    <a:pt x="1039" y="4672"/>
                    <a:pt x="2336" y="4672"/>
                  </a:cubicBezTo>
                  <a:lnTo>
                    <a:pt x="32121" y="4672"/>
                  </a:lnTo>
                  <a:cubicBezTo>
                    <a:pt x="33399" y="4672"/>
                    <a:pt x="34457" y="3614"/>
                    <a:pt x="34457" y="2337"/>
                  </a:cubicBezTo>
                  <a:cubicBezTo>
                    <a:pt x="34457" y="1039"/>
                    <a:pt x="33399" y="1"/>
                    <a:pt x="32121" y="1"/>
                  </a:cubicBezTo>
                  <a:close/>
                </a:path>
              </a:pathLst>
            </a:custGeom>
            <a:solidFill>
              <a:srgbClr val="F9B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5472400" y="2475675"/>
              <a:ext cx="967225" cy="186200"/>
            </a:xfrm>
            <a:custGeom>
              <a:avLst/>
              <a:gdLst/>
              <a:ahLst/>
              <a:cxnLst/>
              <a:rect l="l" t="t" r="r" b="b"/>
              <a:pathLst>
                <a:path w="38689" h="7448" extrusionOk="0">
                  <a:moveTo>
                    <a:pt x="2616" y="1"/>
                  </a:moveTo>
                  <a:cubicBezTo>
                    <a:pt x="1178" y="1"/>
                    <a:pt x="1" y="1658"/>
                    <a:pt x="1" y="3714"/>
                  </a:cubicBezTo>
                  <a:cubicBezTo>
                    <a:pt x="1" y="5770"/>
                    <a:pt x="1178" y="7447"/>
                    <a:pt x="2616" y="7447"/>
                  </a:cubicBezTo>
                  <a:lnTo>
                    <a:pt x="36054" y="7447"/>
                  </a:lnTo>
                  <a:cubicBezTo>
                    <a:pt x="37511" y="7447"/>
                    <a:pt x="38689" y="5770"/>
                    <a:pt x="38689" y="3714"/>
                  </a:cubicBezTo>
                  <a:cubicBezTo>
                    <a:pt x="38689" y="1658"/>
                    <a:pt x="37511" y="1"/>
                    <a:pt x="360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5354625" y="1573850"/>
              <a:ext cx="1203300" cy="909850"/>
            </a:xfrm>
            <a:custGeom>
              <a:avLst/>
              <a:gdLst/>
              <a:ahLst/>
              <a:cxnLst/>
              <a:rect l="l" t="t" r="r" b="b"/>
              <a:pathLst>
                <a:path w="48132" h="36394" extrusionOk="0">
                  <a:moveTo>
                    <a:pt x="24056" y="1"/>
                  </a:moveTo>
                  <a:cubicBezTo>
                    <a:pt x="24056" y="1"/>
                    <a:pt x="21241" y="12478"/>
                    <a:pt x="13475" y="16031"/>
                  </a:cubicBezTo>
                  <a:cubicBezTo>
                    <a:pt x="5710" y="19585"/>
                    <a:pt x="0" y="26332"/>
                    <a:pt x="5969" y="36393"/>
                  </a:cubicBezTo>
                  <a:lnTo>
                    <a:pt x="42142" y="36393"/>
                  </a:lnTo>
                  <a:cubicBezTo>
                    <a:pt x="48131" y="26332"/>
                    <a:pt x="42382" y="19605"/>
                    <a:pt x="34636" y="16031"/>
                  </a:cubicBezTo>
                  <a:cubicBezTo>
                    <a:pt x="26871" y="12478"/>
                    <a:pt x="24056" y="1"/>
                    <a:pt x="24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5844225" y="1472050"/>
              <a:ext cx="195150" cy="167325"/>
            </a:xfrm>
            <a:custGeom>
              <a:avLst/>
              <a:gdLst/>
              <a:ahLst/>
              <a:cxnLst/>
              <a:rect l="l" t="t" r="r" b="b"/>
              <a:pathLst>
                <a:path w="7806" h="6693" extrusionOk="0">
                  <a:moveTo>
                    <a:pt x="4472" y="1"/>
                  </a:moveTo>
                  <a:cubicBezTo>
                    <a:pt x="1497" y="1"/>
                    <a:pt x="0" y="3594"/>
                    <a:pt x="2116" y="5710"/>
                  </a:cubicBezTo>
                  <a:cubicBezTo>
                    <a:pt x="2795" y="6389"/>
                    <a:pt x="3630" y="6693"/>
                    <a:pt x="4450" y="6693"/>
                  </a:cubicBezTo>
                  <a:cubicBezTo>
                    <a:pt x="6162" y="6693"/>
                    <a:pt x="7806" y="5366"/>
                    <a:pt x="7806" y="3354"/>
                  </a:cubicBezTo>
                  <a:cubicBezTo>
                    <a:pt x="7806" y="1498"/>
                    <a:pt x="6308" y="1"/>
                    <a:pt x="44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5693500" y="994950"/>
              <a:ext cx="505575" cy="486600"/>
            </a:xfrm>
            <a:custGeom>
              <a:avLst/>
              <a:gdLst/>
              <a:ahLst/>
              <a:cxnLst/>
              <a:rect l="l" t="t" r="r" b="b"/>
              <a:pathLst>
                <a:path w="20223" h="19464" extrusionOk="0">
                  <a:moveTo>
                    <a:pt x="10501" y="0"/>
                  </a:moveTo>
                  <a:cubicBezTo>
                    <a:pt x="6568" y="0"/>
                    <a:pt x="3015" y="2376"/>
                    <a:pt x="1497" y="6009"/>
                  </a:cubicBezTo>
                  <a:cubicBezTo>
                    <a:pt x="0" y="9642"/>
                    <a:pt x="839" y="13834"/>
                    <a:pt x="3614" y="16609"/>
                  </a:cubicBezTo>
                  <a:cubicBezTo>
                    <a:pt x="5482" y="18478"/>
                    <a:pt x="7967" y="19463"/>
                    <a:pt x="10495" y="19463"/>
                  </a:cubicBezTo>
                  <a:cubicBezTo>
                    <a:pt x="11747" y="19463"/>
                    <a:pt x="13010" y="19221"/>
                    <a:pt x="14214" y="18725"/>
                  </a:cubicBezTo>
                  <a:cubicBezTo>
                    <a:pt x="17867" y="17208"/>
                    <a:pt x="20223" y="13675"/>
                    <a:pt x="20223" y="9742"/>
                  </a:cubicBezTo>
                  <a:cubicBezTo>
                    <a:pt x="20223" y="9283"/>
                    <a:pt x="20183" y="8824"/>
                    <a:pt x="20123" y="8364"/>
                  </a:cubicBezTo>
                  <a:cubicBezTo>
                    <a:pt x="19604" y="11938"/>
                    <a:pt x="16530" y="14573"/>
                    <a:pt x="12936" y="14573"/>
                  </a:cubicBezTo>
                  <a:cubicBezTo>
                    <a:pt x="12923" y="14573"/>
                    <a:pt x="12910" y="14573"/>
                    <a:pt x="12897" y="14573"/>
                  </a:cubicBezTo>
                  <a:cubicBezTo>
                    <a:pt x="9082" y="14573"/>
                    <a:pt x="5928" y="11645"/>
                    <a:pt x="5650" y="7845"/>
                  </a:cubicBezTo>
                  <a:cubicBezTo>
                    <a:pt x="5370" y="4033"/>
                    <a:pt x="8085" y="659"/>
                    <a:pt x="11858" y="100"/>
                  </a:cubicBezTo>
                  <a:cubicBezTo>
                    <a:pt x="11399" y="40"/>
                    <a:pt x="10960" y="0"/>
                    <a:pt x="10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5"/>
            <p:cNvSpPr/>
            <p:nvPr/>
          </p:nvSpPr>
          <p:spPr>
            <a:xfrm>
              <a:off x="5034225" y="3599100"/>
              <a:ext cx="1843600" cy="888200"/>
            </a:xfrm>
            <a:custGeom>
              <a:avLst/>
              <a:gdLst/>
              <a:ahLst/>
              <a:cxnLst/>
              <a:rect l="l" t="t" r="r" b="b"/>
              <a:pathLst>
                <a:path w="73744" h="35528" extrusionOk="0">
                  <a:moveTo>
                    <a:pt x="69312" y="0"/>
                  </a:moveTo>
                  <a:cubicBezTo>
                    <a:pt x="60209" y="7986"/>
                    <a:pt x="48890" y="12717"/>
                    <a:pt x="36612" y="12717"/>
                  </a:cubicBezTo>
                  <a:cubicBezTo>
                    <a:pt x="24495" y="12717"/>
                    <a:pt x="13296" y="8085"/>
                    <a:pt x="4252" y="280"/>
                  </a:cubicBezTo>
                  <a:cubicBezTo>
                    <a:pt x="2156" y="3594"/>
                    <a:pt x="619" y="7187"/>
                    <a:pt x="280" y="11080"/>
                  </a:cubicBezTo>
                  <a:cubicBezTo>
                    <a:pt x="0" y="14513"/>
                    <a:pt x="5590" y="35075"/>
                    <a:pt x="17468" y="35395"/>
                  </a:cubicBezTo>
                  <a:cubicBezTo>
                    <a:pt x="21434" y="35494"/>
                    <a:pt x="25624" y="35528"/>
                    <a:pt x="29929" y="35528"/>
                  </a:cubicBezTo>
                  <a:cubicBezTo>
                    <a:pt x="38540" y="35528"/>
                    <a:pt x="47612" y="35395"/>
                    <a:pt x="56276" y="35395"/>
                  </a:cubicBezTo>
                  <a:cubicBezTo>
                    <a:pt x="69272" y="35395"/>
                    <a:pt x="73743" y="14513"/>
                    <a:pt x="73464" y="11080"/>
                  </a:cubicBezTo>
                  <a:cubicBezTo>
                    <a:pt x="73105" y="7087"/>
                    <a:pt x="71508" y="3394"/>
                    <a:pt x="69312" y="0"/>
                  </a:cubicBezTo>
                  <a:close/>
                </a:path>
              </a:pathLst>
            </a:custGeom>
            <a:solidFill>
              <a:schemeClr val="dk1">
                <a:alpha val="125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5"/>
            <p:cNvSpPr/>
            <p:nvPr/>
          </p:nvSpPr>
          <p:spPr>
            <a:xfrm>
              <a:off x="5191425" y="4378150"/>
              <a:ext cx="1529200" cy="173700"/>
            </a:xfrm>
            <a:custGeom>
              <a:avLst/>
              <a:gdLst/>
              <a:ahLst/>
              <a:cxnLst/>
              <a:rect l="l" t="t" r="r" b="b"/>
              <a:pathLst>
                <a:path w="61168" h="6948" extrusionOk="0">
                  <a:moveTo>
                    <a:pt x="3075" y="0"/>
                  </a:moveTo>
                  <a:cubicBezTo>
                    <a:pt x="1358" y="0"/>
                    <a:pt x="1" y="1358"/>
                    <a:pt x="1" y="3075"/>
                  </a:cubicBezTo>
                  <a:lnTo>
                    <a:pt x="1" y="3873"/>
                  </a:lnTo>
                  <a:cubicBezTo>
                    <a:pt x="1" y="5570"/>
                    <a:pt x="1358" y="6948"/>
                    <a:pt x="3075" y="6948"/>
                  </a:cubicBezTo>
                  <a:lnTo>
                    <a:pt x="58093" y="6948"/>
                  </a:lnTo>
                  <a:cubicBezTo>
                    <a:pt x="59790" y="6948"/>
                    <a:pt x="61167" y="5570"/>
                    <a:pt x="61167" y="3873"/>
                  </a:cubicBezTo>
                  <a:lnTo>
                    <a:pt x="61167" y="3075"/>
                  </a:lnTo>
                  <a:cubicBezTo>
                    <a:pt x="61167" y="1358"/>
                    <a:pt x="59790" y="0"/>
                    <a:pt x="58093" y="0"/>
                  </a:cubicBezTo>
                  <a:close/>
                </a:path>
              </a:pathLst>
            </a:custGeom>
            <a:solidFill>
              <a:srgbClr val="EF80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5"/>
            <p:cNvSpPr/>
            <p:nvPr/>
          </p:nvSpPr>
          <p:spPr>
            <a:xfrm>
              <a:off x="5191425" y="4378150"/>
              <a:ext cx="1529200" cy="173700"/>
            </a:xfrm>
            <a:custGeom>
              <a:avLst/>
              <a:gdLst/>
              <a:ahLst/>
              <a:cxnLst/>
              <a:rect l="l" t="t" r="r" b="b"/>
              <a:pathLst>
                <a:path w="61168" h="6948" extrusionOk="0">
                  <a:moveTo>
                    <a:pt x="3075" y="0"/>
                  </a:moveTo>
                  <a:cubicBezTo>
                    <a:pt x="1358" y="0"/>
                    <a:pt x="1" y="1358"/>
                    <a:pt x="1" y="3075"/>
                  </a:cubicBezTo>
                  <a:lnTo>
                    <a:pt x="1" y="3873"/>
                  </a:lnTo>
                  <a:cubicBezTo>
                    <a:pt x="1" y="5570"/>
                    <a:pt x="1358" y="6948"/>
                    <a:pt x="3075" y="6948"/>
                  </a:cubicBezTo>
                  <a:lnTo>
                    <a:pt x="58093" y="6948"/>
                  </a:lnTo>
                  <a:cubicBezTo>
                    <a:pt x="59790" y="6948"/>
                    <a:pt x="61167" y="5570"/>
                    <a:pt x="61167" y="3873"/>
                  </a:cubicBezTo>
                  <a:lnTo>
                    <a:pt x="61167" y="3075"/>
                  </a:lnTo>
                  <a:cubicBezTo>
                    <a:pt x="61167" y="1358"/>
                    <a:pt x="59790" y="0"/>
                    <a:pt x="58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5"/>
            <p:cNvSpPr/>
            <p:nvPr/>
          </p:nvSpPr>
          <p:spPr>
            <a:xfrm>
              <a:off x="5190925" y="3275975"/>
              <a:ext cx="529250" cy="788025"/>
            </a:xfrm>
            <a:custGeom>
              <a:avLst/>
              <a:gdLst/>
              <a:ahLst/>
              <a:cxnLst/>
              <a:rect l="l" t="t" r="r" b="b"/>
              <a:pathLst>
                <a:path w="21170" h="31521" extrusionOk="0">
                  <a:moveTo>
                    <a:pt x="17829" y="1"/>
                  </a:moveTo>
                  <a:cubicBezTo>
                    <a:pt x="17451" y="1"/>
                    <a:pt x="17046" y="101"/>
                    <a:pt x="16630" y="329"/>
                  </a:cubicBezTo>
                  <a:cubicBezTo>
                    <a:pt x="6389" y="5998"/>
                    <a:pt x="1" y="16339"/>
                    <a:pt x="1" y="28077"/>
                  </a:cubicBezTo>
                  <a:cubicBezTo>
                    <a:pt x="1" y="30373"/>
                    <a:pt x="1817" y="31521"/>
                    <a:pt x="3616" y="31521"/>
                  </a:cubicBezTo>
                  <a:cubicBezTo>
                    <a:pt x="5416" y="31521"/>
                    <a:pt x="7197" y="30373"/>
                    <a:pt x="7127" y="28077"/>
                  </a:cubicBezTo>
                  <a:cubicBezTo>
                    <a:pt x="6888" y="18894"/>
                    <a:pt x="11260" y="9512"/>
                    <a:pt x="19025" y="4421"/>
                  </a:cubicBezTo>
                  <a:cubicBezTo>
                    <a:pt x="21169" y="3003"/>
                    <a:pt x="19901" y="1"/>
                    <a:pt x="17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5"/>
            <p:cNvSpPr/>
            <p:nvPr/>
          </p:nvSpPr>
          <p:spPr>
            <a:xfrm>
              <a:off x="5760375" y="3142375"/>
              <a:ext cx="136775" cy="138925"/>
            </a:xfrm>
            <a:custGeom>
              <a:avLst/>
              <a:gdLst/>
              <a:ahLst/>
              <a:cxnLst/>
              <a:rect l="l" t="t" r="r" b="b"/>
              <a:pathLst>
                <a:path w="5471" h="5557" extrusionOk="0">
                  <a:moveTo>
                    <a:pt x="2627" y="0"/>
                  </a:moveTo>
                  <a:cubicBezTo>
                    <a:pt x="2308" y="0"/>
                    <a:pt x="2006" y="79"/>
                    <a:pt x="1737" y="223"/>
                  </a:cubicBezTo>
                  <a:cubicBezTo>
                    <a:pt x="1418" y="323"/>
                    <a:pt x="1118" y="502"/>
                    <a:pt x="899" y="742"/>
                  </a:cubicBezTo>
                  <a:cubicBezTo>
                    <a:pt x="240" y="1401"/>
                    <a:pt x="0" y="2359"/>
                    <a:pt x="240" y="3237"/>
                  </a:cubicBezTo>
                  <a:cubicBezTo>
                    <a:pt x="300" y="3437"/>
                    <a:pt x="360" y="3617"/>
                    <a:pt x="420" y="3796"/>
                  </a:cubicBezTo>
                  <a:cubicBezTo>
                    <a:pt x="479" y="3996"/>
                    <a:pt x="579" y="4176"/>
                    <a:pt x="659" y="4375"/>
                  </a:cubicBezTo>
                  <a:cubicBezTo>
                    <a:pt x="799" y="4655"/>
                    <a:pt x="1018" y="4874"/>
                    <a:pt x="1278" y="5054"/>
                  </a:cubicBezTo>
                  <a:cubicBezTo>
                    <a:pt x="1418" y="5194"/>
                    <a:pt x="1617" y="5293"/>
                    <a:pt x="1817" y="5353"/>
                  </a:cubicBezTo>
                  <a:cubicBezTo>
                    <a:pt x="2062" y="5493"/>
                    <a:pt x="2338" y="5557"/>
                    <a:pt x="2617" y="5557"/>
                  </a:cubicBezTo>
                  <a:cubicBezTo>
                    <a:pt x="2657" y="5557"/>
                    <a:pt x="2696" y="5555"/>
                    <a:pt x="2735" y="5553"/>
                  </a:cubicBezTo>
                  <a:lnTo>
                    <a:pt x="3374" y="5473"/>
                  </a:lnTo>
                  <a:lnTo>
                    <a:pt x="3933" y="5234"/>
                  </a:lnTo>
                  <a:cubicBezTo>
                    <a:pt x="4452" y="4894"/>
                    <a:pt x="4851" y="4375"/>
                    <a:pt x="5051" y="3796"/>
                  </a:cubicBezTo>
                  <a:cubicBezTo>
                    <a:pt x="5111" y="3617"/>
                    <a:pt x="5151" y="3417"/>
                    <a:pt x="5211" y="3237"/>
                  </a:cubicBezTo>
                  <a:cubicBezTo>
                    <a:pt x="5470" y="2339"/>
                    <a:pt x="5211" y="1401"/>
                    <a:pt x="4552" y="742"/>
                  </a:cubicBezTo>
                  <a:lnTo>
                    <a:pt x="4033" y="343"/>
                  </a:lnTo>
                  <a:cubicBezTo>
                    <a:pt x="3634" y="123"/>
                    <a:pt x="3194" y="3"/>
                    <a:pt x="2735" y="3"/>
                  </a:cubicBezTo>
                  <a:cubicBezTo>
                    <a:pt x="2699" y="1"/>
                    <a:pt x="2663" y="0"/>
                    <a:pt x="2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5"/>
            <p:cNvSpPr/>
            <p:nvPr/>
          </p:nvSpPr>
          <p:spPr>
            <a:xfrm>
              <a:off x="5546275" y="2050850"/>
              <a:ext cx="243050" cy="362600"/>
            </a:xfrm>
            <a:custGeom>
              <a:avLst/>
              <a:gdLst/>
              <a:ahLst/>
              <a:cxnLst/>
              <a:rect l="l" t="t" r="r" b="b"/>
              <a:pathLst>
                <a:path w="9722" h="14504" extrusionOk="0">
                  <a:moveTo>
                    <a:pt x="8273" y="1"/>
                  </a:moveTo>
                  <a:cubicBezTo>
                    <a:pt x="8238" y="1"/>
                    <a:pt x="8202" y="2"/>
                    <a:pt x="8165" y="5"/>
                  </a:cubicBezTo>
                  <a:cubicBezTo>
                    <a:pt x="5290" y="245"/>
                    <a:pt x="2975" y="2641"/>
                    <a:pt x="1837" y="5156"/>
                  </a:cubicBezTo>
                  <a:cubicBezTo>
                    <a:pt x="679" y="7771"/>
                    <a:pt x="0" y="11824"/>
                    <a:pt x="2436" y="13920"/>
                  </a:cubicBezTo>
                  <a:cubicBezTo>
                    <a:pt x="2902" y="14322"/>
                    <a:pt x="3420" y="14504"/>
                    <a:pt x="3914" y="14504"/>
                  </a:cubicBezTo>
                  <a:cubicBezTo>
                    <a:pt x="4963" y="14504"/>
                    <a:pt x="5907" y="13685"/>
                    <a:pt x="6029" y="12422"/>
                  </a:cubicBezTo>
                  <a:cubicBezTo>
                    <a:pt x="6229" y="10526"/>
                    <a:pt x="5390" y="8809"/>
                    <a:pt x="5929" y="6893"/>
                  </a:cubicBezTo>
                  <a:cubicBezTo>
                    <a:pt x="6488" y="4876"/>
                    <a:pt x="7746" y="3659"/>
                    <a:pt x="9083" y="2181"/>
                  </a:cubicBezTo>
                  <a:cubicBezTo>
                    <a:pt x="9722" y="1466"/>
                    <a:pt x="9367" y="1"/>
                    <a:pt x="8273" y="1"/>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 name="Google Shape;1276;p45"/>
          <p:cNvGrpSpPr/>
          <p:nvPr/>
        </p:nvGrpSpPr>
        <p:grpSpPr>
          <a:xfrm>
            <a:off x="8296705" y="-369300"/>
            <a:ext cx="1028442" cy="3886349"/>
            <a:chOff x="8296705" y="-369300"/>
            <a:chExt cx="1028442" cy="3886349"/>
          </a:xfrm>
        </p:grpSpPr>
        <p:grpSp>
          <p:nvGrpSpPr>
            <p:cNvPr id="1277" name="Google Shape;1277;p45"/>
            <p:cNvGrpSpPr/>
            <p:nvPr/>
          </p:nvGrpSpPr>
          <p:grpSpPr>
            <a:xfrm>
              <a:off x="8296705" y="878108"/>
              <a:ext cx="1028442" cy="2638941"/>
              <a:chOff x="655850" y="1135800"/>
              <a:chExt cx="1328050" cy="3407724"/>
            </a:xfrm>
          </p:grpSpPr>
          <p:sp>
            <p:nvSpPr>
              <p:cNvPr id="1278" name="Google Shape;1278;p45"/>
              <p:cNvSpPr/>
              <p:nvPr/>
            </p:nvSpPr>
            <p:spPr>
              <a:xfrm>
                <a:off x="756650" y="2580000"/>
                <a:ext cx="1112450" cy="1701350"/>
              </a:xfrm>
              <a:custGeom>
                <a:avLst/>
                <a:gdLst/>
                <a:ahLst/>
                <a:cxnLst/>
                <a:rect l="l" t="t" r="r" b="b"/>
                <a:pathLst>
                  <a:path w="44498" h="68054" extrusionOk="0">
                    <a:moveTo>
                      <a:pt x="1" y="0"/>
                    </a:moveTo>
                    <a:lnTo>
                      <a:pt x="1" y="68054"/>
                    </a:lnTo>
                    <a:lnTo>
                      <a:pt x="44498" y="68054"/>
                    </a:lnTo>
                    <a:lnTo>
                      <a:pt x="444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5"/>
              <p:cNvSpPr/>
              <p:nvPr/>
            </p:nvSpPr>
            <p:spPr>
              <a:xfrm>
                <a:off x="756650" y="2580000"/>
                <a:ext cx="85875" cy="1701350"/>
              </a:xfrm>
              <a:custGeom>
                <a:avLst/>
                <a:gdLst/>
                <a:ahLst/>
                <a:cxnLst/>
                <a:rect l="l" t="t" r="r" b="b"/>
                <a:pathLst>
                  <a:path w="3435" h="68054" extrusionOk="0">
                    <a:moveTo>
                      <a:pt x="1" y="0"/>
                    </a:moveTo>
                    <a:lnTo>
                      <a:pt x="1" y="68054"/>
                    </a:lnTo>
                    <a:lnTo>
                      <a:pt x="3434" y="68054"/>
                    </a:lnTo>
                    <a:lnTo>
                      <a:pt x="34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5"/>
              <p:cNvSpPr/>
              <p:nvPr/>
            </p:nvSpPr>
            <p:spPr>
              <a:xfrm>
                <a:off x="1112500" y="2580000"/>
                <a:ext cx="85850" cy="1701350"/>
              </a:xfrm>
              <a:custGeom>
                <a:avLst/>
                <a:gdLst/>
                <a:ahLst/>
                <a:cxnLst/>
                <a:rect l="l" t="t" r="r" b="b"/>
                <a:pathLst>
                  <a:path w="3434" h="68054" extrusionOk="0">
                    <a:moveTo>
                      <a:pt x="0" y="0"/>
                    </a:moveTo>
                    <a:lnTo>
                      <a:pt x="0" y="68054"/>
                    </a:lnTo>
                    <a:lnTo>
                      <a:pt x="3434" y="68054"/>
                    </a:lnTo>
                    <a:lnTo>
                      <a:pt x="34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5"/>
              <p:cNvSpPr/>
              <p:nvPr/>
            </p:nvSpPr>
            <p:spPr>
              <a:xfrm>
                <a:off x="1468325" y="2580000"/>
                <a:ext cx="85875" cy="1701350"/>
              </a:xfrm>
              <a:custGeom>
                <a:avLst/>
                <a:gdLst/>
                <a:ahLst/>
                <a:cxnLst/>
                <a:rect l="l" t="t" r="r" b="b"/>
                <a:pathLst>
                  <a:path w="3435" h="68054" extrusionOk="0">
                    <a:moveTo>
                      <a:pt x="1" y="0"/>
                    </a:moveTo>
                    <a:lnTo>
                      <a:pt x="1" y="68054"/>
                    </a:lnTo>
                    <a:lnTo>
                      <a:pt x="3434" y="68054"/>
                    </a:lnTo>
                    <a:lnTo>
                      <a:pt x="34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5"/>
              <p:cNvSpPr/>
              <p:nvPr/>
            </p:nvSpPr>
            <p:spPr>
              <a:xfrm>
                <a:off x="1824175" y="2580000"/>
                <a:ext cx="85850" cy="1701350"/>
              </a:xfrm>
              <a:custGeom>
                <a:avLst/>
                <a:gdLst/>
                <a:ahLst/>
                <a:cxnLst/>
                <a:rect l="l" t="t" r="r" b="b"/>
                <a:pathLst>
                  <a:path w="3434" h="68054" extrusionOk="0">
                    <a:moveTo>
                      <a:pt x="0" y="0"/>
                    </a:moveTo>
                    <a:lnTo>
                      <a:pt x="0" y="68054"/>
                    </a:lnTo>
                    <a:lnTo>
                      <a:pt x="3434" y="68054"/>
                    </a:lnTo>
                    <a:lnTo>
                      <a:pt x="34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5"/>
              <p:cNvSpPr/>
              <p:nvPr/>
            </p:nvSpPr>
            <p:spPr>
              <a:xfrm>
                <a:off x="655850" y="2469700"/>
                <a:ext cx="1328050" cy="195650"/>
              </a:xfrm>
              <a:custGeom>
                <a:avLst/>
                <a:gdLst/>
                <a:ahLst/>
                <a:cxnLst/>
                <a:rect l="l" t="t" r="r" b="b"/>
                <a:pathLst>
                  <a:path w="53122" h="7826" extrusionOk="0">
                    <a:moveTo>
                      <a:pt x="49225" y="0"/>
                    </a:moveTo>
                    <a:cubicBezTo>
                      <a:pt x="49213" y="0"/>
                      <a:pt x="49201" y="0"/>
                      <a:pt x="49189" y="0"/>
                    </a:cubicBezTo>
                    <a:lnTo>
                      <a:pt x="3913" y="0"/>
                    </a:lnTo>
                    <a:cubicBezTo>
                      <a:pt x="1757" y="0"/>
                      <a:pt x="0" y="1737"/>
                      <a:pt x="20" y="3913"/>
                    </a:cubicBezTo>
                    <a:cubicBezTo>
                      <a:pt x="0" y="6069"/>
                      <a:pt x="1757" y="7826"/>
                      <a:pt x="3933" y="7826"/>
                    </a:cubicBezTo>
                    <a:lnTo>
                      <a:pt x="49189" y="7826"/>
                    </a:lnTo>
                    <a:cubicBezTo>
                      <a:pt x="51365" y="7826"/>
                      <a:pt x="53121" y="6069"/>
                      <a:pt x="53121" y="3913"/>
                    </a:cubicBezTo>
                    <a:cubicBezTo>
                      <a:pt x="53121" y="1749"/>
                      <a:pt x="51384" y="0"/>
                      <a:pt x="49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5"/>
              <p:cNvSpPr/>
              <p:nvPr/>
            </p:nvSpPr>
            <p:spPr>
              <a:xfrm>
                <a:off x="656325" y="4347374"/>
                <a:ext cx="1327575" cy="196150"/>
              </a:xfrm>
              <a:custGeom>
                <a:avLst/>
                <a:gdLst/>
                <a:ahLst/>
                <a:cxnLst/>
                <a:rect l="l" t="t" r="r" b="b"/>
                <a:pathLst>
                  <a:path w="53103" h="7846" extrusionOk="0">
                    <a:moveTo>
                      <a:pt x="3894" y="0"/>
                    </a:moveTo>
                    <a:cubicBezTo>
                      <a:pt x="1738" y="0"/>
                      <a:pt x="1" y="1757"/>
                      <a:pt x="1" y="3913"/>
                    </a:cubicBezTo>
                    <a:cubicBezTo>
                      <a:pt x="1" y="6089"/>
                      <a:pt x="1738" y="7846"/>
                      <a:pt x="3914" y="7846"/>
                    </a:cubicBezTo>
                    <a:lnTo>
                      <a:pt x="49170" y="7846"/>
                    </a:lnTo>
                    <a:cubicBezTo>
                      <a:pt x="51346" y="7846"/>
                      <a:pt x="53102" y="6089"/>
                      <a:pt x="53102" y="3913"/>
                    </a:cubicBezTo>
                    <a:cubicBezTo>
                      <a:pt x="53102" y="1757"/>
                      <a:pt x="51346" y="0"/>
                      <a:pt x="49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a:off x="740175" y="2361900"/>
                <a:ext cx="1148400" cy="107325"/>
              </a:xfrm>
              <a:custGeom>
                <a:avLst/>
                <a:gdLst/>
                <a:ahLst/>
                <a:cxnLst/>
                <a:rect l="l" t="t" r="r" b="b"/>
                <a:pathLst>
                  <a:path w="45936" h="4293" extrusionOk="0">
                    <a:moveTo>
                      <a:pt x="2296" y="0"/>
                    </a:moveTo>
                    <a:lnTo>
                      <a:pt x="1" y="4292"/>
                    </a:lnTo>
                    <a:lnTo>
                      <a:pt x="45936" y="4292"/>
                    </a:lnTo>
                    <a:lnTo>
                      <a:pt x="436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a:off x="827025" y="1725075"/>
                <a:ext cx="974700" cy="637350"/>
              </a:xfrm>
              <a:custGeom>
                <a:avLst/>
                <a:gdLst/>
                <a:ahLst/>
                <a:cxnLst/>
                <a:rect l="l" t="t" r="r" b="b"/>
                <a:pathLst>
                  <a:path w="38988" h="25494" extrusionOk="0">
                    <a:moveTo>
                      <a:pt x="19484" y="1"/>
                    </a:moveTo>
                    <a:cubicBezTo>
                      <a:pt x="18626" y="3634"/>
                      <a:pt x="15991" y="6529"/>
                      <a:pt x="13136" y="8804"/>
                    </a:cubicBezTo>
                    <a:cubicBezTo>
                      <a:pt x="10281" y="11080"/>
                      <a:pt x="7147" y="12937"/>
                      <a:pt x="4572" y="15532"/>
                    </a:cubicBezTo>
                    <a:cubicBezTo>
                      <a:pt x="1977" y="18147"/>
                      <a:pt x="0" y="21760"/>
                      <a:pt x="380" y="25493"/>
                    </a:cubicBezTo>
                    <a:lnTo>
                      <a:pt x="38609" y="25493"/>
                    </a:lnTo>
                    <a:cubicBezTo>
                      <a:pt x="38988" y="21760"/>
                      <a:pt x="36992" y="18147"/>
                      <a:pt x="34416" y="15532"/>
                    </a:cubicBezTo>
                    <a:cubicBezTo>
                      <a:pt x="31841" y="12937"/>
                      <a:pt x="28667" y="11080"/>
                      <a:pt x="25832" y="8804"/>
                    </a:cubicBezTo>
                    <a:cubicBezTo>
                      <a:pt x="22998" y="6529"/>
                      <a:pt x="20363" y="3654"/>
                      <a:pt x="19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5"/>
              <p:cNvSpPr/>
              <p:nvPr/>
            </p:nvSpPr>
            <p:spPr>
              <a:xfrm>
                <a:off x="1154900" y="1587325"/>
                <a:ext cx="288500" cy="247025"/>
              </a:xfrm>
              <a:custGeom>
                <a:avLst/>
                <a:gdLst/>
                <a:ahLst/>
                <a:cxnLst/>
                <a:rect l="l" t="t" r="r" b="b"/>
                <a:pathLst>
                  <a:path w="11540" h="9881" extrusionOk="0">
                    <a:moveTo>
                      <a:pt x="6589" y="1"/>
                    </a:moveTo>
                    <a:cubicBezTo>
                      <a:pt x="2197" y="1"/>
                      <a:pt x="1" y="5311"/>
                      <a:pt x="3115" y="8425"/>
                    </a:cubicBezTo>
                    <a:cubicBezTo>
                      <a:pt x="4115" y="9431"/>
                      <a:pt x="5347" y="9881"/>
                      <a:pt x="6558" y="9881"/>
                    </a:cubicBezTo>
                    <a:cubicBezTo>
                      <a:pt x="9097" y="9881"/>
                      <a:pt x="11540" y="7905"/>
                      <a:pt x="11540" y="4932"/>
                    </a:cubicBezTo>
                    <a:cubicBezTo>
                      <a:pt x="11540" y="2197"/>
                      <a:pt x="9324" y="1"/>
                      <a:pt x="6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5"/>
              <p:cNvSpPr/>
              <p:nvPr/>
            </p:nvSpPr>
            <p:spPr>
              <a:xfrm>
                <a:off x="1048600" y="1135800"/>
                <a:ext cx="504100" cy="485000"/>
              </a:xfrm>
              <a:custGeom>
                <a:avLst/>
                <a:gdLst/>
                <a:ahLst/>
                <a:cxnLst/>
                <a:rect l="l" t="t" r="r" b="b"/>
                <a:pathLst>
                  <a:path w="20164" h="19400" extrusionOk="0">
                    <a:moveTo>
                      <a:pt x="10461" y="1752"/>
                    </a:moveTo>
                    <a:cubicBezTo>
                      <a:pt x="14853" y="1752"/>
                      <a:pt x="18407" y="5306"/>
                      <a:pt x="18427" y="9698"/>
                    </a:cubicBezTo>
                    <a:cubicBezTo>
                      <a:pt x="18427" y="12912"/>
                      <a:pt x="16490" y="15826"/>
                      <a:pt x="13516" y="17044"/>
                    </a:cubicBezTo>
                    <a:cubicBezTo>
                      <a:pt x="12528" y="17455"/>
                      <a:pt x="11489" y="17655"/>
                      <a:pt x="10460" y="17655"/>
                    </a:cubicBezTo>
                    <a:cubicBezTo>
                      <a:pt x="8388" y="17655"/>
                      <a:pt x="6352" y="16847"/>
                      <a:pt x="4832" y="15327"/>
                    </a:cubicBezTo>
                    <a:cubicBezTo>
                      <a:pt x="2556" y="13051"/>
                      <a:pt x="1877" y="9638"/>
                      <a:pt x="3115" y="6663"/>
                    </a:cubicBezTo>
                    <a:cubicBezTo>
                      <a:pt x="4353" y="3689"/>
                      <a:pt x="7247" y="1752"/>
                      <a:pt x="10461" y="1752"/>
                    </a:cubicBezTo>
                    <a:close/>
                    <a:moveTo>
                      <a:pt x="10487" y="1"/>
                    </a:moveTo>
                    <a:cubicBezTo>
                      <a:pt x="7961" y="1"/>
                      <a:pt x="5474" y="991"/>
                      <a:pt x="3614" y="2850"/>
                    </a:cubicBezTo>
                    <a:cubicBezTo>
                      <a:pt x="839" y="5625"/>
                      <a:pt x="1" y="9777"/>
                      <a:pt x="1518" y="13411"/>
                    </a:cubicBezTo>
                    <a:cubicBezTo>
                      <a:pt x="3015" y="17024"/>
                      <a:pt x="6549" y="19399"/>
                      <a:pt x="10461" y="19399"/>
                    </a:cubicBezTo>
                    <a:cubicBezTo>
                      <a:pt x="15812" y="19380"/>
                      <a:pt x="20144" y="15048"/>
                      <a:pt x="20163" y="9698"/>
                    </a:cubicBezTo>
                    <a:cubicBezTo>
                      <a:pt x="20163" y="5785"/>
                      <a:pt x="17788" y="2251"/>
                      <a:pt x="14175" y="734"/>
                    </a:cubicBezTo>
                    <a:cubicBezTo>
                      <a:pt x="12983" y="240"/>
                      <a:pt x="11730" y="1"/>
                      <a:pt x="10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1199825" y="3566150"/>
                <a:ext cx="277525" cy="711700"/>
              </a:xfrm>
              <a:custGeom>
                <a:avLst/>
                <a:gdLst/>
                <a:ahLst/>
                <a:cxnLst/>
                <a:rect l="l" t="t" r="r" b="b"/>
                <a:pathLst>
                  <a:path w="11101" h="28468" extrusionOk="0">
                    <a:moveTo>
                      <a:pt x="1" y="1"/>
                    </a:moveTo>
                    <a:lnTo>
                      <a:pt x="1" y="28468"/>
                    </a:lnTo>
                    <a:lnTo>
                      <a:pt x="11100" y="28468"/>
                    </a:lnTo>
                    <a:lnTo>
                      <a:pt x="111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1130950" y="3066075"/>
                <a:ext cx="432725" cy="461675"/>
              </a:xfrm>
              <a:custGeom>
                <a:avLst/>
                <a:gdLst/>
                <a:ahLst/>
                <a:cxnLst/>
                <a:rect l="l" t="t" r="r" b="b"/>
                <a:pathLst>
                  <a:path w="17309" h="18467" extrusionOk="0">
                    <a:moveTo>
                      <a:pt x="8086" y="1"/>
                    </a:moveTo>
                    <a:cubicBezTo>
                      <a:pt x="8086" y="1"/>
                      <a:pt x="1" y="10002"/>
                      <a:pt x="8086" y="18467"/>
                    </a:cubicBezTo>
                    <a:cubicBezTo>
                      <a:pt x="17309" y="10402"/>
                      <a:pt x="8086" y="1"/>
                      <a:pt x="8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694275" y="4242400"/>
                <a:ext cx="1236725" cy="108825"/>
              </a:xfrm>
              <a:custGeom>
                <a:avLst/>
                <a:gdLst/>
                <a:ahLst/>
                <a:cxnLst/>
                <a:rect l="l" t="t" r="r" b="b"/>
                <a:pathLst>
                  <a:path w="49469" h="4353" extrusionOk="0">
                    <a:moveTo>
                      <a:pt x="2196" y="1"/>
                    </a:moveTo>
                    <a:cubicBezTo>
                      <a:pt x="978" y="1"/>
                      <a:pt x="0" y="959"/>
                      <a:pt x="0" y="2176"/>
                    </a:cubicBezTo>
                    <a:cubicBezTo>
                      <a:pt x="0" y="3374"/>
                      <a:pt x="978" y="4352"/>
                      <a:pt x="2196" y="4352"/>
                    </a:cubicBezTo>
                    <a:lnTo>
                      <a:pt x="47292" y="4352"/>
                    </a:lnTo>
                    <a:cubicBezTo>
                      <a:pt x="48490" y="4352"/>
                      <a:pt x="49468" y="3374"/>
                      <a:pt x="49468" y="2176"/>
                    </a:cubicBezTo>
                    <a:cubicBezTo>
                      <a:pt x="49468" y="959"/>
                      <a:pt x="48490" y="1"/>
                      <a:pt x="47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92" name="Google Shape;1292;p45"/>
            <p:cNvCxnSpPr/>
            <p:nvPr/>
          </p:nvCxnSpPr>
          <p:spPr>
            <a:xfrm rot="10800000" flipH="1">
              <a:off x="8808975" y="-369300"/>
              <a:ext cx="3900" cy="1247400"/>
            </a:xfrm>
            <a:prstGeom prst="straightConnector1">
              <a:avLst/>
            </a:prstGeom>
            <a:noFill/>
            <a:ln w="38100" cap="flat" cmpd="sng">
              <a:solidFill>
                <a:schemeClr val="accent2"/>
              </a:solidFill>
              <a:prstDash val="solid"/>
              <a:round/>
              <a:headEnd type="none" w="med" len="med"/>
              <a:tailEnd type="none" w="med" len="med"/>
            </a:ln>
          </p:spPr>
        </p:cxn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96"/>
        <p:cNvGrpSpPr/>
        <p:nvPr/>
      </p:nvGrpSpPr>
      <p:grpSpPr>
        <a:xfrm>
          <a:off x="0" y="0"/>
          <a:ext cx="0" cy="0"/>
          <a:chOff x="0" y="0"/>
          <a:chExt cx="0" cy="0"/>
        </a:xfrm>
      </p:grpSpPr>
      <p:sp>
        <p:nvSpPr>
          <p:cNvPr id="1297" name="Google Shape;1297;p46"/>
          <p:cNvSpPr txBox="1">
            <a:spLocks noGrp="1"/>
          </p:cNvSpPr>
          <p:nvPr>
            <p:ph type="title" idx="4"/>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Two Columns Could Be Useful</a:t>
            </a:r>
            <a:endParaRPr/>
          </a:p>
        </p:txBody>
      </p:sp>
      <p:sp>
        <p:nvSpPr>
          <p:cNvPr id="1298" name="Google Shape;1298;p46"/>
          <p:cNvSpPr/>
          <p:nvPr/>
        </p:nvSpPr>
        <p:spPr>
          <a:xfrm rot="5400000">
            <a:off x="2031107" y="1575056"/>
            <a:ext cx="1002538" cy="1634301"/>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6"/>
          <p:cNvSpPr/>
          <p:nvPr/>
        </p:nvSpPr>
        <p:spPr>
          <a:xfrm rot="5400000">
            <a:off x="6092807" y="1575056"/>
            <a:ext cx="1002538" cy="1634301"/>
          </a:xfrm>
          <a:custGeom>
            <a:avLst/>
            <a:gdLst/>
            <a:ahLst/>
            <a:cxnLst/>
            <a:rect l="l" t="t" r="r" b="b"/>
            <a:pathLst>
              <a:path w="125239" h="204160" extrusionOk="0">
                <a:moveTo>
                  <a:pt x="62609" y="0"/>
                </a:moveTo>
                <a:lnTo>
                  <a:pt x="62609" y="80"/>
                </a:lnTo>
                <a:cubicBezTo>
                  <a:pt x="61584" y="4254"/>
                  <a:pt x="58860" y="7969"/>
                  <a:pt x="55550" y="10783"/>
                </a:cubicBezTo>
                <a:cubicBezTo>
                  <a:pt x="51658" y="14093"/>
                  <a:pt x="46994" y="16339"/>
                  <a:pt x="42402" y="18582"/>
                </a:cubicBezTo>
                <a:cubicBezTo>
                  <a:pt x="37811" y="20821"/>
                  <a:pt x="33169" y="23137"/>
                  <a:pt x="29367" y="26554"/>
                </a:cubicBezTo>
                <a:cubicBezTo>
                  <a:pt x="26624" y="29019"/>
                  <a:pt x="24338" y="32158"/>
                  <a:pt x="23217" y="35634"/>
                </a:cubicBezTo>
                <a:cubicBezTo>
                  <a:pt x="22673" y="37333"/>
                  <a:pt x="21120" y="38501"/>
                  <a:pt x="19335" y="38501"/>
                </a:cubicBezTo>
                <a:lnTo>
                  <a:pt x="13639" y="38501"/>
                </a:lnTo>
                <a:cubicBezTo>
                  <a:pt x="6105" y="38501"/>
                  <a:pt x="0" y="44605"/>
                  <a:pt x="0" y="52136"/>
                </a:cubicBezTo>
                <a:lnTo>
                  <a:pt x="0" y="150312"/>
                </a:lnTo>
                <a:cubicBezTo>
                  <a:pt x="0" y="158789"/>
                  <a:pt x="6874" y="165663"/>
                  <a:pt x="15351" y="165663"/>
                </a:cubicBezTo>
                <a:lnTo>
                  <a:pt x="19335" y="165663"/>
                </a:lnTo>
                <a:cubicBezTo>
                  <a:pt x="21120" y="165663"/>
                  <a:pt x="22673" y="166830"/>
                  <a:pt x="23217" y="168526"/>
                </a:cubicBezTo>
                <a:cubicBezTo>
                  <a:pt x="24338" y="172006"/>
                  <a:pt x="26624" y="175144"/>
                  <a:pt x="29367" y="177609"/>
                </a:cubicBezTo>
                <a:cubicBezTo>
                  <a:pt x="33169" y="181023"/>
                  <a:pt x="37811" y="183338"/>
                  <a:pt x="42402" y="185581"/>
                </a:cubicBezTo>
                <a:cubicBezTo>
                  <a:pt x="46994" y="187824"/>
                  <a:pt x="51658" y="190070"/>
                  <a:pt x="55553" y="193377"/>
                </a:cubicBezTo>
                <a:cubicBezTo>
                  <a:pt x="58857" y="196191"/>
                  <a:pt x="61584" y="199906"/>
                  <a:pt x="62609" y="204080"/>
                </a:cubicBezTo>
                <a:lnTo>
                  <a:pt x="62609" y="204159"/>
                </a:lnTo>
                <a:cubicBezTo>
                  <a:pt x="62613" y="204146"/>
                  <a:pt x="62616" y="204133"/>
                  <a:pt x="62619" y="204120"/>
                </a:cubicBezTo>
                <a:cubicBezTo>
                  <a:pt x="62623" y="204133"/>
                  <a:pt x="62629" y="204146"/>
                  <a:pt x="62633" y="204159"/>
                </a:cubicBezTo>
                <a:lnTo>
                  <a:pt x="62633" y="204080"/>
                </a:lnTo>
                <a:cubicBezTo>
                  <a:pt x="63654" y="199906"/>
                  <a:pt x="66381" y="196191"/>
                  <a:pt x="69689" y="193377"/>
                </a:cubicBezTo>
                <a:cubicBezTo>
                  <a:pt x="73580" y="190066"/>
                  <a:pt x="78245" y="187820"/>
                  <a:pt x="82836" y="185581"/>
                </a:cubicBezTo>
                <a:cubicBezTo>
                  <a:pt x="87431" y="183342"/>
                  <a:pt x="92069" y="181023"/>
                  <a:pt x="95871" y="177609"/>
                </a:cubicBezTo>
                <a:cubicBezTo>
                  <a:pt x="98618" y="175144"/>
                  <a:pt x="100901" y="172002"/>
                  <a:pt x="102022" y="168526"/>
                </a:cubicBezTo>
                <a:cubicBezTo>
                  <a:pt x="102569" y="166830"/>
                  <a:pt x="104122" y="165663"/>
                  <a:pt x="105903" y="165663"/>
                </a:cubicBezTo>
                <a:lnTo>
                  <a:pt x="111603" y="165663"/>
                </a:lnTo>
                <a:cubicBezTo>
                  <a:pt x="119134" y="165663"/>
                  <a:pt x="125238" y="159555"/>
                  <a:pt x="125238" y="152024"/>
                </a:cubicBezTo>
                <a:lnTo>
                  <a:pt x="125238" y="53851"/>
                </a:lnTo>
                <a:cubicBezTo>
                  <a:pt x="125238" y="45375"/>
                  <a:pt x="118367" y="38501"/>
                  <a:pt x="109888" y="38501"/>
                </a:cubicBezTo>
                <a:lnTo>
                  <a:pt x="105903" y="38501"/>
                </a:lnTo>
                <a:cubicBezTo>
                  <a:pt x="104119" y="38501"/>
                  <a:pt x="102569" y="37333"/>
                  <a:pt x="102022" y="35634"/>
                </a:cubicBezTo>
                <a:cubicBezTo>
                  <a:pt x="100901" y="32158"/>
                  <a:pt x="98618" y="29019"/>
                  <a:pt x="95871" y="26554"/>
                </a:cubicBezTo>
                <a:cubicBezTo>
                  <a:pt x="92069" y="23137"/>
                  <a:pt x="87428" y="20821"/>
                  <a:pt x="82836" y="18582"/>
                </a:cubicBezTo>
                <a:cubicBezTo>
                  <a:pt x="78245" y="16339"/>
                  <a:pt x="73580" y="14093"/>
                  <a:pt x="69689" y="10783"/>
                </a:cubicBezTo>
                <a:cubicBezTo>
                  <a:pt x="66381" y="7969"/>
                  <a:pt x="63654" y="4254"/>
                  <a:pt x="62629" y="80"/>
                </a:cubicBezTo>
                <a:lnTo>
                  <a:pt x="62629" y="0"/>
                </a:lnTo>
                <a:cubicBezTo>
                  <a:pt x="62629" y="14"/>
                  <a:pt x="62623" y="27"/>
                  <a:pt x="62619" y="40"/>
                </a:cubicBezTo>
                <a:cubicBezTo>
                  <a:pt x="62616" y="27"/>
                  <a:pt x="62613" y="14"/>
                  <a:pt x="62609" y="0"/>
                </a:cubicBezTo>
                <a:close/>
              </a:path>
            </a:pathLst>
          </a:custGeom>
          <a:solidFill>
            <a:schemeClr val="accent1">
              <a:alpha val="178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 name="Google Shape;1300;p46"/>
          <p:cNvGrpSpPr/>
          <p:nvPr/>
        </p:nvGrpSpPr>
        <p:grpSpPr>
          <a:xfrm>
            <a:off x="1906771" y="1691346"/>
            <a:ext cx="1251227" cy="1366744"/>
            <a:chOff x="1376375" y="238125"/>
            <a:chExt cx="1862500" cy="2034450"/>
          </a:xfrm>
        </p:grpSpPr>
        <p:sp>
          <p:nvSpPr>
            <p:cNvPr id="1301" name="Google Shape;1301;p46"/>
            <p:cNvSpPr/>
            <p:nvPr/>
          </p:nvSpPr>
          <p:spPr>
            <a:xfrm>
              <a:off x="1492700" y="1829200"/>
              <a:ext cx="1618175" cy="443375"/>
            </a:xfrm>
            <a:custGeom>
              <a:avLst/>
              <a:gdLst/>
              <a:ahLst/>
              <a:cxnLst/>
              <a:rect l="l" t="t" r="r" b="b"/>
              <a:pathLst>
                <a:path w="64727" h="17735" extrusionOk="0">
                  <a:moveTo>
                    <a:pt x="1" y="1"/>
                  </a:moveTo>
                  <a:lnTo>
                    <a:pt x="1" y="17735"/>
                  </a:lnTo>
                  <a:lnTo>
                    <a:pt x="64726" y="17735"/>
                  </a:lnTo>
                  <a:lnTo>
                    <a:pt x="647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1376375" y="1294225"/>
              <a:ext cx="326200" cy="279150"/>
            </a:xfrm>
            <a:custGeom>
              <a:avLst/>
              <a:gdLst/>
              <a:ahLst/>
              <a:cxnLst/>
              <a:rect l="l" t="t" r="r" b="b"/>
              <a:pathLst>
                <a:path w="13048" h="11166" extrusionOk="0">
                  <a:moveTo>
                    <a:pt x="6524" y="1"/>
                  </a:moveTo>
                  <a:cubicBezTo>
                    <a:pt x="5384" y="1140"/>
                    <a:pt x="4058" y="2066"/>
                    <a:pt x="2634" y="2818"/>
                  </a:cubicBezTo>
                  <a:cubicBezTo>
                    <a:pt x="1036" y="3661"/>
                    <a:pt x="1" y="5013"/>
                    <a:pt x="1" y="6535"/>
                  </a:cubicBezTo>
                  <a:cubicBezTo>
                    <a:pt x="1" y="9092"/>
                    <a:pt x="2921" y="11165"/>
                    <a:pt x="6524" y="11165"/>
                  </a:cubicBezTo>
                  <a:cubicBezTo>
                    <a:pt x="10126" y="11165"/>
                    <a:pt x="13048" y="9092"/>
                    <a:pt x="13048" y="6535"/>
                  </a:cubicBezTo>
                  <a:cubicBezTo>
                    <a:pt x="13048" y="5011"/>
                    <a:pt x="12011" y="3661"/>
                    <a:pt x="10413" y="2818"/>
                  </a:cubicBezTo>
                  <a:cubicBezTo>
                    <a:pt x="8989" y="2066"/>
                    <a:pt x="7664" y="1139"/>
                    <a:pt x="65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6"/>
            <p:cNvSpPr/>
            <p:nvPr/>
          </p:nvSpPr>
          <p:spPr>
            <a:xfrm>
              <a:off x="1411975" y="1517975"/>
              <a:ext cx="255000" cy="754600"/>
            </a:xfrm>
            <a:custGeom>
              <a:avLst/>
              <a:gdLst/>
              <a:ahLst/>
              <a:cxnLst/>
              <a:rect l="l" t="t" r="r" b="b"/>
              <a:pathLst>
                <a:path w="10200" h="30184" extrusionOk="0">
                  <a:moveTo>
                    <a:pt x="1" y="1"/>
                  </a:moveTo>
                  <a:lnTo>
                    <a:pt x="1" y="30184"/>
                  </a:lnTo>
                  <a:lnTo>
                    <a:pt x="10199" y="30184"/>
                  </a:lnTo>
                  <a:lnTo>
                    <a:pt x="101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6"/>
            <p:cNvSpPr/>
            <p:nvPr/>
          </p:nvSpPr>
          <p:spPr>
            <a:xfrm>
              <a:off x="1396825" y="1497450"/>
              <a:ext cx="285300" cy="57750"/>
            </a:xfrm>
            <a:custGeom>
              <a:avLst/>
              <a:gdLst/>
              <a:ahLst/>
              <a:cxnLst/>
              <a:rect l="l" t="t" r="r" b="b"/>
              <a:pathLst>
                <a:path w="11412" h="2310" extrusionOk="0">
                  <a:moveTo>
                    <a:pt x="0" y="0"/>
                  </a:moveTo>
                  <a:lnTo>
                    <a:pt x="0" y="2309"/>
                  </a:lnTo>
                  <a:lnTo>
                    <a:pt x="11412" y="2309"/>
                  </a:lnTo>
                  <a:lnTo>
                    <a:pt x="114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6"/>
            <p:cNvSpPr/>
            <p:nvPr/>
          </p:nvSpPr>
          <p:spPr>
            <a:xfrm>
              <a:off x="1492700" y="1578125"/>
              <a:ext cx="93550" cy="132575"/>
            </a:xfrm>
            <a:custGeom>
              <a:avLst/>
              <a:gdLst/>
              <a:ahLst/>
              <a:cxnLst/>
              <a:rect l="l" t="t" r="r" b="b"/>
              <a:pathLst>
                <a:path w="3742" h="5303" extrusionOk="0">
                  <a:moveTo>
                    <a:pt x="1871" y="1"/>
                  </a:moveTo>
                  <a:lnTo>
                    <a:pt x="1806" y="65"/>
                  </a:lnTo>
                  <a:cubicBezTo>
                    <a:pt x="1541" y="331"/>
                    <a:pt x="1226" y="538"/>
                    <a:pt x="886" y="697"/>
                  </a:cubicBezTo>
                  <a:cubicBezTo>
                    <a:pt x="495" y="880"/>
                    <a:pt x="241" y="1169"/>
                    <a:pt x="241" y="1496"/>
                  </a:cubicBezTo>
                  <a:cubicBezTo>
                    <a:pt x="241" y="1727"/>
                    <a:pt x="369" y="1940"/>
                    <a:pt x="582" y="2110"/>
                  </a:cubicBezTo>
                  <a:lnTo>
                    <a:pt x="582" y="2110"/>
                  </a:lnTo>
                  <a:cubicBezTo>
                    <a:pt x="230" y="2255"/>
                    <a:pt x="1" y="2599"/>
                    <a:pt x="1" y="2981"/>
                  </a:cubicBezTo>
                  <a:lnTo>
                    <a:pt x="1" y="5302"/>
                  </a:lnTo>
                  <a:lnTo>
                    <a:pt x="3741" y="5302"/>
                  </a:lnTo>
                  <a:lnTo>
                    <a:pt x="3741" y="2981"/>
                  </a:lnTo>
                  <a:cubicBezTo>
                    <a:pt x="3741" y="2599"/>
                    <a:pt x="3512" y="2255"/>
                    <a:pt x="3160" y="2110"/>
                  </a:cubicBezTo>
                  <a:lnTo>
                    <a:pt x="3160" y="2110"/>
                  </a:lnTo>
                  <a:cubicBezTo>
                    <a:pt x="3374" y="1940"/>
                    <a:pt x="3501" y="1727"/>
                    <a:pt x="3501" y="1496"/>
                  </a:cubicBezTo>
                  <a:cubicBezTo>
                    <a:pt x="3501" y="1169"/>
                    <a:pt x="3247" y="880"/>
                    <a:pt x="2856" y="697"/>
                  </a:cubicBezTo>
                  <a:cubicBezTo>
                    <a:pt x="2517" y="538"/>
                    <a:pt x="2201" y="331"/>
                    <a:pt x="1936" y="65"/>
                  </a:cubicBezTo>
                  <a:lnTo>
                    <a:pt x="18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6"/>
            <p:cNvSpPr/>
            <p:nvPr/>
          </p:nvSpPr>
          <p:spPr>
            <a:xfrm>
              <a:off x="1458475" y="1892925"/>
              <a:ext cx="162000" cy="229625"/>
            </a:xfrm>
            <a:custGeom>
              <a:avLst/>
              <a:gdLst/>
              <a:ahLst/>
              <a:cxnLst/>
              <a:rect l="l" t="t" r="r" b="b"/>
              <a:pathLst>
                <a:path w="6480" h="9185" extrusionOk="0">
                  <a:moveTo>
                    <a:pt x="3240" y="0"/>
                  </a:moveTo>
                  <a:lnTo>
                    <a:pt x="3128" y="113"/>
                  </a:lnTo>
                  <a:cubicBezTo>
                    <a:pt x="2668" y="572"/>
                    <a:pt x="2123" y="932"/>
                    <a:pt x="1534" y="1207"/>
                  </a:cubicBezTo>
                  <a:cubicBezTo>
                    <a:pt x="855" y="1524"/>
                    <a:pt x="418" y="2025"/>
                    <a:pt x="418" y="2590"/>
                  </a:cubicBezTo>
                  <a:cubicBezTo>
                    <a:pt x="418" y="2991"/>
                    <a:pt x="639" y="3360"/>
                    <a:pt x="1010" y="3654"/>
                  </a:cubicBezTo>
                  <a:lnTo>
                    <a:pt x="1010" y="3654"/>
                  </a:lnTo>
                  <a:cubicBezTo>
                    <a:pt x="399" y="3906"/>
                    <a:pt x="0" y="4501"/>
                    <a:pt x="0" y="5162"/>
                  </a:cubicBezTo>
                  <a:lnTo>
                    <a:pt x="0" y="9185"/>
                  </a:lnTo>
                  <a:lnTo>
                    <a:pt x="6480" y="9185"/>
                  </a:lnTo>
                  <a:lnTo>
                    <a:pt x="6480" y="5162"/>
                  </a:lnTo>
                  <a:cubicBezTo>
                    <a:pt x="6480" y="4501"/>
                    <a:pt x="6081" y="3906"/>
                    <a:pt x="5471" y="3654"/>
                  </a:cubicBezTo>
                  <a:lnTo>
                    <a:pt x="5471" y="3654"/>
                  </a:lnTo>
                  <a:cubicBezTo>
                    <a:pt x="5841" y="3360"/>
                    <a:pt x="6062" y="2991"/>
                    <a:pt x="6062" y="2590"/>
                  </a:cubicBezTo>
                  <a:cubicBezTo>
                    <a:pt x="6062" y="2026"/>
                    <a:pt x="5625" y="1524"/>
                    <a:pt x="4947" y="1207"/>
                  </a:cubicBezTo>
                  <a:cubicBezTo>
                    <a:pt x="4358" y="932"/>
                    <a:pt x="3812" y="572"/>
                    <a:pt x="3352" y="113"/>
                  </a:cubicBezTo>
                  <a:lnTo>
                    <a:pt x="3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6"/>
            <p:cNvSpPr/>
            <p:nvPr/>
          </p:nvSpPr>
          <p:spPr>
            <a:xfrm>
              <a:off x="1701900" y="461375"/>
              <a:ext cx="1210250" cy="834825"/>
            </a:xfrm>
            <a:custGeom>
              <a:avLst/>
              <a:gdLst/>
              <a:ahLst/>
              <a:cxnLst/>
              <a:rect l="l" t="t" r="r" b="b"/>
              <a:pathLst>
                <a:path w="48410" h="33393" extrusionOk="0">
                  <a:moveTo>
                    <a:pt x="24205" y="1"/>
                  </a:moveTo>
                  <a:cubicBezTo>
                    <a:pt x="19979" y="3408"/>
                    <a:pt x="15059" y="6179"/>
                    <a:pt x="9773" y="8428"/>
                  </a:cubicBezTo>
                  <a:cubicBezTo>
                    <a:pt x="3843" y="10952"/>
                    <a:pt x="0" y="14990"/>
                    <a:pt x="0" y="19544"/>
                  </a:cubicBezTo>
                  <a:cubicBezTo>
                    <a:pt x="0" y="27193"/>
                    <a:pt x="10837" y="33392"/>
                    <a:pt x="24205" y="33392"/>
                  </a:cubicBezTo>
                  <a:cubicBezTo>
                    <a:pt x="37572" y="33392"/>
                    <a:pt x="48409" y="27193"/>
                    <a:pt x="48409" y="19544"/>
                  </a:cubicBezTo>
                  <a:cubicBezTo>
                    <a:pt x="48409" y="14990"/>
                    <a:pt x="44567" y="10952"/>
                    <a:pt x="38637" y="8427"/>
                  </a:cubicBezTo>
                  <a:cubicBezTo>
                    <a:pt x="33351" y="6179"/>
                    <a:pt x="28431" y="3408"/>
                    <a:pt x="242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6"/>
            <p:cNvSpPr/>
            <p:nvPr/>
          </p:nvSpPr>
          <p:spPr>
            <a:xfrm>
              <a:off x="1998075" y="461375"/>
              <a:ext cx="609400" cy="834825"/>
            </a:xfrm>
            <a:custGeom>
              <a:avLst/>
              <a:gdLst/>
              <a:ahLst/>
              <a:cxnLst/>
              <a:rect l="l" t="t" r="r" b="b"/>
              <a:pathLst>
                <a:path w="24376" h="33393" extrusionOk="0">
                  <a:moveTo>
                    <a:pt x="12188" y="1"/>
                  </a:moveTo>
                  <a:cubicBezTo>
                    <a:pt x="10061" y="3408"/>
                    <a:pt x="7584" y="6179"/>
                    <a:pt x="4922" y="8428"/>
                  </a:cubicBezTo>
                  <a:cubicBezTo>
                    <a:pt x="1936" y="10952"/>
                    <a:pt x="1" y="14990"/>
                    <a:pt x="1" y="19544"/>
                  </a:cubicBezTo>
                  <a:cubicBezTo>
                    <a:pt x="1" y="27193"/>
                    <a:pt x="5458" y="33392"/>
                    <a:pt x="12188" y="33392"/>
                  </a:cubicBezTo>
                  <a:cubicBezTo>
                    <a:pt x="18920" y="33392"/>
                    <a:pt x="24375" y="27193"/>
                    <a:pt x="24375" y="19544"/>
                  </a:cubicBezTo>
                  <a:cubicBezTo>
                    <a:pt x="24375" y="14990"/>
                    <a:pt x="22440" y="10952"/>
                    <a:pt x="19454" y="8427"/>
                  </a:cubicBezTo>
                  <a:cubicBezTo>
                    <a:pt x="16793" y="6179"/>
                    <a:pt x="14317" y="3408"/>
                    <a:pt x="12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6"/>
            <p:cNvSpPr/>
            <p:nvPr/>
          </p:nvSpPr>
          <p:spPr>
            <a:xfrm>
              <a:off x="1771650" y="1073475"/>
              <a:ext cx="1073625" cy="1199100"/>
            </a:xfrm>
            <a:custGeom>
              <a:avLst/>
              <a:gdLst/>
              <a:ahLst/>
              <a:cxnLst/>
              <a:rect l="l" t="t" r="r" b="b"/>
              <a:pathLst>
                <a:path w="42945" h="47964" extrusionOk="0">
                  <a:moveTo>
                    <a:pt x="0" y="0"/>
                  </a:moveTo>
                  <a:lnTo>
                    <a:pt x="0" y="47964"/>
                  </a:lnTo>
                  <a:lnTo>
                    <a:pt x="42944" y="47964"/>
                  </a:lnTo>
                  <a:lnTo>
                    <a:pt x="429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6"/>
            <p:cNvSpPr/>
            <p:nvPr/>
          </p:nvSpPr>
          <p:spPr>
            <a:xfrm>
              <a:off x="1962300" y="1303225"/>
              <a:ext cx="700950" cy="969350"/>
            </a:xfrm>
            <a:custGeom>
              <a:avLst/>
              <a:gdLst/>
              <a:ahLst/>
              <a:cxnLst/>
              <a:rect l="l" t="t" r="r" b="b"/>
              <a:pathLst>
                <a:path w="28038" h="38774" extrusionOk="0">
                  <a:moveTo>
                    <a:pt x="14020" y="1"/>
                  </a:moveTo>
                  <a:lnTo>
                    <a:pt x="11993" y="2028"/>
                  </a:lnTo>
                  <a:cubicBezTo>
                    <a:pt x="10609" y="3411"/>
                    <a:pt x="8886" y="4590"/>
                    <a:pt x="6873" y="5532"/>
                  </a:cubicBezTo>
                  <a:cubicBezTo>
                    <a:pt x="3515" y="7102"/>
                    <a:pt x="1511" y="9751"/>
                    <a:pt x="1511" y="12616"/>
                  </a:cubicBezTo>
                  <a:cubicBezTo>
                    <a:pt x="1511" y="13806"/>
                    <a:pt x="1853" y="14963"/>
                    <a:pt x="2502" y="16024"/>
                  </a:cubicBezTo>
                  <a:cubicBezTo>
                    <a:pt x="931" y="17537"/>
                    <a:pt x="0" y="19647"/>
                    <a:pt x="0" y="21922"/>
                  </a:cubicBezTo>
                  <a:lnTo>
                    <a:pt x="0" y="38774"/>
                  </a:lnTo>
                  <a:lnTo>
                    <a:pt x="28038" y="38774"/>
                  </a:lnTo>
                  <a:lnTo>
                    <a:pt x="28038" y="21922"/>
                  </a:lnTo>
                  <a:cubicBezTo>
                    <a:pt x="28038" y="19647"/>
                    <a:pt x="27109" y="17537"/>
                    <a:pt x="25537" y="16024"/>
                  </a:cubicBezTo>
                  <a:cubicBezTo>
                    <a:pt x="26187" y="14963"/>
                    <a:pt x="26529" y="13806"/>
                    <a:pt x="26529" y="12616"/>
                  </a:cubicBezTo>
                  <a:cubicBezTo>
                    <a:pt x="26529" y="9751"/>
                    <a:pt x="24524" y="7102"/>
                    <a:pt x="21166" y="5532"/>
                  </a:cubicBezTo>
                  <a:cubicBezTo>
                    <a:pt x="19154" y="4590"/>
                    <a:pt x="17430" y="3411"/>
                    <a:pt x="16047" y="2028"/>
                  </a:cubicBezTo>
                  <a:lnTo>
                    <a:pt x="140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6"/>
            <p:cNvSpPr/>
            <p:nvPr/>
          </p:nvSpPr>
          <p:spPr>
            <a:xfrm>
              <a:off x="2019600" y="1384275"/>
              <a:ext cx="586375" cy="831025"/>
            </a:xfrm>
            <a:custGeom>
              <a:avLst/>
              <a:gdLst/>
              <a:ahLst/>
              <a:cxnLst/>
              <a:rect l="l" t="t" r="r" b="b"/>
              <a:pathLst>
                <a:path w="23455" h="33241" extrusionOk="0">
                  <a:moveTo>
                    <a:pt x="11728" y="1"/>
                  </a:moveTo>
                  <a:lnTo>
                    <a:pt x="11321" y="407"/>
                  </a:lnTo>
                  <a:cubicBezTo>
                    <a:pt x="9658" y="2071"/>
                    <a:pt x="7683" y="3371"/>
                    <a:pt x="5552" y="4367"/>
                  </a:cubicBezTo>
                  <a:cubicBezTo>
                    <a:pt x="3096" y="5515"/>
                    <a:pt x="1511" y="7331"/>
                    <a:pt x="1511" y="9375"/>
                  </a:cubicBezTo>
                  <a:cubicBezTo>
                    <a:pt x="1511" y="10826"/>
                    <a:pt x="2312" y="12160"/>
                    <a:pt x="3653" y="13225"/>
                  </a:cubicBezTo>
                  <a:lnTo>
                    <a:pt x="3653" y="13225"/>
                  </a:lnTo>
                  <a:cubicBezTo>
                    <a:pt x="1511" y="14109"/>
                    <a:pt x="1" y="16218"/>
                    <a:pt x="1" y="18680"/>
                  </a:cubicBezTo>
                  <a:lnTo>
                    <a:pt x="1" y="33240"/>
                  </a:lnTo>
                  <a:lnTo>
                    <a:pt x="23454" y="33240"/>
                  </a:lnTo>
                  <a:lnTo>
                    <a:pt x="23454" y="18680"/>
                  </a:lnTo>
                  <a:cubicBezTo>
                    <a:pt x="23454" y="16218"/>
                    <a:pt x="21945" y="14109"/>
                    <a:pt x="19801" y="13225"/>
                  </a:cubicBezTo>
                  <a:lnTo>
                    <a:pt x="19801" y="13225"/>
                  </a:lnTo>
                  <a:cubicBezTo>
                    <a:pt x="21144" y="12160"/>
                    <a:pt x="21944" y="10826"/>
                    <a:pt x="21944" y="9375"/>
                  </a:cubicBezTo>
                  <a:cubicBezTo>
                    <a:pt x="21944" y="7330"/>
                    <a:pt x="20358" y="5515"/>
                    <a:pt x="17903" y="4367"/>
                  </a:cubicBezTo>
                  <a:cubicBezTo>
                    <a:pt x="15772" y="3371"/>
                    <a:pt x="13798" y="2071"/>
                    <a:pt x="12134" y="407"/>
                  </a:cubicBezTo>
                  <a:lnTo>
                    <a:pt x="117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6"/>
            <p:cNvSpPr/>
            <p:nvPr/>
          </p:nvSpPr>
          <p:spPr>
            <a:xfrm>
              <a:off x="2182125" y="238125"/>
              <a:ext cx="252425" cy="171375"/>
            </a:xfrm>
            <a:custGeom>
              <a:avLst/>
              <a:gdLst/>
              <a:ahLst/>
              <a:cxnLst/>
              <a:rect l="l" t="t" r="r" b="b"/>
              <a:pathLst>
                <a:path w="10097" h="6855" extrusionOk="0">
                  <a:moveTo>
                    <a:pt x="339" y="0"/>
                  </a:moveTo>
                  <a:cubicBezTo>
                    <a:pt x="115" y="576"/>
                    <a:pt x="1" y="1189"/>
                    <a:pt x="1" y="1806"/>
                  </a:cubicBezTo>
                  <a:cubicBezTo>
                    <a:pt x="1" y="4595"/>
                    <a:pt x="2260" y="6855"/>
                    <a:pt x="5048" y="6855"/>
                  </a:cubicBezTo>
                  <a:cubicBezTo>
                    <a:pt x="7836" y="6855"/>
                    <a:pt x="10096" y="4595"/>
                    <a:pt x="10096" y="1806"/>
                  </a:cubicBezTo>
                  <a:cubicBezTo>
                    <a:pt x="10095" y="1189"/>
                    <a:pt x="9980" y="576"/>
                    <a:pt x="9758" y="0"/>
                  </a:cubicBezTo>
                  <a:cubicBezTo>
                    <a:pt x="9525" y="2395"/>
                    <a:pt x="7505" y="4268"/>
                    <a:pt x="5048" y="4268"/>
                  </a:cubicBezTo>
                  <a:cubicBezTo>
                    <a:pt x="2592" y="4268"/>
                    <a:pt x="573" y="2395"/>
                    <a:pt x="3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6"/>
            <p:cNvSpPr/>
            <p:nvPr/>
          </p:nvSpPr>
          <p:spPr>
            <a:xfrm>
              <a:off x="2254100" y="393900"/>
              <a:ext cx="97125" cy="93450"/>
            </a:xfrm>
            <a:custGeom>
              <a:avLst/>
              <a:gdLst/>
              <a:ahLst/>
              <a:cxnLst/>
              <a:rect l="l" t="t" r="r" b="b"/>
              <a:pathLst>
                <a:path w="3885" h="3738" extrusionOk="0">
                  <a:moveTo>
                    <a:pt x="2015" y="1"/>
                  </a:moveTo>
                  <a:cubicBezTo>
                    <a:pt x="1259" y="1"/>
                    <a:pt x="578" y="456"/>
                    <a:pt x="290" y="1155"/>
                  </a:cubicBezTo>
                  <a:cubicBezTo>
                    <a:pt x="0" y="1853"/>
                    <a:pt x="160" y="2657"/>
                    <a:pt x="695" y="3191"/>
                  </a:cubicBezTo>
                  <a:cubicBezTo>
                    <a:pt x="1052" y="3548"/>
                    <a:pt x="1530" y="3738"/>
                    <a:pt x="2016" y="3738"/>
                  </a:cubicBezTo>
                  <a:cubicBezTo>
                    <a:pt x="2257" y="3738"/>
                    <a:pt x="2499" y="3691"/>
                    <a:pt x="2730" y="3596"/>
                  </a:cubicBezTo>
                  <a:cubicBezTo>
                    <a:pt x="3429" y="3306"/>
                    <a:pt x="3884" y="2626"/>
                    <a:pt x="3884" y="1870"/>
                  </a:cubicBezTo>
                  <a:cubicBezTo>
                    <a:pt x="3884" y="838"/>
                    <a:pt x="3047" y="1"/>
                    <a:pt x="2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6"/>
            <p:cNvSpPr/>
            <p:nvPr/>
          </p:nvSpPr>
          <p:spPr>
            <a:xfrm>
              <a:off x="1388725" y="1766275"/>
              <a:ext cx="309000" cy="62950"/>
            </a:xfrm>
            <a:custGeom>
              <a:avLst/>
              <a:gdLst/>
              <a:ahLst/>
              <a:cxnLst/>
              <a:rect l="l" t="t" r="r" b="b"/>
              <a:pathLst>
                <a:path w="12360" h="2518" extrusionOk="0">
                  <a:moveTo>
                    <a:pt x="0" y="0"/>
                  </a:moveTo>
                  <a:lnTo>
                    <a:pt x="0" y="2518"/>
                  </a:lnTo>
                  <a:lnTo>
                    <a:pt x="12360" y="2518"/>
                  </a:lnTo>
                  <a:lnTo>
                    <a:pt x="123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6"/>
            <p:cNvSpPr/>
            <p:nvPr/>
          </p:nvSpPr>
          <p:spPr>
            <a:xfrm>
              <a:off x="1434175" y="1043575"/>
              <a:ext cx="205975" cy="206000"/>
            </a:xfrm>
            <a:custGeom>
              <a:avLst/>
              <a:gdLst/>
              <a:ahLst/>
              <a:cxnLst/>
              <a:rect l="l" t="t" r="r" b="b"/>
              <a:pathLst>
                <a:path w="8239" h="8240" extrusionOk="0">
                  <a:moveTo>
                    <a:pt x="3168" y="0"/>
                  </a:moveTo>
                  <a:cubicBezTo>
                    <a:pt x="1349" y="455"/>
                    <a:pt x="0" y="2096"/>
                    <a:pt x="0" y="4056"/>
                  </a:cubicBezTo>
                  <a:cubicBezTo>
                    <a:pt x="0" y="6366"/>
                    <a:pt x="1873" y="8240"/>
                    <a:pt x="4185" y="8240"/>
                  </a:cubicBezTo>
                  <a:cubicBezTo>
                    <a:pt x="6143" y="8240"/>
                    <a:pt x="7784" y="6891"/>
                    <a:pt x="8239" y="5072"/>
                  </a:cubicBezTo>
                  <a:lnTo>
                    <a:pt x="8239" y="5072"/>
                  </a:lnTo>
                  <a:cubicBezTo>
                    <a:pt x="7578" y="5958"/>
                    <a:pt x="6525" y="6535"/>
                    <a:pt x="5333" y="6535"/>
                  </a:cubicBezTo>
                  <a:cubicBezTo>
                    <a:pt x="3329" y="6535"/>
                    <a:pt x="1704" y="4911"/>
                    <a:pt x="1704" y="2906"/>
                  </a:cubicBezTo>
                  <a:cubicBezTo>
                    <a:pt x="1704" y="1715"/>
                    <a:pt x="2281" y="662"/>
                    <a:pt x="31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6"/>
            <p:cNvSpPr/>
            <p:nvPr/>
          </p:nvSpPr>
          <p:spPr>
            <a:xfrm>
              <a:off x="1503450" y="1237025"/>
              <a:ext cx="71175" cy="68500"/>
            </a:xfrm>
            <a:custGeom>
              <a:avLst/>
              <a:gdLst/>
              <a:ahLst/>
              <a:cxnLst/>
              <a:rect l="l" t="t" r="r" b="b"/>
              <a:pathLst>
                <a:path w="2847" h="2740" extrusionOk="0">
                  <a:moveTo>
                    <a:pt x="1477" y="1"/>
                  </a:moveTo>
                  <a:cubicBezTo>
                    <a:pt x="923" y="1"/>
                    <a:pt x="423" y="335"/>
                    <a:pt x="212" y="845"/>
                  </a:cubicBezTo>
                  <a:cubicBezTo>
                    <a:pt x="0" y="1357"/>
                    <a:pt x="117" y="1947"/>
                    <a:pt x="508" y="2338"/>
                  </a:cubicBezTo>
                  <a:cubicBezTo>
                    <a:pt x="770" y="2600"/>
                    <a:pt x="1120" y="2739"/>
                    <a:pt x="1476" y="2739"/>
                  </a:cubicBezTo>
                  <a:cubicBezTo>
                    <a:pt x="1653" y="2739"/>
                    <a:pt x="1831" y="2705"/>
                    <a:pt x="2001" y="2634"/>
                  </a:cubicBezTo>
                  <a:cubicBezTo>
                    <a:pt x="2511" y="2423"/>
                    <a:pt x="2845" y="1924"/>
                    <a:pt x="2846" y="1370"/>
                  </a:cubicBezTo>
                  <a:cubicBezTo>
                    <a:pt x="2846" y="613"/>
                    <a:pt x="2233" y="1"/>
                    <a:pt x="14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6"/>
            <p:cNvSpPr/>
            <p:nvPr/>
          </p:nvSpPr>
          <p:spPr>
            <a:xfrm>
              <a:off x="2912650" y="1294225"/>
              <a:ext cx="326225" cy="279150"/>
            </a:xfrm>
            <a:custGeom>
              <a:avLst/>
              <a:gdLst/>
              <a:ahLst/>
              <a:cxnLst/>
              <a:rect l="l" t="t" r="r" b="b"/>
              <a:pathLst>
                <a:path w="13049" h="11166" extrusionOk="0">
                  <a:moveTo>
                    <a:pt x="6524" y="1"/>
                  </a:moveTo>
                  <a:cubicBezTo>
                    <a:pt x="5385" y="1140"/>
                    <a:pt x="4060" y="2066"/>
                    <a:pt x="2634" y="2818"/>
                  </a:cubicBezTo>
                  <a:cubicBezTo>
                    <a:pt x="1037" y="3661"/>
                    <a:pt x="1" y="5013"/>
                    <a:pt x="1" y="6535"/>
                  </a:cubicBezTo>
                  <a:cubicBezTo>
                    <a:pt x="1" y="9092"/>
                    <a:pt x="2921" y="11165"/>
                    <a:pt x="6524" y="11165"/>
                  </a:cubicBezTo>
                  <a:cubicBezTo>
                    <a:pt x="10126" y="11165"/>
                    <a:pt x="13048" y="9092"/>
                    <a:pt x="13048" y="6535"/>
                  </a:cubicBezTo>
                  <a:cubicBezTo>
                    <a:pt x="13048" y="5011"/>
                    <a:pt x="12012" y="3661"/>
                    <a:pt x="10413" y="2818"/>
                  </a:cubicBezTo>
                  <a:cubicBezTo>
                    <a:pt x="8989" y="2066"/>
                    <a:pt x="7663" y="1139"/>
                    <a:pt x="65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2948275" y="1517975"/>
              <a:ext cx="254950" cy="754600"/>
            </a:xfrm>
            <a:custGeom>
              <a:avLst/>
              <a:gdLst/>
              <a:ahLst/>
              <a:cxnLst/>
              <a:rect l="l" t="t" r="r" b="b"/>
              <a:pathLst>
                <a:path w="10198" h="30184" extrusionOk="0">
                  <a:moveTo>
                    <a:pt x="0" y="1"/>
                  </a:moveTo>
                  <a:lnTo>
                    <a:pt x="0" y="30184"/>
                  </a:lnTo>
                  <a:lnTo>
                    <a:pt x="10198" y="30184"/>
                  </a:lnTo>
                  <a:lnTo>
                    <a:pt x="101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2933100" y="1496900"/>
              <a:ext cx="285325" cy="58300"/>
            </a:xfrm>
            <a:custGeom>
              <a:avLst/>
              <a:gdLst/>
              <a:ahLst/>
              <a:cxnLst/>
              <a:rect l="l" t="t" r="r" b="b"/>
              <a:pathLst>
                <a:path w="11413" h="2332" extrusionOk="0">
                  <a:moveTo>
                    <a:pt x="1" y="1"/>
                  </a:moveTo>
                  <a:lnTo>
                    <a:pt x="1" y="2331"/>
                  </a:lnTo>
                  <a:lnTo>
                    <a:pt x="11412" y="2331"/>
                  </a:lnTo>
                  <a:lnTo>
                    <a:pt x="114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6"/>
            <p:cNvSpPr/>
            <p:nvPr/>
          </p:nvSpPr>
          <p:spPr>
            <a:xfrm>
              <a:off x="3029000" y="1578125"/>
              <a:ext cx="93525" cy="132575"/>
            </a:xfrm>
            <a:custGeom>
              <a:avLst/>
              <a:gdLst/>
              <a:ahLst/>
              <a:cxnLst/>
              <a:rect l="l" t="t" r="r" b="b"/>
              <a:pathLst>
                <a:path w="3741" h="5303" extrusionOk="0">
                  <a:moveTo>
                    <a:pt x="1870" y="1"/>
                  </a:moveTo>
                  <a:lnTo>
                    <a:pt x="1805" y="65"/>
                  </a:lnTo>
                  <a:cubicBezTo>
                    <a:pt x="1540" y="331"/>
                    <a:pt x="1225" y="538"/>
                    <a:pt x="885" y="697"/>
                  </a:cubicBezTo>
                  <a:cubicBezTo>
                    <a:pt x="493" y="880"/>
                    <a:pt x="241" y="1169"/>
                    <a:pt x="241" y="1496"/>
                  </a:cubicBezTo>
                  <a:cubicBezTo>
                    <a:pt x="241" y="1727"/>
                    <a:pt x="368" y="1940"/>
                    <a:pt x="582" y="2110"/>
                  </a:cubicBezTo>
                  <a:lnTo>
                    <a:pt x="582" y="2110"/>
                  </a:lnTo>
                  <a:cubicBezTo>
                    <a:pt x="230" y="2255"/>
                    <a:pt x="0" y="2599"/>
                    <a:pt x="0" y="2980"/>
                  </a:cubicBezTo>
                  <a:lnTo>
                    <a:pt x="0" y="5302"/>
                  </a:lnTo>
                  <a:lnTo>
                    <a:pt x="3741" y="5302"/>
                  </a:lnTo>
                  <a:lnTo>
                    <a:pt x="3741" y="2981"/>
                  </a:lnTo>
                  <a:cubicBezTo>
                    <a:pt x="3741" y="2599"/>
                    <a:pt x="3510" y="2255"/>
                    <a:pt x="3158" y="2110"/>
                  </a:cubicBezTo>
                  <a:lnTo>
                    <a:pt x="3158" y="2110"/>
                  </a:lnTo>
                  <a:cubicBezTo>
                    <a:pt x="3372" y="1940"/>
                    <a:pt x="3499" y="1727"/>
                    <a:pt x="3499" y="1496"/>
                  </a:cubicBezTo>
                  <a:cubicBezTo>
                    <a:pt x="3499" y="1169"/>
                    <a:pt x="3247" y="880"/>
                    <a:pt x="2855" y="697"/>
                  </a:cubicBezTo>
                  <a:cubicBezTo>
                    <a:pt x="2515" y="538"/>
                    <a:pt x="2201" y="331"/>
                    <a:pt x="1935" y="65"/>
                  </a:cubicBezTo>
                  <a:lnTo>
                    <a:pt x="18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6"/>
            <p:cNvSpPr/>
            <p:nvPr/>
          </p:nvSpPr>
          <p:spPr>
            <a:xfrm>
              <a:off x="2994750" y="1892925"/>
              <a:ext cx="162025" cy="229625"/>
            </a:xfrm>
            <a:custGeom>
              <a:avLst/>
              <a:gdLst/>
              <a:ahLst/>
              <a:cxnLst/>
              <a:rect l="l" t="t" r="r" b="b"/>
              <a:pathLst>
                <a:path w="6481" h="9185" extrusionOk="0">
                  <a:moveTo>
                    <a:pt x="3240" y="0"/>
                  </a:moveTo>
                  <a:lnTo>
                    <a:pt x="3128" y="113"/>
                  </a:lnTo>
                  <a:cubicBezTo>
                    <a:pt x="2669" y="572"/>
                    <a:pt x="2122" y="932"/>
                    <a:pt x="1534" y="1207"/>
                  </a:cubicBezTo>
                  <a:cubicBezTo>
                    <a:pt x="856" y="1524"/>
                    <a:pt x="417" y="2025"/>
                    <a:pt x="417" y="2590"/>
                  </a:cubicBezTo>
                  <a:cubicBezTo>
                    <a:pt x="417" y="2991"/>
                    <a:pt x="639" y="3360"/>
                    <a:pt x="1009" y="3654"/>
                  </a:cubicBezTo>
                  <a:lnTo>
                    <a:pt x="1009" y="3654"/>
                  </a:lnTo>
                  <a:cubicBezTo>
                    <a:pt x="399" y="3906"/>
                    <a:pt x="1" y="4501"/>
                    <a:pt x="1" y="5162"/>
                  </a:cubicBezTo>
                  <a:lnTo>
                    <a:pt x="1" y="9185"/>
                  </a:lnTo>
                  <a:lnTo>
                    <a:pt x="6480" y="9185"/>
                  </a:lnTo>
                  <a:lnTo>
                    <a:pt x="6480" y="5162"/>
                  </a:lnTo>
                  <a:cubicBezTo>
                    <a:pt x="6480" y="4501"/>
                    <a:pt x="6080" y="3906"/>
                    <a:pt x="5471" y="3654"/>
                  </a:cubicBezTo>
                  <a:lnTo>
                    <a:pt x="5471" y="3654"/>
                  </a:lnTo>
                  <a:cubicBezTo>
                    <a:pt x="5842" y="3360"/>
                    <a:pt x="6063" y="2991"/>
                    <a:pt x="6063" y="2590"/>
                  </a:cubicBezTo>
                  <a:cubicBezTo>
                    <a:pt x="6063" y="2026"/>
                    <a:pt x="5625" y="1524"/>
                    <a:pt x="4946" y="1207"/>
                  </a:cubicBezTo>
                  <a:cubicBezTo>
                    <a:pt x="4357" y="932"/>
                    <a:pt x="3812" y="572"/>
                    <a:pt x="3353" y="113"/>
                  </a:cubicBezTo>
                  <a:lnTo>
                    <a:pt x="32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2925000" y="1766275"/>
              <a:ext cx="309000" cy="62950"/>
            </a:xfrm>
            <a:custGeom>
              <a:avLst/>
              <a:gdLst/>
              <a:ahLst/>
              <a:cxnLst/>
              <a:rect l="l" t="t" r="r" b="b"/>
              <a:pathLst>
                <a:path w="12360" h="2518" extrusionOk="0">
                  <a:moveTo>
                    <a:pt x="1" y="0"/>
                  </a:moveTo>
                  <a:lnTo>
                    <a:pt x="1" y="2518"/>
                  </a:lnTo>
                  <a:lnTo>
                    <a:pt x="12359" y="2518"/>
                  </a:lnTo>
                  <a:lnTo>
                    <a:pt x="123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2970450" y="1043575"/>
              <a:ext cx="206000" cy="206000"/>
            </a:xfrm>
            <a:custGeom>
              <a:avLst/>
              <a:gdLst/>
              <a:ahLst/>
              <a:cxnLst/>
              <a:rect l="l" t="t" r="r" b="b"/>
              <a:pathLst>
                <a:path w="8240" h="8240" extrusionOk="0">
                  <a:moveTo>
                    <a:pt x="3168" y="0"/>
                  </a:moveTo>
                  <a:lnTo>
                    <a:pt x="3168" y="0"/>
                  </a:lnTo>
                  <a:cubicBezTo>
                    <a:pt x="1350" y="455"/>
                    <a:pt x="1" y="2096"/>
                    <a:pt x="1" y="4056"/>
                  </a:cubicBezTo>
                  <a:cubicBezTo>
                    <a:pt x="1" y="6366"/>
                    <a:pt x="1873" y="8240"/>
                    <a:pt x="4185" y="8240"/>
                  </a:cubicBezTo>
                  <a:cubicBezTo>
                    <a:pt x="6144" y="8240"/>
                    <a:pt x="7785" y="6891"/>
                    <a:pt x="8239" y="5072"/>
                  </a:cubicBezTo>
                  <a:lnTo>
                    <a:pt x="8239" y="5072"/>
                  </a:lnTo>
                  <a:cubicBezTo>
                    <a:pt x="7578" y="5958"/>
                    <a:pt x="6524" y="6535"/>
                    <a:pt x="5333" y="6535"/>
                  </a:cubicBezTo>
                  <a:cubicBezTo>
                    <a:pt x="3330" y="6535"/>
                    <a:pt x="1705" y="4911"/>
                    <a:pt x="1705" y="2906"/>
                  </a:cubicBezTo>
                  <a:cubicBezTo>
                    <a:pt x="1705" y="1715"/>
                    <a:pt x="2282" y="662"/>
                    <a:pt x="31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3039700" y="1237025"/>
              <a:ext cx="71175" cy="68500"/>
            </a:xfrm>
            <a:custGeom>
              <a:avLst/>
              <a:gdLst/>
              <a:ahLst/>
              <a:cxnLst/>
              <a:rect l="l" t="t" r="r" b="b"/>
              <a:pathLst>
                <a:path w="2847" h="2740" extrusionOk="0">
                  <a:moveTo>
                    <a:pt x="1477" y="1"/>
                  </a:moveTo>
                  <a:cubicBezTo>
                    <a:pt x="923" y="1"/>
                    <a:pt x="425" y="335"/>
                    <a:pt x="213" y="845"/>
                  </a:cubicBezTo>
                  <a:cubicBezTo>
                    <a:pt x="0" y="1357"/>
                    <a:pt x="117" y="1947"/>
                    <a:pt x="510" y="2338"/>
                  </a:cubicBezTo>
                  <a:cubicBezTo>
                    <a:pt x="771" y="2600"/>
                    <a:pt x="1121" y="2739"/>
                    <a:pt x="1477" y="2739"/>
                  </a:cubicBezTo>
                  <a:cubicBezTo>
                    <a:pt x="1654" y="2739"/>
                    <a:pt x="1832" y="2705"/>
                    <a:pt x="2001" y="2634"/>
                  </a:cubicBezTo>
                  <a:cubicBezTo>
                    <a:pt x="2513" y="2423"/>
                    <a:pt x="2846" y="1924"/>
                    <a:pt x="2846" y="1370"/>
                  </a:cubicBezTo>
                  <a:cubicBezTo>
                    <a:pt x="2846" y="613"/>
                    <a:pt x="2234" y="1"/>
                    <a:pt x="14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1718275" y="1065725"/>
              <a:ext cx="1186075" cy="192700"/>
            </a:xfrm>
            <a:custGeom>
              <a:avLst/>
              <a:gdLst/>
              <a:ahLst/>
              <a:cxnLst/>
              <a:rect l="l" t="t" r="r" b="b"/>
              <a:pathLst>
                <a:path w="47443" h="7708" extrusionOk="0">
                  <a:moveTo>
                    <a:pt x="1" y="0"/>
                  </a:moveTo>
                  <a:lnTo>
                    <a:pt x="1" y="7708"/>
                  </a:lnTo>
                  <a:lnTo>
                    <a:pt x="47442" y="7708"/>
                  </a:lnTo>
                  <a:lnTo>
                    <a:pt x="474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1809575" y="1088325"/>
              <a:ext cx="104125" cy="147550"/>
            </a:xfrm>
            <a:custGeom>
              <a:avLst/>
              <a:gdLst/>
              <a:ahLst/>
              <a:cxnLst/>
              <a:rect l="l" t="t" r="r" b="b"/>
              <a:pathLst>
                <a:path w="4165" h="5902" extrusionOk="0">
                  <a:moveTo>
                    <a:pt x="2083" y="1"/>
                  </a:moveTo>
                  <a:lnTo>
                    <a:pt x="2011" y="72"/>
                  </a:lnTo>
                  <a:cubicBezTo>
                    <a:pt x="1716" y="368"/>
                    <a:pt x="1365" y="598"/>
                    <a:pt x="987" y="775"/>
                  </a:cubicBezTo>
                  <a:cubicBezTo>
                    <a:pt x="551" y="979"/>
                    <a:pt x="270" y="1302"/>
                    <a:pt x="270" y="1664"/>
                  </a:cubicBezTo>
                  <a:cubicBezTo>
                    <a:pt x="270" y="1922"/>
                    <a:pt x="411" y="2159"/>
                    <a:pt x="651" y="2348"/>
                  </a:cubicBezTo>
                  <a:lnTo>
                    <a:pt x="651" y="2348"/>
                  </a:lnTo>
                  <a:cubicBezTo>
                    <a:pt x="258" y="2509"/>
                    <a:pt x="2" y="2892"/>
                    <a:pt x="1" y="3316"/>
                  </a:cubicBezTo>
                  <a:lnTo>
                    <a:pt x="1" y="5901"/>
                  </a:lnTo>
                  <a:lnTo>
                    <a:pt x="4165" y="5901"/>
                  </a:lnTo>
                  <a:lnTo>
                    <a:pt x="4165" y="3316"/>
                  </a:lnTo>
                  <a:cubicBezTo>
                    <a:pt x="4165" y="2892"/>
                    <a:pt x="3909" y="2509"/>
                    <a:pt x="3516" y="2348"/>
                  </a:cubicBezTo>
                  <a:lnTo>
                    <a:pt x="3516" y="2348"/>
                  </a:lnTo>
                  <a:cubicBezTo>
                    <a:pt x="3755" y="2159"/>
                    <a:pt x="3897" y="1922"/>
                    <a:pt x="3897" y="1664"/>
                  </a:cubicBezTo>
                  <a:cubicBezTo>
                    <a:pt x="3897" y="1302"/>
                    <a:pt x="3616" y="979"/>
                    <a:pt x="3179" y="775"/>
                  </a:cubicBezTo>
                  <a:cubicBezTo>
                    <a:pt x="2802" y="598"/>
                    <a:pt x="2451" y="368"/>
                    <a:pt x="2156" y="72"/>
                  </a:cubicBezTo>
                  <a:lnTo>
                    <a:pt x="20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1988425" y="1088325"/>
              <a:ext cx="104150" cy="147550"/>
            </a:xfrm>
            <a:custGeom>
              <a:avLst/>
              <a:gdLst/>
              <a:ahLst/>
              <a:cxnLst/>
              <a:rect l="l" t="t" r="r" b="b"/>
              <a:pathLst>
                <a:path w="4166" h="5902" extrusionOk="0">
                  <a:moveTo>
                    <a:pt x="2083" y="1"/>
                  </a:moveTo>
                  <a:lnTo>
                    <a:pt x="2011" y="72"/>
                  </a:lnTo>
                  <a:cubicBezTo>
                    <a:pt x="1715" y="368"/>
                    <a:pt x="1365" y="598"/>
                    <a:pt x="987" y="775"/>
                  </a:cubicBezTo>
                  <a:cubicBezTo>
                    <a:pt x="551" y="979"/>
                    <a:pt x="270" y="1302"/>
                    <a:pt x="270" y="1664"/>
                  </a:cubicBezTo>
                  <a:cubicBezTo>
                    <a:pt x="270" y="1922"/>
                    <a:pt x="411" y="2159"/>
                    <a:pt x="650" y="2348"/>
                  </a:cubicBezTo>
                  <a:lnTo>
                    <a:pt x="650" y="2348"/>
                  </a:lnTo>
                  <a:cubicBezTo>
                    <a:pt x="258" y="2509"/>
                    <a:pt x="2" y="2892"/>
                    <a:pt x="1" y="3316"/>
                  </a:cubicBezTo>
                  <a:lnTo>
                    <a:pt x="1" y="5901"/>
                  </a:lnTo>
                  <a:lnTo>
                    <a:pt x="4166" y="5901"/>
                  </a:lnTo>
                  <a:lnTo>
                    <a:pt x="4166" y="3316"/>
                  </a:lnTo>
                  <a:cubicBezTo>
                    <a:pt x="4165" y="2892"/>
                    <a:pt x="3909" y="2509"/>
                    <a:pt x="3516" y="2348"/>
                  </a:cubicBezTo>
                  <a:lnTo>
                    <a:pt x="3516" y="2348"/>
                  </a:lnTo>
                  <a:cubicBezTo>
                    <a:pt x="3755" y="2159"/>
                    <a:pt x="3897" y="1922"/>
                    <a:pt x="3897" y="1664"/>
                  </a:cubicBezTo>
                  <a:cubicBezTo>
                    <a:pt x="3897" y="1302"/>
                    <a:pt x="3616" y="979"/>
                    <a:pt x="3179" y="775"/>
                  </a:cubicBezTo>
                  <a:cubicBezTo>
                    <a:pt x="2801" y="598"/>
                    <a:pt x="2451" y="368"/>
                    <a:pt x="2156" y="72"/>
                  </a:cubicBezTo>
                  <a:lnTo>
                    <a:pt x="20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2170100" y="1088325"/>
              <a:ext cx="104100" cy="147550"/>
            </a:xfrm>
            <a:custGeom>
              <a:avLst/>
              <a:gdLst/>
              <a:ahLst/>
              <a:cxnLst/>
              <a:rect l="l" t="t" r="r" b="b"/>
              <a:pathLst>
                <a:path w="4164" h="5902" extrusionOk="0">
                  <a:moveTo>
                    <a:pt x="2083" y="1"/>
                  </a:moveTo>
                  <a:lnTo>
                    <a:pt x="2010" y="72"/>
                  </a:lnTo>
                  <a:cubicBezTo>
                    <a:pt x="1715" y="368"/>
                    <a:pt x="1364" y="598"/>
                    <a:pt x="986" y="775"/>
                  </a:cubicBezTo>
                  <a:cubicBezTo>
                    <a:pt x="550" y="979"/>
                    <a:pt x="269" y="1302"/>
                    <a:pt x="269" y="1664"/>
                  </a:cubicBezTo>
                  <a:cubicBezTo>
                    <a:pt x="269" y="1922"/>
                    <a:pt x="411" y="2159"/>
                    <a:pt x="649" y="2348"/>
                  </a:cubicBezTo>
                  <a:lnTo>
                    <a:pt x="649" y="2348"/>
                  </a:lnTo>
                  <a:cubicBezTo>
                    <a:pt x="257" y="2509"/>
                    <a:pt x="1" y="2891"/>
                    <a:pt x="1" y="3316"/>
                  </a:cubicBezTo>
                  <a:lnTo>
                    <a:pt x="1" y="5901"/>
                  </a:lnTo>
                  <a:lnTo>
                    <a:pt x="4164" y="5901"/>
                  </a:lnTo>
                  <a:lnTo>
                    <a:pt x="4164" y="3316"/>
                  </a:lnTo>
                  <a:cubicBezTo>
                    <a:pt x="4164" y="2891"/>
                    <a:pt x="3908" y="2509"/>
                    <a:pt x="3516" y="2348"/>
                  </a:cubicBezTo>
                  <a:lnTo>
                    <a:pt x="3516" y="2348"/>
                  </a:lnTo>
                  <a:cubicBezTo>
                    <a:pt x="3754" y="2159"/>
                    <a:pt x="3897" y="1922"/>
                    <a:pt x="3897" y="1664"/>
                  </a:cubicBezTo>
                  <a:cubicBezTo>
                    <a:pt x="3897" y="1302"/>
                    <a:pt x="3615" y="979"/>
                    <a:pt x="3180" y="775"/>
                  </a:cubicBezTo>
                  <a:cubicBezTo>
                    <a:pt x="2800" y="598"/>
                    <a:pt x="2450" y="368"/>
                    <a:pt x="2155" y="72"/>
                  </a:cubicBezTo>
                  <a:lnTo>
                    <a:pt x="20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6"/>
            <p:cNvSpPr/>
            <p:nvPr/>
          </p:nvSpPr>
          <p:spPr>
            <a:xfrm>
              <a:off x="2344525" y="1088325"/>
              <a:ext cx="104125" cy="147550"/>
            </a:xfrm>
            <a:custGeom>
              <a:avLst/>
              <a:gdLst/>
              <a:ahLst/>
              <a:cxnLst/>
              <a:rect l="l" t="t" r="r" b="b"/>
              <a:pathLst>
                <a:path w="4165" h="5902" extrusionOk="0">
                  <a:moveTo>
                    <a:pt x="2083" y="1"/>
                  </a:moveTo>
                  <a:lnTo>
                    <a:pt x="2011" y="72"/>
                  </a:lnTo>
                  <a:cubicBezTo>
                    <a:pt x="1716" y="368"/>
                    <a:pt x="1365" y="598"/>
                    <a:pt x="986" y="775"/>
                  </a:cubicBezTo>
                  <a:cubicBezTo>
                    <a:pt x="551" y="979"/>
                    <a:pt x="269" y="1302"/>
                    <a:pt x="269" y="1664"/>
                  </a:cubicBezTo>
                  <a:cubicBezTo>
                    <a:pt x="269" y="1922"/>
                    <a:pt x="411" y="2159"/>
                    <a:pt x="649" y="2348"/>
                  </a:cubicBezTo>
                  <a:lnTo>
                    <a:pt x="649" y="2348"/>
                  </a:lnTo>
                  <a:cubicBezTo>
                    <a:pt x="258" y="2509"/>
                    <a:pt x="1" y="2891"/>
                    <a:pt x="1" y="3316"/>
                  </a:cubicBezTo>
                  <a:lnTo>
                    <a:pt x="1" y="5901"/>
                  </a:lnTo>
                  <a:lnTo>
                    <a:pt x="4165" y="5901"/>
                  </a:lnTo>
                  <a:lnTo>
                    <a:pt x="4165" y="3316"/>
                  </a:lnTo>
                  <a:cubicBezTo>
                    <a:pt x="4165" y="2891"/>
                    <a:pt x="3909" y="2509"/>
                    <a:pt x="3516" y="2348"/>
                  </a:cubicBezTo>
                  <a:lnTo>
                    <a:pt x="3516" y="2348"/>
                  </a:lnTo>
                  <a:cubicBezTo>
                    <a:pt x="3754" y="2159"/>
                    <a:pt x="3897" y="1922"/>
                    <a:pt x="3897" y="1664"/>
                  </a:cubicBezTo>
                  <a:cubicBezTo>
                    <a:pt x="3897" y="1302"/>
                    <a:pt x="3616" y="979"/>
                    <a:pt x="3179" y="775"/>
                  </a:cubicBezTo>
                  <a:cubicBezTo>
                    <a:pt x="2801" y="598"/>
                    <a:pt x="2450" y="368"/>
                    <a:pt x="2154" y="72"/>
                  </a:cubicBezTo>
                  <a:lnTo>
                    <a:pt x="20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2511900" y="1088325"/>
              <a:ext cx="104125" cy="147550"/>
            </a:xfrm>
            <a:custGeom>
              <a:avLst/>
              <a:gdLst/>
              <a:ahLst/>
              <a:cxnLst/>
              <a:rect l="l" t="t" r="r" b="b"/>
              <a:pathLst>
                <a:path w="4165" h="5902" extrusionOk="0">
                  <a:moveTo>
                    <a:pt x="2082" y="1"/>
                  </a:moveTo>
                  <a:lnTo>
                    <a:pt x="2010" y="72"/>
                  </a:lnTo>
                  <a:cubicBezTo>
                    <a:pt x="1715" y="368"/>
                    <a:pt x="1364" y="598"/>
                    <a:pt x="986" y="775"/>
                  </a:cubicBezTo>
                  <a:cubicBezTo>
                    <a:pt x="550" y="979"/>
                    <a:pt x="268" y="1302"/>
                    <a:pt x="268" y="1664"/>
                  </a:cubicBezTo>
                  <a:cubicBezTo>
                    <a:pt x="268" y="1922"/>
                    <a:pt x="411" y="2159"/>
                    <a:pt x="649" y="2348"/>
                  </a:cubicBezTo>
                  <a:lnTo>
                    <a:pt x="649" y="2348"/>
                  </a:lnTo>
                  <a:cubicBezTo>
                    <a:pt x="257" y="2509"/>
                    <a:pt x="0" y="2891"/>
                    <a:pt x="0" y="3316"/>
                  </a:cubicBezTo>
                  <a:lnTo>
                    <a:pt x="0" y="5901"/>
                  </a:lnTo>
                  <a:lnTo>
                    <a:pt x="4164" y="5901"/>
                  </a:lnTo>
                  <a:lnTo>
                    <a:pt x="4164" y="3316"/>
                  </a:lnTo>
                  <a:cubicBezTo>
                    <a:pt x="4164" y="2891"/>
                    <a:pt x="3907" y="2509"/>
                    <a:pt x="3516" y="2348"/>
                  </a:cubicBezTo>
                  <a:lnTo>
                    <a:pt x="3516" y="2348"/>
                  </a:lnTo>
                  <a:cubicBezTo>
                    <a:pt x="3754" y="2159"/>
                    <a:pt x="3896" y="1922"/>
                    <a:pt x="3896" y="1664"/>
                  </a:cubicBezTo>
                  <a:cubicBezTo>
                    <a:pt x="3896" y="1302"/>
                    <a:pt x="3614" y="979"/>
                    <a:pt x="3179" y="775"/>
                  </a:cubicBezTo>
                  <a:cubicBezTo>
                    <a:pt x="2800" y="598"/>
                    <a:pt x="2449" y="368"/>
                    <a:pt x="2154" y="72"/>
                  </a:cubicBezTo>
                  <a:lnTo>
                    <a:pt x="20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6"/>
            <p:cNvSpPr/>
            <p:nvPr/>
          </p:nvSpPr>
          <p:spPr>
            <a:xfrm>
              <a:off x="2690775" y="1088325"/>
              <a:ext cx="104100" cy="147500"/>
            </a:xfrm>
            <a:custGeom>
              <a:avLst/>
              <a:gdLst/>
              <a:ahLst/>
              <a:cxnLst/>
              <a:rect l="l" t="t" r="r" b="b"/>
              <a:pathLst>
                <a:path w="4164" h="5900" extrusionOk="0">
                  <a:moveTo>
                    <a:pt x="2082" y="1"/>
                  </a:moveTo>
                  <a:lnTo>
                    <a:pt x="2009" y="72"/>
                  </a:lnTo>
                  <a:cubicBezTo>
                    <a:pt x="1714" y="368"/>
                    <a:pt x="1363" y="598"/>
                    <a:pt x="986" y="774"/>
                  </a:cubicBezTo>
                  <a:cubicBezTo>
                    <a:pt x="549" y="979"/>
                    <a:pt x="268" y="1300"/>
                    <a:pt x="268" y="1664"/>
                  </a:cubicBezTo>
                  <a:cubicBezTo>
                    <a:pt x="268" y="1922"/>
                    <a:pt x="409" y="2158"/>
                    <a:pt x="648" y="2347"/>
                  </a:cubicBezTo>
                  <a:lnTo>
                    <a:pt x="648" y="2347"/>
                  </a:lnTo>
                  <a:cubicBezTo>
                    <a:pt x="256" y="2509"/>
                    <a:pt x="0" y="2892"/>
                    <a:pt x="0" y="3316"/>
                  </a:cubicBezTo>
                  <a:lnTo>
                    <a:pt x="0" y="5900"/>
                  </a:lnTo>
                  <a:lnTo>
                    <a:pt x="4163" y="5900"/>
                  </a:lnTo>
                  <a:lnTo>
                    <a:pt x="4163" y="3316"/>
                  </a:lnTo>
                  <a:cubicBezTo>
                    <a:pt x="4163" y="2891"/>
                    <a:pt x="3907" y="2509"/>
                    <a:pt x="3514" y="2348"/>
                  </a:cubicBezTo>
                  <a:lnTo>
                    <a:pt x="3514" y="2348"/>
                  </a:lnTo>
                  <a:cubicBezTo>
                    <a:pt x="3752" y="2159"/>
                    <a:pt x="3895" y="1922"/>
                    <a:pt x="3895" y="1664"/>
                  </a:cubicBezTo>
                  <a:cubicBezTo>
                    <a:pt x="3895" y="1302"/>
                    <a:pt x="3613" y="979"/>
                    <a:pt x="3178" y="775"/>
                  </a:cubicBezTo>
                  <a:cubicBezTo>
                    <a:pt x="2799" y="598"/>
                    <a:pt x="2448" y="368"/>
                    <a:pt x="2153" y="72"/>
                  </a:cubicBezTo>
                  <a:lnTo>
                    <a:pt x="20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46"/>
          <p:cNvGrpSpPr/>
          <p:nvPr/>
        </p:nvGrpSpPr>
        <p:grpSpPr>
          <a:xfrm>
            <a:off x="5921667" y="1726335"/>
            <a:ext cx="1344809" cy="1331776"/>
            <a:chOff x="4329200" y="315550"/>
            <a:chExt cx="2001800" cy="1982400"/>
          </a:xfrm>
        </p:grpSpPr>
        <p:sp>
          <p:nvSpPr>
            <p:cNvPr id="1333" name="Google Shape;1333;p46"/>
            <p:cNvSpPr/>
            <p:nvPr/>
          </p:nvSpPr>
          <p:spPr>
            <a:xfrm>
              <a:off x="4329200" y="315550"/>
              <a:ext cx="2001800" cy="1982400"/>
            </a:xfrm>
            <a:custGeom>
              <a:avLst/>
              <a:gdLst/>
              <a:ahLst/>
              <a:cxnLst/>
              <a:rect l="l" t="t" r="r" b="b"/>
              <a:pathLst>
                <a:path w="80072" h="79296" extrusionOk="0">
                  <a:moveTo>
                    <a:pt x="40352" y="0"/>
                  </a:moveTo>
                  <a:cubicBezTo>
                    <a:pt x="19086" y="0"/>
                    <a:pt x="1492" y="16865"/>
                    <a:pt x="754" y="38283"/>
                  </a:cubicBezTo>
                  <a:cubicBezTo>
                    <a:pt x="1" y="60166"/>
                    <a:pt x="17128" y="78519"/>
                    <a:pt x="39013" y="79272"/>
                  </a:cubicBezTo>
                  <a:cubicBezTo>
                    <a:pt x="39478" y="79288"/>
                    <a:pt x="39941" y="79296"/>
                    <a:pt x="40402" y="79296"/>
                  </a:cubicBezTo>
                  <a:cubicBezTo>
                    <a:pt x="61668" y="79296"/>
                    <a:pt x="79264" y="62432"/>
                    <a:pt x="80002" y="41013"/>
                  </a:cubicBezTo>
                  <a:cubicBezTo>
                    <a:pt x="80071" y="38986"/>
                    <a:pt x="79987" y="36957"/>
                    <a:pt x="79749" y="34943"/>
                  </a:cubicBezTo>
                  <a:cubicBezTo>
                    <a:pt x="78034" y="50483"/>
                    <a:pt x="64865" y="62396"/>
                    <a:pt x="49097" y="62396"/>
                  </a:cubicBezTo>
                  <a:cubicBezTo>
                    <a:pt x="48738" y="62396"/>
                    <a:pt x="48377" y="62390"/>
                    <a:pt x="48016" y="62378"/>
                  </a:cubicBezTo>
                  <a:cubicBezTo>
                    <a:pt x="30978" y="61790"/>
                    <a:pt x="17640" y="47502"/>
                    <a:pt x="18229" y="30464"/>
                  </a:cubicBezTo>
                  <a:cubicBezTo>
                    <a:pt x="18788" y="14218"/>
                    <a:pt x="31804" y="1349"/>
                    <a:pt x="47782" y="693"/>
                  </a:cubicBezTo>
                  <a:cubicBezTo>
                    <a:pt x="45789" y="317"/>
                    <a:pt x="43770" y="94"/>
                    <a:pt x="41743" y="24"/>
                  </a:cubicBezTo>
                  <a:cubicBezTo>
                    <a:pt x="41278" y="8"/>
                    <a:pt x="40814" y="0"/>
                    <a:pt x="40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4550700" y="315550"/>
              <a:ext cx="1778950" cy="1655150"/>
            </a:xfrm>
            <a:custGeom>
              <a:avLst/>
              <a:gdLst/>
              <a:ahLst/>
              <a:cxnLst/>
              <a:rect l="l" t="t" r="r" b="b"/>
              <a:pathLst>
                <a:path w="71158" h="66206" extrusionOk="0">
                  <a:moveTo>
                    <a:pt x="31495" y="0"/>
                  </a:moveTo>
                  <a:cubicBezTo>
                    <a:pt x="20743" y="0"/>
                    <a:pt x="10929" y="4312"/>
                    <a:pt x="3757" y="11342"/>
                  </a:cubicBezTo>
                  <a:cubicBezTo>
                    <a:pt x="1979" y="15621"/>
                    <a:pt x="923" y="20287"/>
                    <a:pt x="753" y="25193"/>
                  </a:cubicBezTo>
                  <a:cubicBezTo>
                    <a:pt x="0" y="47076"/>
                    <a:pt x="17129" y="65428"/>
                    <a:pt x="39012" y="66182"/>
                  </a:cubicBezTo>
                  <a:cubicBezTo>
                    <a:pt x="39476" y="66198"/>
                    <a:pt x="39939" y="66206"/>
                    <a:pt x="40400" y="66206"/>
                  </a:cubicBezTo>
                  <a:cubicBezTo>
                    <a:pt x="51152" y="66206"/>
                    <a:pt x="60966" y="61894"/>
                    <a:pt x="68138" y="54864"/>
                  </a:cubicBezTo>
                  <a:cubicBezTo>
                    <a:pt x="69916" y="50584"/>
                    <a:pt x="70972" y="45919"/>
                    <a:pt x="71142" y="41013"/>
                  </a:cubicBezTo>
                  <a:cubicBezTo>
                    <a:pt x="71154" y="40672"/>
                    <a:pt x="71155" y="40334"/>
                    <a:pt x="71157" y="39995"/>
                  </a:cubicBezTo>
                  <a:lnTo>
                    <a:pt x="71157" y="39995"/>
                  </a:lnTo>
                  <a:cubicBezTo>
                    <a:pt x="70577" y="40590"/>
                    <a:pt x="69977" y="41163"/>
                    <a:pt x="69351" y="41708"/>
                  </a:cubicBezTo>
                  <a:cubicBezTo>
                    <a:pt x="65129" y="53810"/>
                    <a:pt x="53623" y="62396"/>
                    <a:pt x="40237" y="62396"/>
                  </a:cubicBezTo>
                  <a:cubicBezTo>
                    <a:pt x="39878" y="62396"/>
                    <a:pt x="39517" y="62390"/>
                    <a:pt x="39156" y="62378"/>
                  </a:cubicBezTo>
                  <a:cubicBezTo>
                    <a:pt x="22118" y="61790"/>
                    <a:pt x="8780" y="47502"/>
                    <a:pt x="9369" y="30464"/>
                  </a:cubicBezTo>
                  <a:cubicBezTo>
                    <a:pt x="9928" y="14219"/>
                    <a:pt x="22944" y="1349"/>
                    <a:pt x="38922" y="694"/>
                  </a:cubicBezTo>
                  <a:cubicBezTo>
                    <a:pt x="36929" y="317"/>
                    <a:pt x="34910" y="94"/>
                    <a:pt x="32883" y="24"/>
                  </a:cubicBezTo>
                  <a:cubicBezTo>
                    <a:pt x="32419" y="8"/>
                    <a:pt x="31956" y="0"/>
                    <a:pt x="3149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5349350" y="1291575"/>
              <a:ext cx="326200" cy="279125"/>
            </a:xfrm>
            <a:custGeom>
              <a:avLst/>
              <a:gdLst/>
              <a:ahLst/>
              <a:cxnLst/>
              <a:rect l="l" t="t" r="r" b="b"/>
              <a:pathLst>
                <a:path w="13048" h="11165" extrusionOk="0">
                  <a:moveTo>
                    <a:pt x="6524" y="0"/>
                  </a:moveTo>
                  <a:cubicBezTo>
                    <a:pt x="2921" y="0"/>
                    <a:pt x="1" y="2074"/>
                    <a:pt x="1" y="4631"/>
                  </a:cubicBezTo>
                  <a:cubicBezTo>
                    <a:pt x="1" y="6153"/>
                    <a:pt x="1036" y="7503"/>
                    <a:pt x="2635" y="8347"/>
                  </a:cubicBezTo>
                  <a:cubicBezTo>
                    <a:pt x="4060" y="9100"/>
                    <a:pt x="5386" y="10025"/>
                    <a:pt x="6524" y="11165"/>
                  </a:cubicBezTo>
                  <a:cubicBezTo>
                    <a:pt x="7663" y="10025"/>
                    <a:pt x="8989" y="9100"/>
                    <a:pt x="10413" y="8347"/>
                  </a:cubicBezTo>
                  <a:cubicBezTo>
                    <a:pt x="12012" y="7503"/>
                    <a:pt x="13048" y="6153"/>
                    <a:pt x="13048" y="4631"/>
                  </a:cubicBezTo>
                  <a:cubicBezTo>
                    <a:pt x="13048" y="2074"/>
                    <a:pt x="10127" y="0"/>
                    <a:pt x="6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5244425" y="539150"/>
              <a:ext cx="517825" cy="339025"/>
            </a:xfrm>
            <a:custGeom>
              <a:avLst/>
              <a:gdLst/>
              <a:ahLst/>
              <a:cxnLst/>
              <a:rect l="l" t="t" r="r" b="b"/>
              <a:pathLst>
                <a:path w="20713" h="13561" extrusionOk="0">
                  <a:moveTo>
                    <a:pt x="10357" y="0"/>
                  </a:moveTo>
                  <a:cubicBezTo>
                    <a:pt x="10357" y="0"/>
                    <a:pt x="8957" y="3368"/>
                    <a:pt x="4479" y="4676"/>
                  </a:cubicBezTo>
                  <a:cubicBezTo>
                    <a:pt x="0" y="5983"/>
                    <a:pt x="660" y="9471"/>
                    <a:pt x="660" y="9471"/>
                  </a:cubicBezTo>
                  <a:cubicBezTo>
                    <a:pt x="660" y="9471"/>
                    <a:pt x="800" y="12096"/>
                    <a:pt x="5508" y="13560"/>
                  </a:cubicBezTo>
                  <a:lnTo>
                    <a:pt x="15205" y="13560"/>
                  </a:lnTo>
                  <a:cubicBezTo>
                    <a:pt x="19913" y="12096"/>
                    <a:pt x="20052" y="9471"/>
                    <a:pt x="20052" y="9471"/>
                  </a:cubicBezTo>
                  <a:cubicBezTo>
                    <a:pt x="20052" y="9471"/>
                    <a:pt x="20713" y="5983"/>
                    <a:pt x="16234" y="4676"/>
                  </a:cubicBezTo>
                  <a:cubicBezTo>
                    <a:pt x="11756" y="3368"/>
                    <a:pt x="10357" y="0"/>
                    <a:pt x="10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6"/>
            <p:cNvSpPr/>
            <p:nvPr/>
          </p:nvSpPr>
          <p:spPr>
            <a:xfrm>
              <a:off x="5374175" y="539150"/>
              <a:ext cx="253125" cy="339025"/>
            </a:xfrm>
            <a:custGeom>
              <a:avLst/>
              <a:gdLst/>
              <a:ahLst/>
              <a:cxnLst/>
              <a:rect l="l" t="t" r="r" b="b"/>
              <a:pathLst>
                <a:path w="10125" h="13561" extrusionOk="0">
                  <a:moveTo>
                    <a:pt x="5062" y="0"/>
                  </a:moveTo>
                  <a:cubicBezTo>
                    <a:pt x="5062" y="0"/>
                    <a:pt x="4378" y="3368"/>
                    <a:pt x="2189" y="4676"/>
                  </a:cubicBezTo>
                  <a:cubicBezTo>
                    <a:pt x="0" y="5983"/>
                    <a:pt x="322" y="9471"/>
                    <a:pt x="322" y="9471"/>
                  </a:cubicBezTo>
                  <a:cubicBezTo>
                    <a:pt x="322" y="9471"/>
                    <a:pt x="390" y="12096"/>
                    <a:pt x="2692" y="13560"/>
                  </a:cubicBezTo>
                  <a:lnTo>
                    <a:pt x="7432" y="13560"/>
                  </a:lnTo>
                  <a:cubicBezTo>
                    <a:pt x="9734" y="12096"/>
                    <a:pt x="9802" y="9471"/>
                    <a:pt x="9802" y="9471"/>
                  </a:cubicBezTo>
                  <a:cubicBezTo>
                    <a:pt x="9802" y="9471"/>
                    <a:pt x="10125" y="5983"/>
                    <a:pt x="7936" y="4676"/>
                  </a:cubicBezTo>
                  <a:cubicBezTo>
                    <a:pt x="5747" y="3368"/>
                    <a:pt x="5062" y="0"/>
                    <a:pt x="5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5297750" y="889050"/>
              <a:ext cx="420900" cy="499850"/>
            </a:xfrm>
            <a:custGeom>
              <a:avLst/>
              <a:gdLst/>
              <a:ahLst/>
              <a:cxnLst/>
              <a:rect l="l" t="t" r="r" b="b"/>
              <a:pathLst>
                <a:path w="16836" h="19994" extrusionOk="0">
                  <a:moveTo>
                    <a:pt x="1" y="1"/>
                  </a:moveTo>
                  <a:lnTo>
                    <a:pt x="1" y="19994"/>
                  </a:lnTo>
                  <a:lnTo>
                    <a:pt x="16835" y="19994"/>
                  </a:lnTo>
                  <a:lnTo>
                    <a:pt x="1683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5450025" y="947650"/>
              <a:ext cx="116350" cy="355575"/>
            </a:xfrm>
            <a:custGeom>
              <a:avLst/>
              <a:gdLst/>
              <a:ahLst/>
              <a:cxnLst/>
              <a:rect l="l" t="t" r="r" b="b"/>
              <a:pathLst>
                <a:path w="4654" h="14223" extrusionOk="0">
                  <a:moveTo>
                    <a:pt x="2327" y="1"/>
                  </a:moveTo>
                  <a:lnTo>
                    <a:pt x="0" y="1084"/>
                  </a:lnTo>
                  <a:lnTo>
                    <a:pt x="0" y="14222"/>
                  </a:lnTo>
                  <a:lnTo>
                    <a:pt x="4653" y="14222"/>
                  </a:lnTo>
                  <a:lnTo>
                    <a:pt x="4653" y="1084"/>
                  </a:lnTo>
                  <a:lnTo>
                    <a:pt x="23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6"/>
            <p:cNvSpPr/>
            <p:nvPr/>
          </p:nvSpPr>
          <p:spPr>
            <a:xfrm>
              <a:off x="5598500" y="947650"/>
              <a:ext cx="86300" cy="355575"/>
            </a:xfrm>
            <a:custGeom>
              <a:avLst/>
              <a:gdLst/>
              <a:ahLst/>
              <a:cxnLst/>
              <a:rect l="l" t="t" r="r" b="b"/>
              <a:pathLst>
                <a:path w="3452" h="14223" extrusionOk="0">
                  <a:moveTo>
                    <a:pt x="1726" y="1"/>
                  </a:moveTo>
                  <a:lnTo>
                    <a:pt x="0" y="1084"/>
                  </a:lnTo>
                  <a:lnTo>
                    <a:pt x="0" y="14222"/>
                  </a:lnTo>
                  <a:lnTo>
                    <a:pt x="3451" y="14222"/>
                  </a:lnTo>
                  <a:lnTo>
                    <a:pt x="3451" y="1084"/>
                  </a:lnTo>
                  <a:lnTo>
                    <a:pt x="17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6"/>
            <p:cNvSpPr/>
            <p:nvPr/>
          </p:nvSpPr>
          <p:spPr>
            <a:xfrm>
              <a:off x="5331600" y="947650"/>
              <a:ext cx="86325" cy="355575"/>
            </a:xfrm>
            <a:custGeom>
              <a:avLst/>
              <a:gdLst/>
              <a:ahLst/>
              <a:cxnLst/>
              <a:rect l="l" t="t" r="r" b="b"/>
              <a:pathLst>
                <a:path w="3453" h="14223" extrusionOk="0">
                  <a:moveTo>
                    <a:pt x="1727" y="1"/>
                  </a:moveTo>
                  <a:lnTo>
                    <a:pt x="0" y="1084"/>
                  </a:lnTo>
                  <a:lnTo>
                    <a:pt x="0" y="14222"/>
                  </a:lnTo>
                  <a:lnTo>
                    <a:pt x="3453" y="14222"/>
                  </a:lnTo>
                  <a:lnTo>
                    <a:pt x="3453" y="1084"/>
                  </a:lnTo>
                  <a:lnTo>
                    <a:pt x="1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6"/>
            <p:cNvSpPr/>
            <p:nvPr/>
          </p:nvSpPr>
          <p:spPr>
            <a:xfrm>
              <a:off x="5487550" y="472600"/>
              <a:ext cx="25875" cy="25850"/>
            </a:xfrm>
            <a:custGeom>
              <a:avLst/>
              <a:gdLst/>
              <a:ahLst/>
              <a:cxnLst/>
              <a:rect l="l" t="t" r="r" b="b"/>
              <a:pathLst>
                <a:path w="1035" h="1034" extrusionOk="0">
                  <a:moveTo>
                    <a:pt x="513" y="0"/>
                  </a:moveTo>
                  <a:cubicBezTo>
                    <a:pt x="448" y="0"/>
                    <a:pt x="382" y="13"/>
                    <a:pt x="319" y="37"/>
                  </a:cubicBezTo>
                  <a:cubicBezTo>
                    <a:pt x="258" y="66"/>
                    <a:pt x="203" y="104"/>
                    <a:pt x="156" y="151"/>
                  </a:cubicBezTo>
                  <a:cubicBezTo>
                    <a:pt x="105" y="199"/>
                    <a:pt x="66" y="257"/>
                    <a:pt x="42" y="322"/>
                  </a:cubicBezTo>
                  <a:cubicBezTo>
                    <a:pt x="14" y="383"/>
                    <a:pt x="1" y="450"/>
                    <a:pt x="0" y="518"/>
                  </a:cubicBezTo>
                  <a:cubicBezTo>
                    <a:pt x="0" y="654"/>
                    <a:pt x="55" y="785"/>
                    <a:pt x="156" y="878"/>
                  </a:cubicBezTo>
                  <a:cubicBezTo>
                    <a:pt x="201" y="928"/>
                    <a:pt x="257" y="968"/>
                    <a:pt x="319" y="993"/>
                  </a:cubicBezTo>
                  <a:cubicBezTo>
                    <a:pt x="382" y="1019"/>
                    <a:pt x="449" y="1034"/>
                    <a:pt x="516" y="1034"/>
                  </a:cubicBezTo>
                  <a:cubicBezTo>
                    <a:pt x="582" y="1034"/>
                    <a:pt x="649" y="1019"/>
                    <a:pt x="712" y="993"/>
                  </a:cubicBezTo>
                  <a:cubicBezTo>
                    <a:pt x="776" y="968"/>
                    <a:pt x="835" y="928"/>
                    <a:pt x="883" y="878"/>
                  </a:cubicBezTo>
                  <a:cubicBezTo>
                    <a:pt x="980" y="784"/>
                    <a:pt x="1035" y="653"/>
                    <a:pt x="1032" y="518"/>
                  </a:cubicBezTo>
                  <a:cubicBezTo>
                    <a:pt x="1033" y="451"/>
                    <a:pt x="1020" y="384"/>
                    <a:pt x="996" y="322"/>
                  </a:cubicBezTo>
                  <a:cubicBezTo>
                    <a:pt x="968" y="259"/>
                    <a:pt x="929" y="201"/>
                    <a:pt x="881" y="151"/>
                  </a:cubicBezTo>
                  <a:cubicBezTo>
                    <a:pt x="781" y="53"/>
                    <a:pt x="649" y="0"/>
                    <a:pt x="513" y="0"/>
                  </a:cubicBezTo>
                  <a:close/>
                </a:path>
              </a:pathLst>
            </a:custGeom>
            <a:solidFill>
              <a:srgbClr val="FFA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6"/>
            <p:cNvSpPr/>
            <p:nvPr/>
          </p:nvSpPr>
          <p:spPr>
            <a:xfrm>
              <a:off x="5487475" y="326150"/>
              <a:ext cx="25950" cy="135675"/>
            </a:xfrm>
            <a:custGeom>
              <a:avLst/>
              <a:gdLst/>
              <a:ahLst/>
              <a:cxnLst/>
              <a:rect l="l" t="t" r="r" b="b"/>
              <a:pathLst>
                <a:path w="1038" h="5427" extrusionOk="0">
                  <a:moveTo>
                    <a:pt x="521" y="1"/>
                  </a:moveTo>
                  <a:cubicBezTo>
                    <a:pt x="520" y="1"/>
                    <a:pt x="519" y="1"/>
                    <a:pt x="519" y="1"/>
                  </a:cubicBezTo>
                  <a:cubicBezTo>
                    <a:pt x="233" y="2"/>
                    <a:pt x="3" y="232"/>
                    <a:pt x="2" y="516"/>
                  </a:cubicBezTo>
                  <a:cubicBezTo>
                    <a:pt x="2" y="801"/>
                    <a:pt x="233" y="1032"/>
                    <a:pt x="519" y="1033"/>
                  </a:cubicBezTo>
                  <a:cubicBezTo>
                    <a:pt x="519" y="1033"/>
                    <a:pt x="520" y="1033"/>
                    <a:pt x="521" y="1033"/>
                  </a:cubicBezTo>
                  <a:cubicBezTo>
                    <a:pt x="804" y="1033"/>
                    <a:pt x="1035" y="801"/>
                    <a:pt x="1034" y="516"/>
                  </a:cubicBezTo>
                  <a:cubicBezTo>
                    <a:pt x="1035" y="232"/>
                    <a:pt x="804" y="1"/>
                    <a:pt x="521" y="1"/>
                  </a:cubicBezTo>
                  <a:close/>
                  <a:moveTo>
                    <a:pt x="521" y="1467"/>
                  </a:moveTo>
                  <a:cubicBezTo>
                    <a:pt x="520" y="1467"/>
                    <a:pt x="519" y="1467"/>
                    <a:pt x="519" y="1467"/>
                  </a:cubicBezTo>
                  <a:cubicBezTo>
                    <a:pt x="233" y="1467"/>
                    <a:pt x="3" y="1698"/>
                    <a:pt x="2" y="1982"/>
                  </a:cubicBezTo>
                  <a:cubicBezTo>
                    <a:pt x="2" y="2267"/>
                    <a:pt x="234" y="2498"/>
                    <a:pt x="519" y="2499"/>
                  </a:cubicBezTo>
                  <a:cubicBezTo>
                    <a:pt x="804" y="2499"/>
                    <a:pt x="1035" y="2268"/>
                    <a:pt x="1034" y="1982"/>
                  </a:cubicBezTo>
                  <a:cubicBezTo>
                    <a:pt x="1035" y="1699"/>
                    <a:pt x="804" y="1467"/>
                    <a:pt x="521" y="1467"/>
                  </a:cubicBezTo>
                  <a:close/>
                  <a:moveTo>
                    <a:pt x="519" y="2927"/>
                  </a:moveTo>
                  <a:cubicBezTo>
                    <a:pt x="232" y="2930"/>
                    <a:pt x="1" y="3163"/>
                    <a:pt x="2" y="3450"/>
                  </a:cubicBezTo>
                  <a:lnTo>
                    <a:pt x="2" y="3449"/>
                  </a:lnTo>
                  <a:cubicBezTo>
                    <a:pt x="3" y="3731"/>
                    <a:pt x="232" y="3959"/>
                    <a:pt x="514" y="3959"/>
                  </a:cubicBezTo>
                  <a:cubicBezTo>
                    <a:pt x="516" y="3959"/>
                    <a:pt x="517" y="3959"/>
                    <a:pt x="519" y="3959"/>
                  </a:cubicBezTo>
                  <a:cubicBezTo>
                    <a:pt x="521" y="3959"/>
                    <a:pt x="523" y="3959"/>
                    <a:pt x="525" y="3959"/>
                  </a:cubicBezTo>
                  <a:cubicBezTo>
                    <a:pt x="806" y="3959"/>
                    <a:pt x="1035" y="3731"/>
                    <a:pt x="1034" y="3450"/>
                  </a:cubicBezTo>
                  <a:cubicBezTo>
                    <a:pt x="1038" y="3162"/>
                    <a:pt x="806" y="2927"/>
                    <a:pt x="519" y="2927"/>
                  </a:cubicBezTo>
                  <a:close/>
                  <a:moveTo>
                    <a:pt x="521" y="4393"/>
                  </a:moveTo>
                  <a:cubicBezTo>
                    <a:pt x="520" y="4393"/>
                    <a:pt x="519" y="4393"/>
                    <a:pt x="519" y="4393"/>
                  </a:cubicBezTo>
                  <a:cubicBezTo>
                    <a:pt x="233" y="4395"/>
                    <a:pt x="2" y="4625"/>
                    <a:pt x="2" y="4910"/>
                  </a:cubicBezTo>
                  <a:cubicBezTo>
                    <a:pt x="3" y="5195"/>
                    <a:pt x="233" y="5425"/>
                    <a:pt x="519" y="5427"/>
                  </a:cubicBezTo>
                  <a:cubicBezTo>
                    <a:pt x="803" y="5427"/>
                    <a:pt x="1035" y="5196"/>
                    <a:pt x="1034" y="4910"/>
                  </a:cubicBezTo>
                  <a:cubicBezTo>
                    <a:pt x="1035" y="4625"/>
                    <a:pt x="804" y="4393"/>
                    <a:pt x="521" y="43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6"/>
            <p:cNvSpPr/>
            <p:nvPr/>
          </p:nvSpPr>
          <p:spPr>
            <a:xfrm>
              <a:off x="5468275" y="486175"/>
              <a:ext cx="68500" cy="68475"/>
            </a:xfrm>
            <a:custGeom>
              <a:avLst/>
              <a:gdLst/>
              <a:ahLst/>
              <a:cxnLst/>
              <a:rect l="l" t="t" r="r" b="b"/>
              <a:pathLst>
                <a:path w="2740" h="2739" extrusionOk="0">
                  <a:moveTo>
                    <a:pt x="1370" y="0"/>
                  </a:moveTo>
                  <a:cubicBezTo>
                    <a:pt x="613" y="0"/>
                    <a:pt x="1" y="613"/>
                    <a:pt x="1" y="1370"/>
                  </a:cubicBezTo>
                  <a:cubicBezTo>
                    <a:pt x="1" y="2125"/>
                    <a:pt x="613" y="2739"/>
                    <a:pt x="1370" y="2739"/>
                  </a:cubicBezTo>
                  <a:cubicBezTo>
                    <a:pt x="2126" y="2739"/>
                    <a:pt x="2740" y="2125"/>
                    <a:pt x="2740" y="1370"/>
                  </a:cubicBezTo>
                  <a:cubicBezTo>
                    <a:pt x="2740" y="613"/>
                    <a:pt x="2126" y="0"/>
                    <a:pt x="1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6"/>
            <p:cNvSpPr/>
            <p:nvPr/>
          </p:nvSpPr>
          <p:spPr>
            <a:xfrm>
              <a:off x="5267300" y="848100"/>
              <a:ext cx="480625" cy="68700"/>
            </a:xfrm>
            <a:custGeom>
              <a:avLst/>
              <a:gdLst/>
              <a:ahLst/>
              <a:cxnLst/>
              <a:rect l="l" t="t" r="r" b="b"/>
              <a:pathLst>
                <a:path w="19225" h="2748" extrusionOk="0">
                  <a:moveTo>
                    <a:pt x="1373" y="1"/>
                  </a:moveTo>
                  <a:cubicBezTo>
                    <a:pt x="618" y="1"/>
                    <a:pt x="0" y="619"/>
                    <a:pt x="0" y="1375"/>
                  </a:cubicBezTo>
                  <a:cubicBezTo>
                    <a:pt x="0" y="2129"/>
                    <a:pt x="618" y="2748"/>
                    <a:pt x="1373" y="2748"/>
                  </a:cubicBezTo>
                  <a:lnTo>
                    <a:pt x="17852" y="2748"/>
                  </a:lnTo>
                  <a:cubicBezTo>
                    <a:pt x="18608" y="2748"/>
                    <a:pt x="19225" y="2130"/>
                    <a:pt x="19225" y="1375"/>
                  </a:cubicBezTo>
                  <a:cubicBezTo>
                    <a:pt x="19225" y="619"/>
                    <a:pt x="18608" y="1"/>
                    <a:pt x="17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6"/>
            <p:cNvSpPr/>
            <p:nvPr/>
          </p:nvSpPr>
          <p:spPr>
            <a:xfrm>
              <a:off x="5267300" y="1350225"/>
              <a:ext cx="480625" cy="68675"/>
            </a:xfrm>
            <a:custGeom>
              <a:avLst/>
              <a:gdLst/>
              <a:ahLst/>
              <a:cxnLst/>
              <a:rect l="l" t="t" r="r" b="b"/>
              <a:pathLst>
                <a:path w="19225" h="2747" extrusionOk="0">
                  <a:moveTo>
                    <a:pt x="1373" y="1"/>
                  </a:moveTo>
                  <a:cubicBezTo>
                    <a:pt x="618" y="1"/>
                    <a:pt x="0" y="618"/>
                    <a:pt x="0" y="1373"/>
                  </a:cubicBezTo>
                  <a:cubicBezTo>
                    <a:pt x="0" y="2128"/>
                    <a:pt x="618" y="2746"/>
                    <a:pt x="1373" y="2746"/>
                  </a:cubicBezTo>
                  <a:lnTo>
                    <a:pt x="17852" y="2746"/>
                  </a:lnTo>
                  <a:cubicBezTo>
                    <a:pt x="18608" y="2746"/>
                    <a:pt x="19225" y="2128"/>
                    <a:pt x="19225" y="1373"/>
                  </a:cubicBezTo>
                  <a:cubicBezTo>
                    <a:pt x="19225" y="618"/>
                    <a:pt x="18608" y="1"/>
                    <a:pt x="178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4905350" y="1182550"/>
              <a:ext cx="250875" cy="232275"/>
            </a:xfrm>
            <a:custGeom>
              <a:avLst/>
              <a:gdLst/>
              <a:ahLst/>
              <a:cxnLst/>
              <a:rect l="l" t="t" r="r" b="b"/>
              <a:pathLst>
                <a:path w="10035" h="9291" extrusionOk="0">
                  <a:moveTo>
                    <a:pt x="5018" y="0"/>
                  </a:moveTo>
                  <a:cubicBezTo>
                    <a:pt x="4820" y="0"/>
                    <a:pt x="4622" y="104"/>
                    <a:pt x="4520" y="311"/>
                  </a:cubicBezTo>
                  <a:lnTo>
                    <a:pt x="3454" y="2485"/>
                  </a:lnTo>
                  <a:cubicBezTo>
                    <a:pt x="3374" y="2649"/>
                    <a:pt x="3218" y="2763"/>
                    <a:pt x="3036" y="2790"/>
                  </a:cubicBezTo>
                  <a:lnTo>
                    <a:pt x="639" y="3131"/>
                  </a:lnTo>
                  <a:cubicBezTo>
                    <a:pt x="184" y="3195"/>
                    <a:pt x="1" y="3756"/>
                    <a:pt x="332" y="4077"/>
                  </a:cubicBezTo>
                  <a:lnTo>
                    <a:pt x="2071" y="5762"/>
                  </a:lnTo>
                  <a:cubicBezTo>
                    <a:pt x="2202" y="5888"/>
                    <a:pt x="2262" y="6074"/>
                    <a:pt x="2230" y="6254"/>
                  </a:cubicBezTo>
                  <a:lnTo>
                    <a:pt x="1814" y="8640"/>
                  </a:lnTo>
                  <a:cubicBezTo>
                    <a:pt x="1751" y="8998"/>
                    <a:pt x="2037" y="9290"/>
                    <a:pt x="2360" y="9290"/>
                  </a:cubicBezTo>
                  <a:cubicBezTo>
                    <a:pt x="2445" y="9290"/>
                    <a:pt x="2533" y="9270"/>
                    <a:pt x="2619" y="9225"/>
                  </a:cubicBezTo>
                  <a:lnTo>
                    <a:pt x="4758" y="8091"/>
                  </a:lnTo>
                  <a:cubicBezTo>
                    <a:pt x="4839" y="8048"/>
                    <a:pt x="4928" y="8027"/>
                    <a:pt x="5017" y="8027"/>
                  </a:cubicBezTo>
                  <a:cubicBezTo>
                    <a:pt x="5107" y="8027"/>
                    <a:pt x="5196" y="8048"/>
                    <a:pt x="5277" y="8091"/>
                  </a:cubicBezTo>
                  <a:lnTo>
                    <a:pt x="7416" y="9225"/>
                  </a:lnTo>
                  <a:cubicBezTo>
                    <a:pt x="7501" y="9270"/>
                    <a:pt x="7590" y="9290"/>
                    <a:pt x="7675" y="9290"/>
                  </a:cubicBezTo>
                  <a:cubicBezTo>
                    <a:pt x="7998" y="9290"/>
                    <a:pt x="8284" y="8998"/>
                    <a:pt x="8221" y="8640"/>
                  </a:cubicBezTo>
                  <a:lnTo>
                    <a:pt x="7805" y="6254"/>
                  </a:lnTo>
                  <a:cubicBezTo>
                    <a:pt x="7773" y="6074"/>
                    <a:pt x="7833" y="5888"/>
                    <a:pt x="7965" y="5762"/>
                  </a:cubicBezTo>
                  <a:lnTo>
                    <a:pt x="9704" y="4077"/>
                  </a:lnTo>
                  <a:cubicBezTo>
                    <a:pt x="10034" y="3756"/>
                    <a:pt x="9852" y="3195"/>
                    <a:pt x="9397" y="3131"/>
                  </a:cubicBezTo>
                  <a:lnTo>
                    <a:pt x="6999" y="2790"/>
                  </a:lnTo>
                  <a:cubicBezTo>
                    <a:pt x="6817" y="2763"/>
                    <a:pt x="6661" y="2650"/>
                    <a:pt x="6580" y="2485"/>
                  </a:cubicBezTo>
                  <a:lnTo>
                    <a:pt x="5515" y="311"/>
                  </a:lnTo>
                  <a:cubicBezTo>
                    <a:pt x="5414" y="104"/>
                    <a:pt x="5216" y="0"/>
                    <a:pt x="50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5800125" y="1435300"/>
              <a:ext cx="242825" cy="224850"/>
            </a:xfrm>
            <a:custGeom>
              <a:avLst/>
              <a:gdLst/>
              <a:ahLst/>
              <a:cxnLst/>
              <a:rect l="l" t="t" r="r" b="b"/>
              <a:pathLst>
                <a:path w="9713" h="8994" extrusionOk="0">
                  <a:moveTo>
                    <a:pt x="4856" y="0"/>
                  </a:moveTo>
                  <a:cubicBezTo>
                    <a:pt x="4664" y="0"/>
                    <a:pt x="4473" y="100"/>
                    <a:pt x="4375" y="300"/>
                  </a:cubicBezTo>
                  <a:lnTo>
                    <a:pt x="3344" y="2406"/>
                  </a:lnTo>
                  <a:cubicBezTo>
                    <a:pt x="3266" y="2565"/>
                    <a:pt x="3114" y="2675"/>
                    <a:pt x="2938" y="2700"/>
                  </a:cubicBezTo>
                  <a:lnTo>
                    <a:pt x="617" y="3030"/>
                  </a:lnTo>
                  <a:cubicBezTo>
                    <a:pt x="176" y="3094"/>
                    <a:pt x="0" y="3636"/>
                    <a:pt x="319" y="3946"/>
                  </a:cubicBezTo>
                  <a:lnTo>
                    <a:pt x="2003" y="5577"/>
                  </a:lnTo>
                  <a:cubicBezTo>
                    <a:pt x="2131" y="5701"/>
                    <a:pt x="2188" y="5880"/>
                    <a:pt x="2159" y="6055"/>
                  </a:cubicBezTo>
                  <a:lnTo>
                    <a:pt x="1754" y="8364"/>
                  </a:lnTo>
                  <a:cubicBezTo>
                    <a:pt x="1694" y="8711"/>
                    <a:pt x="1969" y="8993"/>
                    <a:pt x="2282" y="8993"/>
                  </a:cubicBezTo>
                  <a:cubicBezTo>
                    <a:pt x="2365" y="8993"/>
                    <a:pt x="2450" y="8973"/>
                    <a:pt x="2533" y="8929"/>
                  </a:cubicBezTo>
                  <a:lnTo>
                    <a:pt x="4605" y="7833"/>
                  </a:lnTo>
                  <a:cubicBezTo>
                    <a:pt x="4684" y="7791"/>
                    <a:pt x="4770" y="7770"/>
                    <a:pt x="4856" y="7770"/>
                  </a:cubicBezTo>
                  <a:cubicBezTo>
                    <a:pt x="4942" y="7770"/>
                    <a:pt x="5028" y="7791"/>
                    <a:pt x="5106" y="7833"/>
                  </a:cubicBezTo>
                  <a:lnTo>
                    <a:pt x="7178" y="8929"/>
                  </a:lnTo>
                  <a:cubicBezTo>
                    <a:pt x="7260" y="8973"/>
                    <a:pt x="7346" y="8993"/>
                    <a:pt x="7429" y="8993"/>
                  </a:cubicBezTo>
                  <a:cubicBezTo>
                    <a:pt x="7742" y="8993"/>
                    <a:pt x="8018" y="8711"/>
                    <a:pt x="7957" y="8364"/>
                  </a:cubicBezTo>
                  <a:lnTo>
                    <a:pt x="7554" y="6055"/>
                  </a:lnTo>
                  <a:cubicBezTo>
                    <a:pt x="7523" y="5880"/>
                    <a:pt x="7582" y="5701"/>
                    <a:pt x="7709" y="5577"/>
                  </a:cubicBezTo>
                  <a:lnTo>
                    <a:pt x="9392" y="3946"/>
                  </a:lnTo>
                  <a:cubicBezTo>
                    <a:pt x="9713" y="3636"/>
                    <a:pt x="9536" y="3094"/>
                    <a:pt x="9095" y="3030"/>
                  </a:cubicBezTo>
                  <a:lnTo>
                    <a:pt x="6775" y="2700"/>
                  </a:lnTo>
                  <a:cubicBezTo>
                    <a:pt x="6599" y="2675"/>
                    <a:pt x="6447" y="2565"/>
                    <a:pt x="6368" y="2406"/>
                  </a:cubicBezTo>
                  <a:lnTo>
                    <a:pt x="5337" y="300"/>
                  </a:lnTo>
                  <a:cubicBezTo>
                    <a:pt x="5239" y="100"/>
                    <a:pt x="5048" y="0"/>
                    <a:pt x="48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5818350" y="942550"/>
              <a:ext cx="194900" cy="180400"/>
            </a:xfrm>
            <a:custGeom>
              <a:avLst/>
              <a:gdLst/>
              <a:ahLst/>
              <a:cxnLst/>
              <a:rect l="l" t="t" r="r" b="b"/>
              <a:pathLst>
                <a:path w="7796" h="7216" extrusionOk="0">
                  <a:moveTo>
                    <a:pt x="3898" y="0"/>
                  </a:moveTo>
                  <a:cubicBezTo>
                    <a:pt x="3745" y="0"/>
                    <a:pt x="3591" y="81"/>
                    <a:pt x="3513" y="241"/>
                  </a:cubicBezTo>
                  <a:lnTo>
                    <a:pt x="2685" y="1929"/>
                  </a:lnTo>
                  <a:cubicBezTo>
                    <a:pt x="2622" y="2057"/>
                    <a:pt x="2500" y="2146"/>
                    <a:pt x="2359" y="2166"/>
                  </a:cubicBezTo>
                  <a:lnTo>
                    <a:pt x="497" y="2432"/>
                  </a:lnTo>
                  <a:cubicBezTo>
                    <a:pt x="143" y="2482"/>
                    <a:pt x="1" y="2917"/>
                    <a:pt x="258" y="3166"/>
                  </a:cubicBezTo>
                  <a:lnTo>
                    <a:pt x="1609" y="4475"/>
                  </a:lnTo>
                  <a:cubicBezTo>
                    <a:pt x="1711" y="4575"/>
                    <a:pt x="1757" y="4717"/>
                    <a:pt x="1733" y="4858"/>
                  </a:cubicBezTo>
                  <a:lnTo>
                    <a:pt x="1409" y="6712"/>
                  </a:lnTo>
                  <a:cubicBezTo>
                    <a:pt x="1361" y="6990"/>
                    <a:pt x="1583" y="7216"/>
                    <a:pt x="1833" y="7216"/>
                  </a:cubicBezTo>
                  <a:cubicBezTo>
                    <a:pt x="1900" y="7216"/>
                    <a:pt x="1969" y="7200"/>
                    <a:pt x="2035" y="7165"/>
                  </a:cubicBezTo>
                  <a:lnTo>
                    <a:pt x="3697" y="6285"/>
                  </a:lnTo>
                  <a:cubicBezTo>
                    <a:pt x="3760" y="6252"/>
                    <a:pt x="3829" y="6235"/>
                    <a:pt x="3898" y="6235"/>
                  </a:cubicBezTo>
                  <a:cubicBezTo>
                    <a:pt x="3967" y="6235"/>
                    <a:pt x="4037" y="6252"/>
                    <a:pt x="4100" y="6285"/>
                  </a:cubicBezTo>
                  <a:lnTo>
                    <a:pt x="5762" y="7165"/>
                  </a:lnTo>
                  <a:cubicBezTo>
                    <a:pt x="5828" y="7200"/>
                    <a:pt x="5897" y="7216"/>
                    <a:pt x="5964" y="7216"/>
                  </a:cubicBezTo>
                  <a:cubicBezTo>
                    <a:pt x="6214" y="7216"/>
                    <a:pt x="6436" y="6990"/>
                    <a:pt x="6388" y="6712"/>
                  </a:cubicBezTo>
                  <a:lnTo>
                    <a:pt x="6064" y="4858"/>
                  </a:lnTo>
                  <a:cubicBezTo>
                    <a:pt x="6040" y="4717"/>
                    <a:pt x="6086" y="4575"/>
                    <a:pt x="6188" y="4475"/>
                  </a:cubicBezTo>
                  <a:lnTo>
                    <a:pt x="7539" y="3166"/>
                  </a:lnTo>
                  <a:cubicBezTo>
                    <a:pt x="7795" y="2917"/>
                    <a:pt x="7654" y="2482"/>
                    <a:pt x="7300" y="2432"/>
                  </a:cubicBezTo>
                  <a:lnTo>
                    <a:pt x="5437" y="2166"/>
                  </a:lnTo>
                  <a:cubicBezTo>
                    <a:pt x="5296" y="2146"/>
                    <a:pt x="5174" y="2057"/>
                    <a:pt x="5112" y="1929"/>
                  </a:cubicBezTo>
                  <a:lnTo>
                    <a:pt x="4284" y="241"/>
                  </a:lnTo>
                  <a:cubicBezTo>
                    <a:pt x="4205" y="81"/>
                    <a:pt x="4052" y="0"/>
                    <a:pt x="38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46"/>
          <p:cNvSpPr txBox="1">
            <a:spLocks noGrp="1"/>
          </p:cNvSpPr>
          <p:nvPr>
            <p:ph type="title"/>
          </p:nvPr>
        </p:nvSpPr>
        <p:spPr>
          <a:xfrm>
            <a:off x="1083513" y="3292975"/>
            <a:ext cx="28977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51" name="Google Shape;1351;p46"/>
          <p:cNvSpPr txBox="1">
            <a:spLocks noGrp="1"/>
          </p:cNvSpPr>
          <p:nvPr>
            <p:ph type="subTitle" idx="1"/>
          </p:nvPr>
        </p:nvSpPr>
        <p:spPr>
          <a:xfrm>
            <a:off x="1083513" y="3787900"/>
            <a:ext cx="2897700" cy="103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1352" name="Google Shape;1352;p46"/>
          <p:cNvSpPr txBox="1">
            <a:spLocks noGrp="1"/>
          </p:cNvSpPr>
          <p:nvPr>
            <p:ph type="title" idx="2"/>
          </p:nvPr>
        </p:nvSpPr>
        <p:spPr>
          <a:xfrm>
            <a:off x="5127681" y="3292975"/>
            <a:ext cx="2932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53" name="Google Shape;1353;p46"/>
          <p:cNvSpPr txBox="1">
            <a:spLocks noGrp="1"/>
          </p:cNvSpPr>
          <p:nvPr>
            <p:ph type="subTitle" idx="3"/>
          </p:nvPr>
        </p:nvSpPr>
        <p:spPr>
          <a:xfrm>
            <a:off x="5127681" y="3787900"/>
            <a:ext cx="2932800" cy="103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47"/>
          <p:cNvSpPr txBox="1">
            <a:spLocks noGrp="1"/>
          </p:cNvSpPr>
          <p:nvPr>
            <p:ph type="title"/>
          </p:nvPr>
        </p:nvSpPr>
        <p:spPr>
          <a:xfrm>
            <a:off x="5592675" y="2336450"/>
            <a:ext cx="2808000" cy="755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the Concept</a:t>
            </a:r>
            <a:endParaRPr/>
          </a:p>
        </p:txBody>
      </p:sp>
      <p:sp>
        <p:nvSpPr>
          <p:cNvPr id="1359" name="Google Shape;1359;p47"/>
          <p:cNvSpPr txBox="1">
            <a:spLocks noGrp="1"/>
          </p:cNvSpPr>
          <p:nvPr>
            <p:ph type="body" idx="1"/>
          </p:nvPr>
        </p:nvSpPr>
        <p:spPr>
          <a:xfrm>
            <a:off x="5592675" y="3170450"/>
            <a:ext cx="2808000" cy="1112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long texts</a:t>
            </a:r>
            <a:endParaRPr/>
          </a:p>
        </p:txBody>
      </p:sp>
      <p:pic>
        <p:nvPicPr>
          <p:cNvPr id="1360" name="Google Shape;1360;p47"/>
          <p:cNvPicPr preferRelativeResize="0"/>
          <p:nvPr/>
        </p:nvPicPr>
        <p:blipFill rotWithShape="1">
          <a:blip r:embed="rId3">
            <a:alphaModFix/>
          </a:blip>
          <a:srcRect t="18689" b="7438"/>
          <a:stretch/>
        </p:blipFill>
        <p:spPr>
          <a:xfrm>
            <a:off x="0" y="1"/>
            <a:ext cx="4640954" cy="514350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64"/>
        <p:cNvGrpSpPr/>
        <p:nvPr/>
      </p:nvGrpSpPr>
      <p:grpSpPr>
        <a:xfrm>
          <a:off x="0" y="0"/>
          <a:ext cx="0" cy="0"/>
          <a:chOff x="0" y="0"/>
          <a:chExt cx="0" cy="0"/>
        </a:xfrm>
      </p:grpSpPr>
      <p:sp>
        <p:nvSpPr>
          <p:cNvPr id="1365" name="Google Shape;1365;p48"/>
          <p:cNvSpPr txBox="1">
            <a:spLocks noGrp="1"/>
          </p:cNvSpPr>
          <p:nvPr>
            <p:ph type="title" idx="2"/>
          </p:nvPr>
        </p:nvSpPr>
        <p:spPr>
          <a:xfrm>
            <a:off x="311700" y="423825"/>
            <a:ext cx="8520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a:t>
            </a:r>
            <a:endParaRPr/>
          </a:p>
        </p:txBody>
      </p:sp>
      <p:grpSp>
        <p:nvGrpSpPr>
          <p:cNvPr id="1366" name="Google Shape;1366;p48"/>
          <p:cNvGrpSpPr/>
          <p:nvPr/>
        </p:nvGrpSpPr>
        <p:grpSpPr>
          <a:xfrm>
            <a:off x="6435208" y="2049228"/>
            <a:ext cx="1285486" cy="1045036"/>
            <a:chOff x="5142263" y="2825750"/>
            <a:chExt cx="2189925" cy="1780300"/>
          </a:xfrm>
        </p:grpSpPr>
        <p:sp>
          <p:nvSpPr>
            <p:cNvPr id="1367" name="Google Shape;1367;p48"/>
            <p:cNvSpPr/>
            <p:nvPr/>
          </p:nvSpPr>
          <p:spPr>
            <a:xfrm>
              <a:off x="6130138" y="3925175"/>
              <a:ext cx="884675" cy="244350"/>
            </a:xfrm>
            <a:custGeom>
              <a:avLst/>
              <a:gdLst/>
              <a:ahLst/>
              <a:cxnLst/>
              <a:rect l="l" t="t" r="r" b="b"/>
              <a:pathLst>
                <a:path w="35387" h="9774" extrusionOk="0">
                  <a:moveTo>
                    <a:pt x="29030" y="1"/>
                  </a:moveTo>
                  <a:cubicBezTo>
                    <a:pt x="25769" y="1"/>
                    <a:pt x="23363" y="2596"/>
                    <a:pt x="20603" y="2596"/>
                  </a:cubicBezTo>
                  <a:cubicBezTo>
                    <a:pt x="20366" y="2596"/>
                    <a:pt x="20126" y="2577"/>
                    <a:pt x="19883" y="2536"/>
                  </a:cubicBezTo>
                  <a:cubicBezTo>
                    <a:pt x="16722" y="1995"/>
                    <a:pt x="13737" y="652"/>
                    <a:pt x="9536" y="446"/>
                  </a:cubicBezTo>
                  <a:cubicBezTo>
                    <a:pt x="9286" y="433"/>
                    <a:pt x="9031" y="427"/>
                    <a:pt x="8773" y="427"/>
                  </a:cubicBezTo>
                  <a:cubicBezTo>
                    <a:pt x="4717" y="427"/>
                    <a:pt x="0" y="1868"/>
                    <a:pt x="0" y="1868"/>
                  </a:cubicBezTo>
                  <a:cubicBezTo>
                    <a:pt x="0" y="1868"/>
                    <a:pt x="8569" y="9398"/>
                    <a:pt x="19801" y="9761"/>
                  </a:cubicBezTo>
                  <a:cubicBezTo>
                    <a:pt x="20066" y="9770"/>
                    <a:pt x="20327" y="9774"/>
                    <a:pt x="20585" y="9774"/>
                  </a:cubicBezTo>
                  <a:cubicBezTo>
                    <a:pt x="31235" y="9774"/>
                    <a:pt x="35387" y="2609"/>
                    <a:pt x="35387" y="2609"/>
                  </a:cubicBezTo>
                  <a:cubicBezTo>
                    <a:pt x="35387" y="2609"/>
                    <a:pt x="33359" y="211"/>
                    <a:pt x="29340" y="9"/>
                  </a:cubicBezTo>
                  <a:cubicBezTo>
                    <a:pt x="29236" y="3"/>
                    <a:pt x="29132" y="1"/>
                    <a:pt x="29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6213763" y="3749975"/>
              <a:ext cx="73675" cy="216900"/>
            </a:xfrm>
            <a:custGeom>
              <a:avLst/>
              <a:gdLst/>
              <a:ahLst/>
              <a:cxnLst/>
              <a:rect l="l" t="t" r="r" b="b"/>
              <a:pathLst>
                <a:path w="2947" h="8676" extrusionOk="0">
                  <a:moveTo>
                    <a:pt x="1085" y="0"/>
                  </a:moveTo>
                  <a:lnTo>
                    <a:pt x="1" y="5363"/>
                  </a:lnTo>
                  <a:lnTo>
                    <a:pt x="1230" y="8174"/>
                  </a:lnTo>
                  <a:lnTo>
                    <a:pt x="1651" y="8675"/>
                  </a:lnTo>
                  <a:lnTo>
                    <a:pt x="2904" y="8675"/>
                  </a:lnTo>
                  <a:cubicBezTo>
                    <a:pt x="2904" y="7904"/>
                    <a:pt x="2026" y="7743"/>
                    <a:pt x="1919" y="7743"/>
                  </a:cubicBezTo>
                  <a:cubicBezTo>
                    <a:pt x="1812" y="7743"/>
                    <a:pt x="1012" y="5553"/>
                    <a:pt x="1085" y="5159"/>
                  </a:cubicBezTo>
                  <a:cubicBezTo>
                    <a:pt x="1156" y="4764"/>
                    <a:pt x="2903" y="2082"/>
                    <a:pt x="2903" y="2082"/>
                  </a:cubicBezTo>
                  <a:lnTo>
                    <a:pt x="2947" y="716"/>
                  </a:lnTo>
                  <a:lnTo>
                    <a:pt x="10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6416538" y="3780200"/>
              <a:ext cx="56650" cy="191675"/>
            </a:xfrm>
            <a:custGeom>
              <a:avLst/>
              <a:gdLst/>
              <a:ahLst/>
              <a:cxnLst/>
              <a:rect l="l" t="t" r="r" b="b"/>
              <a:pathLst>
                <a:path w="2266" h="7667" extrusionOk="0">
                  <a:moveTo>
                    <a:pt x="1818" y="0"/>
                  </a:moveTo>
                  <a:lnTo>
                    <a:pt x="724" y="414"/>
                  </a:lnTo>
                  <a:lnTo>
                    <a:pt x="782" y="3666"/>
                  </a:lnTo>
                  <a:lnTo>
                    <a:pt x="1" y="7018"/>
                  </a:lnTo>
                  <a:lnTo>
                    <a:pt x="486" y="7601"/>
                  </a:lnTo>
                  <a:lnTo>
                    <a:pt x="1278" y="7667"/>
                  </a:lnTo>
                  <a:cubicBezTo>
                    <a:pt x="1520" y="7040"/>
                    <a:pt x="718" y="6854"/>
                    <a:pt x="718" y="6854"/>
                  </a:cubicBezTo>
                  <a:cubicBezTo>
                    <a:pt x="718" y="6854"/>
                    <a:pt x="1659" y="4144"/>
                    <a:pt x="1714" y="3950"/>
                  </a:cubicBezTo>
                  <a:cubicBezTo>
                    <a:pt x="1769" y="3756"/>
                    <a:pt x="2266" y="702"/>
                    <a:pt x="2266" y="702"/>
                  </a:cubicBezTo>
                  <a:lnTo>
                    <a:pt x="1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6150838" y="3493375"/>
              <a:ext cx="500625" cy="486475"/>
            </a:xfrm>
            <a:custGeom>
              <a:avLst/>
              <a:gdLst/>
              <a:ahLst/>
              <a:cxnLst/>
              <a:rect l="l" t="t" r="r" b="b"/>
              <a:pathLst>
                <a:path w="20025" h="19459" extrusionOk="0">
                  <a:moveTo>
                    <a:pt x="15863" y="1"/>
                  </a:moveTo>
                  <a:cubicBezTo>
                    <a:pt x="15708" y="1"/>
                    <a:pt x="15537" y="48"/>
                    <a:pt x="15333" y="165"/>
                  </a:cubicBezTo>
                  <a:cubicBezTo>
                    <a:pt x="14401" y="703"/>
                    <a:pt x="15190" y="1419"/>
                    <a:pt x="14939" y="2279"/>
                  </a:cubicBezTo>
                  <a:cubicBezTo>
                    <a:pt x="14695" y="3116"/>
                    <a:pt x="15844" y="7519"/>
                    <a:pt x="13556" y="7519"/>
                  </a:cubicBezTo>
                  <a:cubicBezTo>
                    <a:pt x="13494" y="7519"/>
                    <a:pt x="13430" y="7516"/>
                    <a:pt x="13363" y="7509"/>
                  </a:cubicBezTo>
                  <a:cubicBezTo>
                    <a:pt x="10889" y="7265"/>
                    <a:pt x="11357" y="4062"/>
                    <a:pt x="9394" y="4062"/>
                  </a:cubicBezTo>
                  <a:cubicBezTo>
                    <a:pt x="9339" y="4062"/>
                    <a:pt x="9282" y="4064"/>
                    <a:pt x="9224" y="4070"/>
                  </a:cubicBezTo>
                  <a:cubicBezTo>
                    <a:pt x="7173" y="4248"/>
                    <a:pt x="7417" y="5897"/>
                    <a:pt x="6485" y="5897"/>
                  </a:cubicBezTo>
                  <a:cubicBezTo>
                    <a:pt x="5579" y="5897"/>
                    <a:pt x="5249" y="4101"/>
                    <a:pt x="3749" y="4101"/>
                  </a:cubicBezTo>
                  <a:cubicBezTo>
                    <a:pt x="3707" y="4101"/>
                    <a:pt x="3664" y="4103"/>
                    <a:pt x="3620" y="4106"/>
                  </a:cubicBezTo>
                  <a:cubicBezTo>
                    <a:pt x="2007" y="4213"/>
                    <a:pt x="431" y="6972"/>
                    <a:pt x="915" y="10519"/>
                  </a:cubicBezTo>
                  <a:cubicBezTo>
                    <a:pt x="1398" y="14065"/>
                    <a:pt x="1" y="15193"/>
                    <a:pt x="431" y="16107"/>
                  </a:cubicBezTo>
                  <a:cubicBezTo>
                    <a:pt x="861" y="17020"/>
                    <a:pt x="1302" y="19407"/>
                    <a:pt x="1302" y="19407"/>
                  </a:cubicBezTo>
                  <a:lnTo>
                    <a:pt x="2716" y="19407"/>
                  </a:lnTo>
                  <a:cubicBezTo>
                    <a:pt x="2716" y="19407"/>
                    <a:pt x="2502" y="18655"/>
                    <a:pt x="1857" y="18440"/>
                  </a:cubicBezTo>
                  <a:lnTo>
                    <a:pt x="1831" y="15550"/>
                  </a:lnTo>
                  <a:cubicBezTo>
                    <a:pt x="1831" y="15550"/>
                    <a:pt x="4085" y="12667"/>
                    <a:pt x="4138" y="12345"/>
                  </a:cubicBezTo>
                  <a:cubicBezTo>
                    <a:pt x="4138" y="12345"/>
                    <a:pt x="8196" y="12594"/>
                    <a:pt x="10933" y="12594"/>
                  </a:cubicBezTo>
                  <a:cubicBezTo>
                    <a:pt x="11370" y="12594"/>
                    <a:pt x="11774" y="12587"/>
                    <a:pt x="12122" y="12573"/>
                  </a:cubicBezTo>
                  <a:lnTo>
                    <a:pt x="13260" y="15681"/>
                  </a:lnTo>
                  <a:lnTo>
                    <a:pt x="12728" y="18876"/>
                  </a:lnTo>
                  <a:lnTo>
                    <a:pt x="12787" y="19459"/>
                  </a:lnTo>
                  <a:lnTo>
                    <a:pt x="14179" y="19459"/>
                  </a:lnTo>
                  <a:cubicBezTo>
                    <a:pt x="14179" y="19459"/>
                    <a:pt x="14032" y="18876"/>
                    <a:pt x="13495" y="18876"/>
                  </a:cubicBezTo>
                  <a:cubicBezTo>
                    <a:pt x="13495" y="18876"/>
                    <a:pt x="14044" y="15892"/>
                    <a:pt x="14044" y="15623"/>
                  </a:cubicBezTo>
                  <a:cubicBezTo>
                    <a:pt x="14044" y="15355"/>
                    <a:pt x="13810" y="12423"/>
                    <a:pt x="13810" y="12423"/>
                  </a:cubicBezTo>
                  <a:lnTo>
                    <a:pt x="13810" y="12423"/>
                  </a:lnTo>
                  <a:cubicBezTo>
                    <a:pt x="13810" y="12423"/>
                    <a:pt x="13814" y="12423"/>
                    <a:pt x="13823" y="12423"/>
                  </a:cubicBezTo>
                  <a:cubicBezTo>
                    <a:pt x="14002" y="12423"/>
                    <a:pt x="15949" y="12348"/>
                    <a:pt x="16820" y="9121"/>
                  </a:cubicBezTo>
                  <a:cubicBezTo>
                    <a:pt x="17733" y="5735"/>
                    <a:pt x="16605" y="3640"/>
                    <a:pt x="17035" y="2834"/>
                  </a:cubicBezTo>
                  <a:cubicBezTo>
                    <a:pt x="17156" y="2608"/>
                    <a:pt x="17400" y="2537"/>
                    <a:pt x="17694" y="2537"/>
                  </a:cubicBezTo>
                  <a:cubicBezTo>
                    <a:pt x="18196" y="2537"/>
                    <a:pt x="18842" y="2744"/>
                    <a:pt x="19270" y="2744"/>
                  </a:cubicBezTo>
                  <a:cubicBezTo>
                    <a:pt x="19487" y="2744"/>
                    <a:pt x="19648" y="2690"/>
                    <a:pt x="19704" y="2530"/>
                  </a:cubicBezTo>
                  <a:cubicBezTo>
                    <a:pt x="20024" y="1617"/>
                    <a:pt x="18736" y="989"/>
                    <a:pt x="17626" y="774"/>
                  </a:cubicBezTo>
                  <a:cubicBezTo>
                    <a:pt x="16758" y="607"/>
                    <a:pt x="16416" y="1"/>
                    <a:pt x="15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6803388" y="3621325"/>
              <a:ext cx="60250" cy="73825"/>
            </a:xfrm>
            <a:custGeom>
              <a:avLst/>
              <a:gdLst/>
              <a:ahLst/>
              <a:cxnLst/>
              <a:rect l="l" t="t" r="r" b="b"/>
              <a:pathLst>
                <a:path w="2410" h="2953" extrusionOk="0">
                  <a:moveTo>
                    <a:pt x="1205" y="0"/>
                  </a:moveTo>
                  <a:cubicBezTo>
                    <a:pt x="540" y="0"/>
                    <a:pt x="0" y="661"/>
                    <a:pt x="0" y="1476"/>
                  </a:cubicBezTo>
                  <a:cubicBezTo>
                    <a:pt x="0" y="2292"/>
                    <a:pt x="540" y="2952"/>
                    <a:pt x="1205" y="2952"/>
                  </a:cubicBezTo>
                  <a:cubicBezTo>
                    <a:pt x="1871" y="2952"/>
                    <a:pt x="2410" y="2292"/>
                    <a:pt x="2410" y="1476"/>
                  </a:cubicBezTo>
                  <a:cubicBezTo>
                    <a:pt x="2410" y="661"/>
                    <a:pt x="1871" y="0"/>
                    <a:pt x="1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6799888" y="3616150"/>
              <a:ext cx="67250" cy="36100"/>
            </a:xfrm>
            <a:custGeom>
              <a:avLst/>
              <a:gdLst/>
              <a:ahLst/>
              <a:cxnLst/>
              <a:rect l="l" t="t" r="r" b="b"/>
              <a:pathLst>
                <a:path w="2690" h="1444" extrusionOk="0">
                  <a:moveTo>
                    <a:pt x="1345" y="1"/>
                  </a:moveTo>
                  <a:cubicBezTo>
                    <a:pt x="788" y="1"/>
                    <a:pt x="311" y="406"/>
                    <a:pt x="96" y="986"/>
                  </a:cubicBezTo>
                  <a:cubicBezTo>
                    <a:pt x="52" y="1099"/>
                    <a:pt x="21" y="1217"/>
                    <a:pt x="1" y="1337"/>
                  </a:cubicBezTo>
                  <a:cubicBezTo>
                    <a:pt x="45" y="1403"/>
                    <a:pt x="120" y="1444"/>
                    <a:pt x="201" y="1444"/>
                  </a:cubicBezTo>
                  <a:lnTo>
                    <a:pt x="2489" y="1444"/>
                  </a:lnTo>
                  <a:cubicBezTo>
                    <a:pt x="2570" y="1444"/>
                    <a:pt x="2645" y="1403"/>
                    <a:pt x="2690" y="1337"/>
                  </a:cubicBezTo>
                  <a:cubicBezTo>
                    <a:pt x="2669" y="1217"/>
                    <a:pt x="2638" y="1099"/>
                    <a:pt x="2594" y="986"/>
                  </a:cubicBezTo>
                  <a:cubicBezTo>
                    <a:pt x="2379" y="406"/>
                    <a:pt x="1902" y="1"/>
                    <a:pt x="1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6753613" y="3658225"/>
              <a:ext cx="136825" cy="302625"/>
            </a:xfrm>
            <a:custGeom>
              <a:avLst/>
              <a:gdLst/>
              <a:ahLst/>
              <a:cxnLst/>
              <a:rect l="l" t="t" r="r" b="b"/>
              <a:pathLst>
                <a:path w="5473" h="12105" extrusionOk="0">
                  <a:moveTo>
                    <a:pt x="2838" y="1"/>
                  </a:moveTo>
                  <a:cubicBezTo>
                    <a:pt x="2452" y="1"/>
                    <a:pt x="2365" y="1143"/>
                    <a:pt x="2365" y="1143"/>
                  </a:cubicBezTo>
                  <a:cubicBezTo>
                    <a:pt x="2365" y="1143"/>
                    <a:pt x="1513" y="2829"/>
                    <a:pt x="1133" y="6408"/>
                  </a:cubicBezTo>
                  <a:cubicBezTo>
                    <a:pt x="1006" y="7590"/>
                    <a:pt x="1165" y="8009"/>
                    <a:pt x="904" y="8867"/>
                  </a:cubicBezTo>
                  <a:cubicBezTo>
                    <a:pt x="633" y="9749"/>
                    <a:pt x="378" y="10487"/>
                    <a:pt x="128" y="11129"/>
                  </a:cubicBezTo>
                  <a:cubicBezTo>
                    <a:pt x="0" y="11462"/>
                    <a:pt x="35" y="11835"/>
                    <a:pt x="379" y="11854"/>
                  </a:cubicBezTo>
                  <a:cubicBezTo>
                    <a:pt x="1381" y="11911"/>
                    <a:pt x="3181" y="12041"/>
                    <a:pt x="4013" y="12093"/>
                  </a:cubicBezTo>
                  <a:cubicBezTo>
                    <a:pt x="4146" y="12101"/>
                    <a:pt x="4264" y="12105"/>
                    <a:pt x="4369" y="12105"/>
                  </a:cubicBezTo>
                  <a:cubicBezTo>
                    <a:pt x="5118" y="12105"/>
                    <a:pt x="5181" y="11918"/>
                    <a:pt x="5181" y="11918"/>
                  </a:cubicBezTo>
                  <a:cubicBezTo>
                    <a:pt x="5181" y="11918"/>
                    <a:pt x="5473" y="10206"/>
                    <a:pt x="4838" y="8317"/>
                  </a:cubicBezTo>
                  <a:cubicBezTo>
                    <a:pt x="4658" y="7784"/>
                    <a:pt x="4545" y="7543"/>
                    <a:pt x="4520" y="6687"/>
                  </a:cubicBezTo>
                  <a:cubicBezTo>
                    <a:pt x="4463" y="4662"/>
                    <a:pt x="4226" y="2436"/>
                    <a:pt x="3669" y="1143"/>
                  </a:cubicBezTo>
                  <a:cubicBezTo>
                    <a:pt x="3300" y="286"/>
                    <a:pt x="3032" y="1"/>
                    <a:pt x="2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6813038" y="3686025"/>
              <a:ext cx="108100" cy="106550"/>
            </a:xfrm>
            <a:custGeom>
              <a:avLst/>
              <a:gdLst/>
              <a:ahLst/>
              <a:cxnLst/>
              <a:rect l="l" t="t" r="r" b="b"/>
              <a:pathLst>
                <a:path w="4324" h="4262" extrusionOk="0">
                  <a:moveTo>
                    <a:pt x="700" y="0"/>
                  </a:moveTo>
                  <a:cubicBezTo>
                    <a:pt x="349" y="0"/>
                    <a:pt x="1" y="240"/>
                    <a:pt x="10" y="456"/>
                  </a:cubicBezTo>
                  <a:cubicBezTo>
                    <a:pt x="18" y="676"/>
                    <a:pt x="1068" y="2586"/>
                    <a:pt x="3968" y="4261"/>
                  </a:cubicBezTo>
                  <a:lnTo>
                    <a:pt x="4324" y="3849"/>
                  </a:lnTo>
                  <a:cubicBezTo>
                    <a:pt x="4324" y="3849"/>
                    <a:pt x="1624" y="1323"/>
                    <a:pt x="1333" y="481"/>
                  </a:cubicBezTo>
                  <a:cubicBezTo>
                    <a:pt x="1211" y="127"/>
                    <a:pt x="955" y="0"/>
                    <a:pt x="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6913163" y="3783625"/>
              <a:ext cx="20125" cy="15650"/>
            </a:xfrm>
            <a:custGeom>
              <a:avLst/>
              <a:gdLst/>
              <a:ahLst/>
              <a:cxnLst/>
              <a:rect l="l" t="t" r="r" b="b"/>
              <a:pathLst>
                <a:path w="805" h="626" extrusionOk="0">
                  <a:moveTo>
                    <a:pt x="270" y="1"/>
                  </a:moveTo>
                  <a:lnTo>
                    <a:pt x="0" y="314"/>
                  </a:lnTo>
                  <a:cubicBezTo>
                    <a:pt x="0" y="314"/>
                    <a:pt x="44" y="405"/>
                    <a:pt x="226" y="554"/>
                  </a:cubicBezTo>
                  <a:cubicBezTo>
                    <a:pt x="286" y="603"/>
                    <a:pt x="356" y="626"/>
                    <a:pt x="425" y="626"/>
                  </a:cubicBezTo>
                  <a:cubicBezTo>
                    <a:pt x="568" y="626"/>
                    <a:pt x="708" y="529"/>
                    <a:pt x="747" y="357"/>
                  </a:cubicBezTo>
                  <a:cubicBezTo>
                    <a:pt x="804" y="103"/>
                    <a:pt x="270" y="1"/>
                    <a:pt x="270" y="1"/>
                  </a:cubicBezTo>
                  <a:close/>
                </a:path>
              </a:pathLst>
            </a:custGeom>
            <a:solidFill>
              <a:srgbClr val="7A39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8"/>
            <p:cNvSpPr/>
            <p:nvPr/>
          </p:nvSpPr>
          <p:spPr>
            <a:xfrm>
              <a:off x="6607388" y="3543375"/>
              <a:ext cx="314500" cy="287575"/>
            </a:xfrm>
            <a:custGeom>
              <a:avLst/>
              <a:gdLst/>
              <a:ahLst/>
              <a:cxnLst/>
              <a:rect l="l" t="t" r="r" b="b"/>
              <a:pathLst>
                <a:path w="12580" h="11503" extrusionOk="0">
                  <a:moveTo>
                    <a:pt x="180" y="1"/>
                  </a:moveTo>
                  <a:lnTo>
                    <a:pt x="0" y="19"/>
                  </a:lnTo>
                  <a:cubicBezTo>
                    <a:pt x="10" y="103"/>
                    <a:pt x="919" y="8433"/>
                    <a:pt x="5459" y="10844"/>
                  </a:cubicBezTo>
                  <a:cubicBezTo>
                    <a:pt x="6286" y="11283"/>
                    <a:pt x="7183" y="11503"/>
                    <a:pt x="8145" y="11503"/>
                  </a:cubicBezTo>
                  <a:cubicBezTo>
                    <a:pt x="9477" y="11503"/>
                    <a:pt x="11011" y="11042"/>
                    <a:pt x="12579" y="10204"/>
                  </a:cubicBezTo>
                  <a:lnTo>
                    <a:pt x="12415" y="10085"/>
                  </a:lnTo>
                  <a:cubicBezTo>
                    <a:pt x="10874" y="10909"/>
                    <a:pt x="9447" y="11322"/>
                    <a:pt x="8145" y="11322"/>
                  </a:cubicBezTo>
                  <a:cubicBezTo>
                    <a:pt x="7212" y="11322"/>
                    <a:pt x="6344" y="11110"/>
                    <a:pt x="5545" y="10685"/>
                  </a:cubicBezTo>
                  <a:cubicBezTo>
                    <a:pt x="1089" y="8318"/>
                    <a:pt x="190" y="84"/>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8"/>
            <p:cNvSpPr/>
            <p:nvPr/>
          </p:nvSpPr>
          <p:spPr>
            <a:xfrm>
              <a:off x="7198963" y="4087875"/>
              <a:ext cx="132900" cy="131750"/>
            </a:xfrm>
            <a:custGeom>
              <a:avLst/>
              <a:gdLst/>
              <a:ahLst/>
              <a:cxnLst/>
              <a:rect l="l" t="t" r="r" b="b"/>
              <a:pathLst>
                <a:path w="5316" h="5270" extrusionOk="0">
                  <a:moveTo>
                    <a:pt x="3231" y="0"/>
                  </a:moveTo>
                  <a:cubicBezTo>
                    <a:pt x="3228" y="0"/>
                    <a:pt x="3226" y="0"/>
                    <a:pt x="3224" y="1"/>
                  </a:cubicBezTo>
                  <a:cubicBezTo>
                    <a:pt x="3180" y="10"/>
                    <a:pt x="3100" y="78"/>
                    <a:pt x="2996" y="178"/>
                  </a:cubicBezTo>
                  <a:lnTo>
                    <a:pt x="2984" y="190"/>
                  </a:lnTo>
                  <a:cubicBezTo>
                    <a:pt x="2759" y="410"/>
                    <a:pt x="2440" y="782"/>
                    <a:pt x="2206" y="1062"/>
                  </a:cubicBezTo>
                  <a:cubicBezTo>
                    <a:pt x="2059" y="1239"/>
                    <a:pt x="1842" y="1338"/>
                    <a:pt x="1619" y="1338"/>
                  </a:cubicBezTo>
                  <a:cubicBezTo>
                    <a:pt x="1557" y="1338"/>
                    <a:pt x="1495" y="1330"/>
                    <a:pt x="1433" y="1315"/>
                  </a:cubicBezTo>
                  <a:cubicBezTo>
                    <a:pt x="1084" y="1227"/>
                    <a:pt x="652" y="1122"/>
                    <a:pt x="556" y="1121"/>
                  </a:cubicBezTo>
                  <a:cubicBezTo>
                    <a:pt x="548" y="1121"/>
                    <a:pt x="541" y="1121"/>
                    <a:pt x="539" y="1123"/>
                  </a:cubicBezTo>
                  <a:cubicBezTo>
                    <a:pt x="464" y="1154"/>
                    <a:pt x="636" y="1579"/>
                    <a:pt x="798" y="1936"/>
                  </a:cubicBezTo>
                  <a:cubicBezTo>
                    <a:pt x="937" y="2240"/>
                    <a:pt x="902" y="2595"/>
                    <a:pt x="705" y="2867"/>
                  </a:cubicBezTo>
                  <a:cubicBezTo>
                    <a:pt x="400" y="3288"/>
                    <a:pt x="0" y="3888"/>
                    <a:pt x="73" y="4044"/>
                  </a:cubicBezTo>
                  <a:cubicBezTo>
                    <a:pt x="82" y="4063"/>
                    <a:pt x="115" y="4071"/>
                    <a:pt x="166" y="4071"/>
                  </a:cubicBezTo>
                  <a:cubicBezTo>
                    <a:pt x="438" y="4071"/>
                    <a:pt x="1233" y="3830"/>
                    <a:pt x="1702" y="3681"/>
                  </a:cubicBezTo>
                  <a:cubicBezTo>
                    <a:pt x="1748" y="3666"/>
                    <a:pt x="1795" y="3659"/>
                    <a:pt x="1841" y="3659"/>
                  </a:cubicBezTo>
                  <a:cubicBezTo>
                    <a:pt x="2002" y="3659"/>
                    <a:pt x="2155" y="3746"/>
                    <a:pt x="2234" y="3893"/>
                  </a:cubicBezTo>
                  <a:cubicBezTo>
                    <a:pt x="2506" y="4390"/>
                    <a:pt x="3011" y="5270"/>
                    <a:pt x="3183" y="5270"/>
                  </a:cubicBezTo>
                  <a:cubicBezTo>
                    <a:pt x="3197" y="5270"/>
                    <a:pt x="3209" y="5263"/>
                    <a:pt x="3218" y="5251"/>
                  </a:cubicBezTo>
                  <a:cubicBezTo>
                    <a:pt x="3334" y="5093"/>
                    <a:pt x="3417" y="4211"/>
                    <a:pt x="3456" y="3684"/>
                  </a:cubicBezTo>
                  <a:cubicBezTo>
                    <a:pt x="3474" y="3444"/>
                    <a:pt x="3634" y="3237"/>
                    <a:pt x="3863" y="3160"/>
                  </a:cubicBezTo>
                  <a:cubicBezTo>
                    <a:pt x="4382" y="2980"/>
                    <a:pt x="5251" y="2667"/>
                    <a:pt x="5283" y="2562"/>
                  </a:cubicBezTo>
                  <a:cubicBezTo>
                    <a:pt x="5316" y="2451"/>
                    <a:pt x="4378" y="2172"/>
                    <a:pt x="3844" y="2023"/>
                  </a:cubicBezTo>
                  <a:cubicBezTo>
                    <a:pt x="3630" y="1964"/>
                    <a:pt x="3478" y="1773"/>
                    <a:pt x="3470" y="1551"/>
                  </a:cubicBezTo>
                  <a:cubicBezTo>
                    <a:pt x="3445" y="991"/>
                    <a:pt x="3380" y="0"/>
                    <a:pt x="3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8"/>
            <p:cNvSpPr/>
            <p:nvPr/>
          </p:nvSpPr>
          <p:spPr>
            <a:xfrm>
              <a:off x="7198988" y="4087850"/>
              <a:ext cx="133200" cy="131775"/>
            </a:xfrm>
            <a:custGeom>
              <a:avLst/>
              <a:gdLst/>
              <a:ahLst/>
              <a:cxnLst/>
              <a:rect l="l" t="t" r="r" b="b"/>
              <a:pathLst>
                <a:path w="5328" h="5271" extrusionOk="0">
                  <a:moveTo>
                    <a:pt x="3230" y="0"/>
                  </a:moveTo>
                  <a:cubicBezTo>
                    <a:pt x="3227" y="0"/>
                    <a:pt x="3225" y="0"/>
                    <a:pt x="3223" y="1"/>
                  </a:cubicBezTo>
                  <a:cubicBezTo>
                    <a:pt x="3179" y="10"/>
                    <a:pt x="3099" y="78"/>
                    <a:pt x="2995" y="178"/>
                  </a:cubicBezTo>
                  <a:cubicBezTo>
                    <a:pt x="3014" y="163"/>
                    <a:pt x="3056" y="135"/>
                    <a:pt x="3097" y="135"/>
                  </a:cubicBezTo>
                  <a:cubicBezTo>
                    <a:pt x="3147" y="135"/>
                    <a:pt x="3197" y="177"/>
                    <a:pt x="3204" y="336"/>
                  </a:cubicBezTo>
                  <a:cubicBezTo>
                    <a:pt x="3217" y="675"/>
                    <a:pt x="3072" y="1873"/>
                    <a:pt x="2876" y="2288"/>
                  </a:cubicBezTo>
                  <a:cubicBezTo>
                    <a:pt x="2755" y="2546"/>
                    <a:pt x="2513" y="2669"/>
                    <a:pt x="2246" y="2669"/>
                  </a:cubicBezTo>
                  <a:cubicBezTo>
                    <a:pt x="2005" y="2669"/>
                    <a:pt x="1743" y="2569"/>
                    <a:pt x="1531" y="2376"/>
                  </a:cubicBezTo>
                  <a:cubicBezTo>
                    <a:pt x="1088" y="1966"/>
                    <a:pt x="572" y="1288"/>
                    <a:pt x="555" y="1123"/>
                  </a:cubicBezTo>
                  <a:lnTo>
                    <a:pt x="555" y="1120"/>
                  </a:lnTo>
                  <a:cubicBezTo>
                    <a:pt x="547" y="1120"/>
                    <a:pt x="540" y="1120"/>
                    <a:pt x="538" y="1123"/>
                  </a:cubicBezTo>
                  <a:cubicBezTo>
                    <a:pt x="465" y="1154"/>
                    <a:pt x="630" y="1564"/>
                    <a:pt x="789" y="1917"/>
                  </a:cubicBezTo>
                  <a:cubicBezTo>
                    <a:pt x="932" y="2233"/>
                    <a:pt x="896" y="2601"/>
                    <a:pt x="694" y="2883"/>
                  </a:cubicBezTo>
                  <a:cubicBezTo>
                    <a:pt x="389" y="3305"/>
                    <a:pt x="0" y="3891"/>
                    <a:pt x="72" y="4045"/>
                  </a:cubicBezTo>
                  <a:cubicBezTo>
                    <a:pt x="81" y="4064"/>
                    <a:pt x="114" y="4073"/>
                    <a:pt x="166" y="4073"/>
                  </a:cubicBezTo>
                  <a:cubicBezTo>
                    <a:pt x="562" y="4073"/>
                    <a:pt x="2057" y="3566"/>
                    <a:pt x="2057" y="3566"/>
                  </a:cubicBezTo>
                  <a:cubicBezTo>
                    <a:pt x="2057" y="3566"/>
                    <a:pt x="2942" y="5271"/>
                    <a:pt x="3182" y="5271"/>
                  </a:cubicBezTo>
                  <a:cubicBezTo>
                    <a:pt x="3196" y="5271"/>
                    <a:pt x="3208" y="5264"/>
                    <a:pt x="3217" y="5252"/>
                  </a:cubicBezTo>
                  <a:cubicBezTo>
                    <a:pt x="3384" y="5024"/>
                    <a:pt x="3481" y="3289"/>
                    <a:pt x="3481" y="3289"/>
                  </a:cubicBezTo>
                  <a:cubicBezTo>
                    <a:pt x="3481" y="3289"/>
                    <a:pt x="5236" y="2712"/>
                    <a:pt x="5282" y="2563"/>
                  </a:cubicBezTo>
                  <a:cubicBezTo>
                    <a:pt x="5328" y="2409"/>
                    <a:pt x="3481" y="1925"/>
                    <a:pt x="3481" y="1925"/>
                  </a:cubicBezTo>
                  <a:cubicBezTo>
                    <a:pt x="3481" y="1925"/>
                    <a:pt x="3437" y="0"/>
                    <a:pt x="3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5142888" y="3939725"/>
              <a:ext cx="233225" cy="231200"/>
            </a:xfrm>
            <a:custGeom>
              <a:avLst/>
              <a:gdLst/>
              <a:ahLst/>
              <a:cxnLst/>
              <a:rect l="l" t="t" r="r" b="b"/>
              <a:pathLst>
                <a:path w="9329" h="9248" extrusionOk="0">
                  <a:moveTo>
                    <a:pt x="3659" y="0"/>
                  </a:moveTo>
                  <a:cubicBezTo>
                    <a:pt x="3398" y="0"/>
                    <a:pt x="3284" y="1741"/>
                    <a:pt x="3240" y="2723"/>
                  </a:cubicBezTo>
                  <a:cubicBezTo>
                    <a:pt x="3224" y="3111"/>
                    <a:pt x="2959" y="3446"/>
                    <a:pt x="2583" y="3549"/>
                  </a:cubicBezTo>
                  <a:cubicBezTo>
                    <a:pt x="1645" y="3812"/>
                    <a:pt x="0" y="4303"/>
                    <a:pt x="58" y="4495"/>
                  </a:cubicBezTo>
                  <a:cubicBezTo>
                    <a:pt x="114" y="4680"/>
                    <a:pt x="1640" y="5231"/>
                    <a:pt x="2549" y="5545"/>
                  </a:cubicBezTo>
                  <a:cubicBezTo>
                    <a:pt x="2950" y="5682"/>
                    <a:pt x="3231" y="6044"/>
                    <a:pt x="3263" y="6467"/>
                  </a:cubicBezTo>
                  <a:cubicBezTo>
                    <a:pt x="3333" y="7391"/>
                    <a:pt x="3477" y="8937"/>
                    <a:pt x="3680" y="9215"/>
                  </a:cubicBezTo>
                  <a:cubicBezTo>
                    <a:pt x="3696" y="9237"/>
                    <a:pt x="3717" y="9248"/>
                    <a:pt x="3742" y="9248"/>
                  </a:cubicBezTo>
                  <a:cubicBezTo>
                    <a:pt x="4045" y="9248"/>
                    <a:pt x="4931" y="7704"/>
                    <a:pt x="5407" y="6833"/>
                  </a:cubicBezTo>
                  <a:cubicBezTo>
                    <a:pt x="5548" y="6574"/>
                    <a:pt x="5817" y="6422"/>
                    <a:pt x="6100" y="6422"/>
                  </a:cubicBezTo>
                  <a:cubicBezTo>
                    <a:pt x="6180" y="6422"/>
                    <a:pt x="6262" y="6434"/>
                    <a:pt x="6342" y="6460"/>
                  </a:cubicBezTo>
                  <a:cubicBezTo>
                    <a:pt x="7164" y="6723"/>
                    <a:pt x="8558" y="7145"/>
                    <a:pt x="9036" y="7145"/>
                  </a:cubicBezTo>
                  <a:cubicBezTo>
                    <a:pt x="9126" y="7145"/>
                    <a:pt x="9183" y="7130"/>
                    <a:pt x="9199" y="7096"/>
                  </a:cubicBezTo>
                  <a:cubicBezTo>
                    <a:pt x="9328" y="6824"/>
                    <a:pt x="8625" y="5771"/>
                    <a:pt x="8089" y="5030"/>
                  </a:cubicBezTo>
                  <a:cubicBezTo>
                    <a:pt x="7745" y="4554"/>
                    <a:pt x="7684" y="3930"/>
                    <a:pt x="7928" y="3396"/>
                  </a:cubicBezTo>
                  <a:cubicBezTo>
                    <a:pt x="8211" y="2769"/>
                    <a:pt x="8514" y="2026"/>
                    <a:pt x="8383" y="1969"/>
                  </a:cubicBezTo>
                  <a:cubicBezTo>
                    <a:pt x="8378" y="1965"/>
                    <a:pt x="8366" y="1965"/>
                    <a:pt x="8353" y="1965"/>
                  </a:cubicBezTo>
                  <a:cubicBezTo>
                    <a:pt x="8184" y="1967"/>
                    <a:pt x="7426" y="2151"/>
                    <a:pt x="6814" y="2306"/>
                  </a:cubicBezTo>
                  <a:cubicBezTo>
                    <a:pt x="6706" y="2333"/>
                    <a:pt x="6595" y="2346"/>
                    <a:pt x="6486" y="2346"/>
                  </a:cubicBezTo>
                  <a:cubicBezTo>
                    <a:pt x="6094" y="2346"/>
                    <a:pt x="5715" y="2174"/>
                    <a:pt x="5457" y="1865"/>
                  </a:cubicBezTo>
                  <a:cubicBezTo>
                    <a:pt x="5047" y="1372"/>
                    <a:pt x="4487" y="719"/>
                    <a:pt x="4092" y="332"/>
                  </a:cubicBezTo>
                  <a:lnTo>
                    <a:pt x="4071" y="311"/>
                  </a:lnTo>
                  <a:cubicBezTo>
                    <a:pt x="3889" y="137"/>
                    <a:pt x="3748" y="18"/>
                    <a:pt x="3671" y="1"/>
                  </a:cubicBezTo>
                  <a:cubicBezTo>
                    <a:pt x="3667" y="1"/>
                    <a:pt x="3663" y="0"/>
                    <a:pt x="3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5142263" y="3939700"/>
              <a:ext cx="233800" cy="231225"/>
            </a:xfrm>
            <a:custGeom>
              <a:avLst/>
              <a:gdLst/>
              <a:ahLst/>
              <a:cxnLst/>
              <a:rect l="l" t="t" r="r" b="b"/>
              <a:pathLst>
                <a:path w="9352" h="9249" extrusionOk="0">
                  <a:moveTo>
                    <a:pt x="3684" y="0"/>
                  </a:moveTo>
                  <a:cubicBezTo>
                    <a:pt x="3320" y="0"/>
                    <a:pt x="3241" y="3378"/>
                    <a:pt x="3241" y="3378"/>
                  </a:cubicBezTo>
                  <a:cubicBezTo>
                    <a:pt x="3241" y="3378"/>
                    <a:pt x="1" y="4228"/>
                    <a:pt x="83" y="4495"/>
                  </a:cubicBezTo>
                  <a:cubicBezTo>
                    <a:pt x="163" y="4759"/>
                    <a:pt x="3241" y="5771"/>
                    <a:pt x="3241" y="5771"/>
                  </a:cubicBezTo>
                  <a:cubicBezTo>
                    <a:pt x="3241" y="5771"/>
                    <a:pt x="3412" y="8814"/>
                    <a:pt x="3705" y="9215"/>
                  </a:cubicBezTo>
                  <a:cubicBezTo>
                    <a:pt x="3721" y="9237"/>
                    <a:pt x="3742" y="9248"/>
                    <a:pt x="3768" y="9248"/>
                  </a:cubicBezTo>
                  <a:cubicBezTo>
                    <a:pt x="4189" y="9248"/>
                    <a:pt x="5742" y="6255"/>
                    <a:pt x="5742" y="6255"/>
                  </a:cubicBezTo>
                  <a:cubicBezTo>
                    <a:pt x="5742" y="6255"/>
                    <a:pt x="8366" y="7146"/>
                    <a:pt x="9061" y="7146"/>
                  </a:cubicBezTo>
                  <a:cubicBezTo>
                    <a:pt x="9151" y="7146"/>
                    <a:pt x="9208" y="7131"/>
                    <a:pt x="9224" y="7097"/>
                  </a:cubicBezTo>
                  <a:cubicBezTo>
                    <a:pt x="9351" y="6828"/>
                    <a:pt x="8668" y="5798"/>
                    <a:pt x="8134" y="5058"/>
                  </a:cubicBezTo>
                  <a:cubicBezTo>
                    <a:pt x="7778" y="4564"/>
                    <a:pt x="7714" y="3917"/>
                    <a:pt x="7966" y="3364"/>
                  </a:cubicBezTo>
                  <a:cubicBezTo>
                    <a:pt x="8245" y="2745"/>
                    <a:pt x="8536" y="2025"/>
                    <a:pt x="8406" y="1969"/>
                  </a:cubicBezTo>
                  <a:cubicBezTo>
                    <a:pt x="8402" y="1965"/>
                    <a:pt x="8389" y="1965"/>
                    <a:pt x="8377" y="1965"/>
                  </a:cubicBezTo>
                  <a:lnTo>
                    <a:pt x="8377" y="1969"/>
                  </a:lnTo>
                  <a:cubicBezTo>
                    <a:pt x="8347" y="2259"/>
                    <a:pt x="7442" y="3450"/>
                    <a:pt x="6663" y="4168"/>
                  </a:cubicBezTo>
                  <a:cubicBezTo>
                    <a:pt x="6292" y="4507"/>
                    <a:pt x="5833" y="4683"/>
                    <a:pt x="5410" y="4683"/>
                  </a:cubicBezTo>
                  <a:cubicBezTo>
                    <a:pt x="4941" y="4683"/>
                    <a:pt x="4516" y="4467"/>
                    <a:pt x="4304" y="4015"/>
                  </a:cubicBezTo>
                  <a:cubicBezTo>
                    <a:pt x="3960" y="3285"/>
                    <a:pt x="3705" y="1184"/>
                    <a:pt x="3730" y="588"/>
                  </a:cubicBezTo>
                  <a:cubicBezTo>
                    <a:pt x="3742" y="309"/>
                    <a:pt x="3828" y="236"/>
                    <a:pt x="3916" y="236"/>
                  </a:cubicBezTo>
                  <a:cubicBezTo>
                    <a:pt x="3988" y="236"/>
                    <a:pt x="4061" y="285"/>
                    <a:pt x="4096" y="312"/>
                  </a:cubicBezTo>
                  <a:cubicBezTo>
                    <a:pt x="3913" y="137"/>
                    <a:pt x="3773" y="18"/>
                    <a:pt x="3696" y="1"/>
                  </a:cubicBezTo>
                  <a:cubicBezTo>
                    <a:pt x="3692" y="1"/>
                    <a:pt x="3688" y="0"/>
                    <a:pt x="36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6520888" y="3146025"/>
              <a:ext cx="233225" cy="231225"/>
            </a:xfrm>
            <a:custGeom>
              <a:avLst/>
              <a:gdLst/>
              <a:ahLst/>
              <a:cxnLst/>
              <a:rect l="l" t="t" r="r" b="b"/>
              <a:pathLst>
                <a:path w="9329" h="9249" extrusionOk="0">
                  <a:moveTo>
                    <a:pt x="3660" y="1"/>
                  </a:moveTo>
                  <a:cubicBezTo>
                    <a:pt x="3398" y="1"/>
                    <a:pt x="3285" y="1742"/>
                    <a:pt x="3241" y="2724"/>
                  </a:cubicBezTo>
                  <a:cubicBezTo>
                    <a:pt x="3224" y="3113"/>
                    <a:pt x="2959" y="3447"/>
                    <a:pt x="2583" y="3551"/>
                  </a:cubicBezTo>
                  <a:cubicBezTo>
                    <a:pt x="1645" y="3814"/>
                    <a:pt x="0" y="4305"/>
                    <a:pt x="59" y="4497"/>
                  </a:cubicBezTo>
                  <a:cubicBezTo>
                    <a:pt x="115" y="4681"/>
                    <a:pt x="1640" y="5232"/>
                    <a:pt x="2550" y="5547"/>
                  </a:cubicBezTo>
                  <a:cubicBezTo>
                    <a:pt x="2951" y="5683"/>
                    <a:pt x="3231" y="6046"/>
                    <a:pt x="3264" y="6468"/>
                  </a:cubicBezTo>
                  <a:cubicBezTo>
                    <a:pt x="3333" y="7392"/>
                    <a:pt x="3477" y="8939"/>
                    <a:pt x="3681" y="9216"/>
                  </a:cubicBezTo>
                  <a:cubicBezTo>
                    <a:pt x="3697" y="9238"/>
                    <a:pt x="3718" y="9249"/>
                    <a:pt x="3743" y="9249"/>
                  </a:cubicBezTo>
                  <a:cubicBezTo>
                    <a:pt x="4046" y="9249"/>
                    <a:pt x="4932" y="7705"/>
                    <a:pt x="5407" y="6835"/>
                  </a:cubicBezTo>
                  <a:cubicBezTo>
                    <a:pt x="5548" y="6576"/>
                    <a:pt x="5818" y="6423"/>
                    <a:pt x="6100" y="6423"/>
                  </a:cubicBezTo>
                  <a:cubicBezTo>
                    <a:pt x="6181" y="6423"/>
                    <a:pt x="6262" y="6436"/>
                    <a:pt x="6342" y="6462"/>
                  </a:cubicBezTo>
                  <a:cubicBezTo>
                    <a:pt x="7164" y="6724"/>
                    <a:pt x="8558" y="7146"/>
                    <a:pt x="9036" y="7146"/>
                  </a:cubicBezTo>
                  <a:cubicBezTo>
                    <a:pt x="9126" y="7146"/>
                    <a:pt x="9183" y="7131"/>
                    <a:pt x="9199" y="7098"/>
                  </a:cubicBezTo>
                  <a:cubicBezTo>
                    <a:pt x="9328" y="6824"/>
                    <a:pt x="8626" y="5773"/>
                    <a:pt x="8090" y="5031"/>
                  </a:cubicBezTo>
                  <a:cubicBezTo>
                    <a:pt x="7746" y="4555"/>
                    <a:pt x="7685" y="3931"/>
                    <a:pt x="7927" y="3397"/>
                  </a:cubicBezTo>
                  <a:cubicBezTo>
                    <a:pt x="8211" y="2771"/>
                    <a:pt x="8514" y="2027"/>
                    <a:pt x="8383" y="1971"/>
                  </a:cubicBezTo>
                  <a:cubicBezTo>
                    <a:pt x="8379" y="1967"/>
                    <a:pt x="8366" y="1967"/>
                    <a:pt x="8353" y="1967"/>
                  </a:cubicBezTo>
                  <a:cubicBezTo>
                    <a:pt x="8184" y="1969"/>
                    <a:pt x="7427" y="2152"/>
                    <a:pt x="6815" y="2307"/>
                  </a:cubicBezTo>
                  <a:cubicBezTo>
                    <a:pt x="6706" y="2335"/>
                    <a:pt x="6596" y="2348"/>
                    <a:pt x="6487" y="2348"/>
                  </a:cubicBezTo>
                  <a:cubicBezTo>
                    <a:pt x="6095" y="2348"/>
                    <a:pt x="5716" y="2176"/>
                    <a:pt x="5458" y="1866"/>
                  </a:cubicBezTo>
                  <a:cubicBezTo>
                    <a:pt x="5048" y="1374"/>
                    <a:pt x="4487" y="721"/>
                    <a:pt x="4093" y="334"/>
                  </a:cubicBezTo>
                  <a:lnTo>
                    <a:pt x="4072" y="313"/>
                  </a:lnTo>
                  <a:cubicBezTo>
                    <a:pt x="3889" y="139"/>
                    <a:pt x="3749" y="19"/>
                    <a:pt x="3672" y="2"/>
                  </a:cubicBezTo>
                  <a:cubicBezTo>
                    <a:pt x="3668" y="1"/>
                    <a:pt x="3664" y="1"/>
                    <a:pt x="3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8"/>
            <p:cNvSpPr/>
            <p:nvPr/>
          </p:nvSpPr>
          <p:spPr>
            <a:xfrm>
              <a:off x="6520288" y="3146025"/>
              <a:ext cx="233775" cy="231225"/>
            </a:xfrm>
            <a:custGeom>
              <a:avLst/>
              <a:gdLst/>
              <a:ahLst/>
              <a:cxnLst/>
              <a:rect l="l" t="t" r="r" b="b"/>
              <a:pathLst>
                <a:path w="9351" h="9249" extrusionOk="0">
                  <a:moveTo>
                    <a:pt x="3683" y="1"/>
                  </a:moveTo>
                  <a:cubicBezTo>
                    <a:pt x="3319" y="1"/>
                    <a:pt x="3240" y="3378"/>
                    <a:pt x="3240" y="3378"/>
                  </a:cubicBezTo>
                  <a:cubicBezTo>
                    <a:pt x="3240" y="3378"/>
                    <a:pt x="1" y="4229"/>
                    <a:pt x="81" y="4496"/>
                  </a:cubicBezTo>
                  <a:cubicBezTo>
                    <a:pt x="162" y="4760"/>
                    <a:pt x="3240" y="5771"/>
                    <a:pt x="3240" y="5771"/>
                  </a:cubicBezTo>
                  <a:cubicBezTo>
                    <a:pt x="3240" y="5771"/>
                    <a:pt x="3411" y="8816"/>
                    <a:pt x="3705" y="9216"/>
                  </a:cubicBezTo>
                  <a:cubicBezTo>
                    <a:pt x="3721" y="9238"/>
                    <a:pt x="3742" y="9249"/>
                    <a:pt x="3767" y="9249"/>
                  </a:cubicBezTo>
                  <a:cubicBezTo>
                    <a:pt x="4189" y="9249"/>
                    <a:pt x="5741" y="6256"/>
                    <a:pt x="5741" y="6256"/>
                  </a:cubicBezTo>
                  <a:cubicBezTo>
                    <a:pt x="5741" y="6256"/>
                    <a:pt x="8365" y="7147"/>
                    <a:pt x="9060" y="7147"/>
                  </a:cubicBezTo>
                  <a:cubicBezTo>
                    <a:pt x="9150" y="7147"/>
                    <a:pt x="9207" y="7132"/>
                    <a:pt x="9223" y="7098"/>
                  </a:cubicBezTo>
                  <a:cubicBezTo>
                    <a:pt x="9350" y="6829"/>
                    <a:pt x="8668" y="5799"/>
                    <a:pt x="8133" y="5059"/>
                  </a:cubicBezTo>
                  <a:cubicBezTo>
                    <a:pt x="7778" y="4565"/>
                    <a:pt x="7714" y="3918"/>
                    <a:pt x="7965" y="3364"/>
                  </a:cubicBezTo>
                  <a:cubicBezTo>
                    <a:pt x="8244" y="2745"/>
                    <a:pt x="8535" y="2025"/>
                    <a:pt x="8406" y="1970"/>
                  </a:cubicBezTo>
                  <a:cubicBezTo>
                    <a:pt x="8402" y="1966"/>
                    <a:pt x="8389" y="1966"/>
                    <a:pt x="8377" y="1966"/>
                  </a:cubicBezTo>
                  <a:lnTo>
                    <a:pt x="8377" y="1970"/>
                  </a:lnTo>
                  <a:cubicBezTo>
                    <a:pt x="8346" y="2260"/>
                    <a:pt x="7440" y="3450"/>
                    <a:pt x="6663" y="4168"/>
                  </a:cubicBezTo>
                  <a:cubicBezTo>
                    <a:pt x="6292" y="4507"/>
                    <a:pt x="5833" y="4684"/>
                    <a:pt x="5409" y="4684"/>
                  </a:cubicBezTo>
                  <a:cubicBezTo>
                    <a:pt x="4941" y="4684"/>
                    <a:pt x="4516" y="4467"/>
                    <a:pt x="4304" y="4016"/>
                  </a:cubicBezTo>
                  <a:cubicBezTo>
                    <a:pt x="3960" y="3286"/>
                    <a:pt x="3704" y="1183"/>
                    <a:pt x="3729" y="588"/>
                  </a:cubicBezTo>
                  <a:cubicBezTo>
                    <a:pt x="3741" y="310"/>
                    <a:pt x="3827" y="236"/>
                    <a:pt x="3916" y="236"/>
                  </a:cubicBezTo>
                  <a:cubicBezTo>
                    <a:pt x="3988" y="236"/>
                    <a:pt x="4061" y="285"/>
                    <a:pt x="4095" y="312"/>
                  </a:cubicBezTo>
                  <a:cubicBezTo>
                    <a:pt x="3913" y="138"/>
                    <a:pt x="3772" y="19"/>
                    <a:pt x="3695" y="2"/>
                  </a:cubicBezTo>
                  <a:cubicBezTo>
                    <a:pt x="3691" y="1"/>
                    <a:pt x="3687" y="1"/>
                    <a:pt x="3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6023638" y="3561000"/>
              <a:ext cx="39200" cy="39225"/>
            </a:xfrm>
            <a:custGeom>
              <a:avLst/>
              <a:gdLst/>
              <a:ahLst/>
              <a:cxnLst/>
              <a:rect l="l" t="t" r="r" b="b"/>
              <a:pathLst>
                <a:path w="1568" h="1569" extrusionOk="0">
                  <a:moveTo>
                    <a:pt x="783" y="1"/>
                  </a:moveTo>
                  <a:cubicBezTo>
                    <a:pt x="351" y="1"/>
                    <a:pt x="1" y="352"/>
                    <a:pt x="1" y="785"/>
                  </a:cubicBezTo>
                  <a:cubicBezTo>
                    <a:pt x="1" y="1217"/>
                    <a:pt x="351" y="1568"/>
                    <a:pt x="783" y="1568"/>
                  </a:cubicBezTo>
                  <a:cubicBezTo>
                    <a:pt x="1216" y="1568"/>
                    <a:pt x="1567" y="1217"/>
                    <a:pt x="1567" y="785"/>
                  </a:cubicBezTo>
                  <a:cubicBezTo>
                    <a:pt x="1567" y="352"/>
                    <a:pt x="1216" y="1"/>
                    <a:pt x="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6139938" y="2892200"/>
              <a:ext cx="39175" cy="39200"/>
            </a:xfrm>
            <a:custGeom>
              <a:avLst/>
              <a:gdLst/>
              <a:ahLst/>
              <a:cxnLst/>
              <a:rect l="l" t="t" r="r" b="b"/>
              <a:pathLst>
                <a:path w="1567" h="1568" extrusionOk="0">
                  <a:moveTo>
                    <a:pt x="784" y="1"/>
                  </a:moveTo>
                  <a:cubicBezTo>
                    <a:pt x="352" y="1"/>
                    <a:pt x="1" y="352"/>
                    <a:pt x="1" y="785"/>
                  </a:cubicBezTo>
                  <a:cubicBezTo>
                    <a:pt x="1" y="1217"/>
                    <a:pt x="352" y="1567"/>
                    <a:pt x="784" y="1567"/>
                  </a:cubicBezTo>
                  <a:cubicBezTo>
                    <a:pt x="1217" y="1567"/>
                    <a:pt x="1567" y="1217"/>
                    <a:pt x="1567" y="785"/>
                  </a:cubicBezTo>
                  <a:cubicBezTo>
                    <a:pt x="1567" y="352"/>
                    <a:pt x="1217" y="1"/>
                    <a:pt x="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6204463" y="3347700"/>
              <a:ext cx="39200" cy="39175"/>
            </a:xfrm>
            <a:custGeom>
              <a:avLst/>
              <a:gdLst/>
              <a:ahLst/>
              <a:cxnLst/>
              <a:rect l="l" t="t" r="r" b="b"/>
              <a:pathLst>
                <a:path w="1568" h="1567" extrusionOk="0">
                  <a:moveTo>
                    <a:pt x="784" y="0"/>
                  </a:moveTo>
                  <a:cubicBezTo>
                    <a:pt x="352" y="0"/>
                    <a:pt x="1" y="351"/>
                    <a:pt x="1" y="784"/>
                  </a:cubicBezTo>
                  <a:cubicBezTo>
                    <a:pt x="1" y="1216"/>
                    <a:pt x="352" y="1566"/>
                    <a:pt x="784" y="1566"/>
                  </a:cubicBezTo>
                  <a:cubicBezTo>
                    <a:pt x="1217" y="1566"/>
                    <a:pt x="1568" y="1216"/>
                    <a:pt x="1568" y="784"/>
                  </a:cubicBezTo>
                  <a:cubicBezTo>
                    <a:pt x="1568" y="351"/>
                    <a:pt x="1217" y="0"/>
                    <a:pt x="784"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8"/>
            <p:cNvSpPr/>
            <p:nvPr/>
          </p:nvSpPr>
          <p:spPr>
            <a:xfrm>
              <a:off x="5353663" y="4264550"/>
              <a:ext cx="39175" cy="39200"/>
            </a:xfrm>
            <a:custGeom>
              <a:avLst/>
              <a:gdLst/>
              <a:ahLst/>
              <a:cxnLst/>
              <a:rect l="l" t="t" r="r" b="b"/>
              <a:pathLst>
                <a:path w="1567" h="1568" extrusionOk="0">
                  <a:moveTo>
                    <a:pt x="783" y="0"/>
                  </a:moveTo>
                  <a:cubicBezTo>
                    <a:pt x="350" y="0"/>
                    <a:pt x="0" y="351"/>
                    <a:pt x="0" y="784"/>
                  </a:cubicBezTo>
                  <a:cubicBezTo>
                    <a:pt x="0" y="1216"/>
                    <a:pt x="350" y="1567"/>
                    <a:pt x="783" y="1567"/>
                  </a:cubicBezTo>
                  <a:cubicBezTo>
                    <a:pt x="1215" y="1567"/>
                    <a:pt x="1566" y="1216"/>
                    <a:pt x="1566" y="784"/>
                  </a:cubicBezTo>
                  <a:cubicBezTo>
                    <a:pt x="1566" y="351"/>
                    <a:pt x="1215" y="0"/>
                    <a:pt x="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8"/>
            <p:cNvSpPr/>
            <p:nvPr/>
          </p:nvSpPr>
          <p:spPr>
            <a:xfrm>
              <a:off x="5629013" y="3039325"/>
              <a:ext cx="19925" cy="19950"/>
            </a:xfrm>
            <a:custGeom>
              <a:avLst/>
              <a:gdLst/>
              <a:ahLst/>
              <a:cxnLst/>
              <a:rect l="l" t="t" r="r" b="b"/>
              <a:pathLst>
                <a:path w="797" h="798" extrusionOk="0">
                  <a:moveTo>
                    <a:pt x="398" y="1"/>
                  </a:moveTo>
                  <a:cubicBezTo>
                    <a:pt x="178" y="1"/>
                    <a:pt x="0" y="179"/>
                    <a:pt x="0" y="400"/>
                  </a:cubicBezTo>
                  <a:cubicBezTo>
                    <a:pt x="0" y="619"/>
                    <a:pt x="178" y="797"/>
                    <a:pt x="398" y="797"/>
                  </a:cubicBezTo>
                  <a:cubicBezTo>
                    <a:pt x="618" y="797"/>
                    <a:pt x="797" y="619"/>
                    <a:pt x="797" y="400"/>
                  </a:cubicBezTo>
                  <a:cubicBezTo>
                    <a:pt x="797" y="179"/>
                    <a:pt x="618" y="1"/>
                    <a:pt x="398" y="1"/>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7014788" y="4159250"/>
              <a:ext cx="19950" cy="19925"/>
            </a:xfrm>
            <a:custGeom>
              <a:avLst/>
              <a:gdLst/>
              <a:ahLst/>
              <a:cxnLst/>
              <a:rect l="l" t="t" r="r" b="b"/>
              <a:pathLst>
                <a:path w="798" h="797" extrusionOk="0">
                  <a:moveTo>
                    <a:pt x="399" y="0"/>
                  </a:moveTo>
                  <a:cubicBezTo>
                    <a:pt x="179" y="0"/>
                    <a:pt x="1" y="178"/>
                    <a:pt x="1" y="398"/>
                  </a:cubicBezTo>
                  <a:cubicBezTo>
                    <a:pt x="1" y="618"/>
                    <a:pt x="179" y="797"/>
                    <a:pt x="399" y="797"/>
                  </a:cubicBezTo>
                  <a:cubicBezTo>
                    <a:pt x="619" y="797"/>
                    <a:pt x="797" y="618"/>
                    <a:pt x="797" y="398"/>
                  </a:cubicBezTo>
                  <a:cubicBezTo>
                    <a:pt x="797" y="178"/>
                    <a:pt x="619" y="0"/>
                    <a:pt x="399"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7217313" y="3851450"/>
              <a:ext cx="19925" cy="19925"/>
            </a:xfrm>
            <a:custGeom>
              <a:avLst/>
              <a:gdLst/>
              <a:ahLst/>
              <a:cxnLst/>
              <a:rect l="l" t="t" r="r" b="b"/>
              <a:pathLst>
                <a:path w="797" h="797" extrusionOk="0">
                  <a:moveTo>
                    <a:pt x="399" y="0"/>
                  </a:moveTo>
                  <a:cubicBezTo>
                    <a:pt x="178" y="0"/>
                    <a:pt x="0" y="178"/>
                    <a:pt x="0" y="398"/>
                  </a:cubicBezTo>
                  <a:cubicBezTo>
                    <a:pt x="0" y="619"/>
                    <a:pt x="178" y="797"/>
                    <a:pt x="399" y="797"/>
                  </a:cubicBezTo>
                  <a:cubicBezTo>
                    <a:pt x="618" y="797"/>
                    <a:pt x="796" y="619"/>
                    <a:pt x="796" y="398"/>
                  </a:cubicBezTo>
                  <a:cubicBezTo>
                    <a:pt x="796" y="178"/>
                    <a:pt x="618" y="0"/>
                    <a:pt x="399"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6760463" y="3007275"/>
              <a:ext cx="19950" cy="19950"/>
            </a:xfrm>
            <a:custGeom>
              <a:avLst/>
              <a:gdLst/>
              <a:ahLst/>
              <a:cxnLst/>
              <a:rect l="l" t="t" r="r" b="b"/>
              <a:pathLst>
                <a:path w="798" h="798" extrusionOk="0">
                  <a:moveTo>
                    <a:pt x="398" y="1"/>
                  </a:moveTo>
                  <a:cubicBezTo>
                    <a:pt x="179" y="1"/>
                    <a:pt x="1" y="179"/>
                    <a:pt x="1" y="399"/>
                  </a:cubicBezTo>
                  <a:cubicBezTo>
                    <a:pt x="1" y="619"/>
                    <a:pt x="179" y="797"/>
                    <a:pt x="398" y="797"/>
                  </a:cubicBezTo>
                  <a:cubicBezTo>
                    <a:pt x="619" y="797"/>
                    <a:pt x="797" y="619"/>
                    <a:pt x="797" y="399"/>
                  </a:cubicBezTo>
                  <a:cubicBezTo>
                    <a:pt x="797" y="179"/>
                    <a:pt x="619" y="1"/>
                    <a:pt x="398" y="1"/>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5501788" y="4077900"/>
              <a:ext cx="19950" cy="19925"/>
            </a:xfrm>
            <a:custGeom>
              <a:avLst/>
              <a:gdLst/>
              <a:ahLst/>
              <a:cxnLst/>
              <a:rect l="l" t="t" r="r" b="b"/>
              <a:pathLst>
                <a:path w="798" h="797" extrusionOk="0">
                  <a:moveTo>
                    <a:pt x="399" y="0"/>
                  </a:moveTo>
                  <a:cubicBezTo>
                    <a:pt x="180" y="0"/>
                    <a:pt x="1" y="178"/>
                    <a:pt x="1" y="399"/>
                  </a:cubicBezTo>
                  <a:cubicBezTo>
                    <a:pt x="1" y="618"/>
                    <a:pt x="180" y="796"/>
                    <a:pt x="399" y="796"/>
                  </a:cubicBezTo>
                  <a:cubicBezTo>
                    <a:pt x="619" y="796"/>
                    <a:pt x="798" y="618"/>
                    <a:pt x="798" y="399"/>
                  </a:cubicBezTo>
                  <a:cubicBezTo>
                    <a:pt x="798" y="178"/>
                    <a:pt x="619" y="0"/>
                    <a:pt x="399"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5526038" y="3251675"/>
              <a:ext cx="19950" cy="19925"/>
            </a:xfrm>
            <a:custGeom>
              <a:avLst/>
              <a:gdLst/>
              <a:ahLst/>
              <a:cxnLst/>
              <a:rect l="l" t="t" r="r" b="b"/>
              <a:pathLst>
                <a:path w="798" h="797" extrusionOk="0">
                  <a:moveTo>
                    <a:pt x="398" y="1"/>
                  </a:moveTo>
                  <a:cubicBezTo>
                    <a:pt x="179" y="1"/>
                    <a:pt x="1" y="179"/>
                    <a:pt x="1" y="398"/>
                  </a:cubicBezTo>
                  <a:cubicBezTo>
                    <a:pt x="1" y="619"/>
                    <a:pt x="179" y="797"/>
                    <a:pt x="398" y="797"/>
                  </a:cubicBezTo>
                  <a:cubicBezTo>
                    <a:pt x="619" y="797"/>
                    <a:pt x="797" y="619"/>
                    <a:pt x="797" y="398"/>
                  </a:cubicBezTo>
                  <a:cubicBezTo>
                    <a:pt x="797" y="179"/>
                    <a:pt x="619" y="1"/>
                    <a:pt x="398" y="1"/>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5511238" y="3049300"/>
              <a:ext cx="1563600" cy="1480900"/>
            </a:xfrm>
            <a:custGeom>
              <a:avLst/>
              <a:gdLst/>
              <a:ahLst/>
              <a:cxnLst/>
              <a:rect l="l" t="t" r="r" b="b"/>
              <a:pathLst>
                <a:path w="62544" h="59236" extrusionOk="0">
                  <a:moveTo>
                    <a:pt x="24976" y="0"/>
                  </a:moveTo>
                  <a:cubicBezTo>
                    <a:pt x="24406" y="0"/>
                    <a:pt x="23594" y="155"/>
                    <a:pt x="22555" y="489"/>
                  </a:cubicBezTo>
                  <a:cubicBezTo>
                    <a:pt x="22555" y="489"/>
                    <a:pt x="274" y="7057"/>
                    <a:pt x="117" y="30630"/>
                  </a:cubicBezTo>
                  <a:cubicBezTo>
                    <a:pt x="0" y="48531"/>
                    <a:pt x="14561" y="59236"/>
                    <a:pt x="30108" y="59236"/>
                  </a:cubicBezTo>
                  <a:cubicBezTo>
                    <a:pt x="42142" y="59236"/>
                    <a:pt x="54766" y="52822"/>
                    <a:pt x="61633" y="38367"/>
                  </a:cubicBezTo>
                  <a:cubicBezTo>
                    <a:pt x="61633" y="38367"/>
                    <a:pt x="62544" y="36818"/>
                    <a:pt x="61997" y="36644"/>
                  </a:cubicBezTo>
                  <a:cubicBezTo>
                    <a:pt x="61964" y="36633"/>
                    <a:pt x="61925" y="36627"/>
                    <a:pt x="61879" y="36627"/>
                  </a:cubicBezTo>
                  <a:cubicBezTo>
                    <a:pt x="61423" y="36627"/>
                    <a:pt x="60347" y="37232"/>
                    <a:pt x="58071" y="39154"/>
                  </a:cubicBezTo>
                  <a:cubicBezTo>
                    <a:pt x="55466" y="41352"/>
                    <a:pt x="50108" y="42850"/>
                    <a:pt x="44155" y="42850"/>
                  </a:cubicBezTo>
                  <a:cubicBezTo>
                    <a:pt x="36251" y="42850"/>
                    <a:pt x="27298" y="40209"/>
                    <a:pt x="22356" y="33065"/>
                  </a:cubicBezTo>
                  <a:cubicBezTo>
                    <a:pt x="13030" y="19589"/>
                    <a:pt x="22471" y="4406"/>
                    <a:pt x="24725" y="2337"/>
                  </a:cubicBezTo>
                  <a:cubicBezTo>
                    <a:pt x="25776" y="1367"/>
                    <a:pt x="26141" y="663"/>
                    <a:pt x="25876" y="290"/>
                  </a:cubicBezTo>
                  <a:cubicBezTo>
                    <a:pt x="25739" y="101"/>
                    <a:pt x="25436" y="0"/>
                    <a:pt x="24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5511238" y="3049300"/>
              <a:ext cx="1563600" cy="1480900"/>
            </a:xfrm>
            <a:custGeom>
              <a:avLst/>
              <a:gdLst/>
              <a:ahLst/>
              <a:cxnLst/>
              <a:rect l="l" t="t" r="r" b="b"/>
              <a:pathLst>
                <a:path w="62544" h="59236" extrusionOk="0">
                  <a:moveTo>
                    <a:pt x="24976" y="0"/>
                  </a:moveTo>
                  <a:cubicBezTo>
                    <a:pt x="24406" y="0"/>
                    <a:pt x="23594" y="155"/>
                    <a:pt x="22555" y="489"/>
                  </a:cubicBezTo>
                  <a:cubicBezTo>
                    <a:pt x="22555" y="489"/>
                    <a:pt x="274" y="7057"/>
                    <a:pt x="117" y="30630"/>
                  </a:cubicBezTo>
                  <a:cubicBezTo>
                    <a:pt x="0" y="48531"/>
                    <a:pt x="14561" y="59236"/>
                    <a:pt x="30108" y="59236"/>
                  </a:cubicBezTo>
                  <a:cubicBezTo>
                    <a:pt x="42142" y="59236"/>
                    <a:pt x="54766" y="52822"/>
                    <a:pt x="61633" y="38367"/>
                  </a:cubicBezTo>
                  <a:cubicBezTo>
                    <a:pt x="61633" y="38367"/>
                    <a:pt x="62544" y="36818"/>
                    <a:pt x="61996" y="36644"/>
                  </a:cubicBezTo>
                  <a:lnTo>
                    <a:pt x="61996" y="36644"/>
                  </a:lnTo>
                  <a:cubicBezTo>
                    <a:pt x="59893" y="40578"/>
                    <a:pt x="50028" y="47751"/>
                    <a:pt x="45059" y="49548"/>
                  </a:cubicBezTo>
                  <a:cubicBezTo>
                    <a:pt x="41903" y="50685"/>
                    <a:pt x="38021" y="52102"/>
                    <a:pt x="33283" y="52102"/>
                  </a:cubicBezTo>
                  <a:cubicBezTo>
                    <a:pt x="30561" y="52102"/>
                    <a:pt x="27557" y="51634"/>
                    <a:pt x="24244" y="50377"/>
                  </a:cubicBezTo>
                  <a:cubicBezTo>
                    <a:pt x="20827" y="49076"/>
                    <a:pt x="18098" y="47012"/>
                    <a:pt x="16026" y="44944"/>
                  </a:cubicBezTo>
                  <a:cubicBezTo>
                    <a:pt x="11672" y="40599"/>
                    <a:pt x="8970" y="34786"/>
                    <a:pt x="8569" y="28648"/>
                  </a:cubicBezTo>
                  <a:cubicBezTo>
                    <a:pt x="7411" y="10924"/>
                    <a:pt x="25868" y="299"/>
                    <a:pt x="25868" y="299"/>
                  </a:cubicBezTo>
                  <a:lnTo>
                    <a:pt x="25876" y="290"/>
                  </a:lnTo>
                  <a:cubicBezTo>
                    <a:pt x="25739" y="101"/>
                    <a:pt x="25436" y="0"/>
                    <a:pt x="24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6104613" y="4253100"/>
              <a:ext cx="195575" cy="61100"/>
            </a:xfrm>
            <a:custGeom>
              <a:avLst/>
              <a:gdLst/>
              <a:ahLst/>
              <a:cxnLst/>
              <a:rect l="l" t="t" r="r" b="b"/>
              <a:pathLst>
                <a:path w="7823" h="2444" extrusionOk="0">
                  <a:moveTo>
                    <a:pt x="268" y="0"/>
                  </a:moveTo>
                  <a:cubicBezTo>
                    <a:pt x="223" y="0"/>
                    <a:pt x="172" y="14"/>
                    <a:pt x="141" y="34"/>
                  </a:cubicBezTo>
                  <a:cubicBezTo>
                    <a:pt x="99" y="60"/>
                    <a:pt x="65" y="100"/>
                    <a:pt x="45" y="146"/>
                  </a:cubicBezTo>
                  <a:cubicBezTo>
                    <a:pt x="0" y="251"/>
                    <a:pt x="37" y="385"/>
                    <a:pt x="141" y="442"/>
                  </a:cubicBezTo>
                  <a:cubicBezTo>
                    <a:pt x="578" y="682"/>
                    <a:pt x="1025" y="904"/>
                    <a:pt x="1481" y="1109"/>
                  </a:cubicBezTo>
                  <a:cubicBezTo>
                    <a:pt x="1959" y="1323"/>
                    <a:pt x="2451" y="1505"/>
                    <a:pt x="2948" y="1670"/>
                  </a:cubicBezTo>
                  <a:cubicBezTo>
                    <a:pt x="3424" y="1828"/>
                    <a:pt x="3906" y="1966"/>
                    <a:pt x="4392" y="2085"/>
                  </a:cubicBezTo>
                  <a:cubicBezTo>
                    <a:pt x="4879" y="2202"/>
                    <a:pt x="5370" y="2303"/>
                    <a:pt x="5864" y="2385"/>
                  </a:cubicBezTo>
                  <a:cubicBezTo>
                    <a:pt x="5926" y="2395"/>
                    <a:pt x="5988" y="2404"/>
                    <a:pt x="6051" y="2413"/>
                  </a:cubicBezTo>
                  <a:cubicBezTo>
                    <a:pt x="6080" y="2418"/>
                    <a:pt x="6109" y="2421"/>
                    <a:pt x="6139" y="2425"/>
                  </a:cubicBezTo>
                  <a:cubicBezTo>
                    <a:pt x="6177" y="2431"/>
                    <a:pt x="6216" y="2440"/>
                    <a:pt x="6256" y="2440"/>
                  </a:cubicBezTo>
                  <a:cubicBezTo>
                    <a:pt x="6259" y="2440"/>
                    <a:pt x="6263" y="2440"/>
                    <a:pt x="6267" y="2440"/>
                  </a:cubicBezTo>
                  <a:cubicBezTo>
                    <a:pt x="6284" y="2439"/>
                    <a:pt x="6302" y="2436"/>
                    <a:pt x="6320" y="2435"/>
                  </a:cubicBezTo>
                  <a:cubicBezTo>
                    <a:pt x="6372" y="2429"/>
                    <a:pt x="6426" y="2420"/>
                    <a:pt x="6479" y="2420"/>
                  </a:cubicBezTo>
                  <a:cubicBezTo>
                    <a:pt x="6488" y="2420"/>
                    <a:pt x="6498" y="2420"/>
                    <a:pt x="6507" y="2421"/>
                  </a:cubicBezTo>
                  <a:cubicBezTo>
                    <a:pt x="6569" y="2424"/>
                    <a:pt x="6628" y="2427"/>
                    <a:pt x="6688" y="2430"/>
                  </a:cubicBezTo>
                  <a:cubicBezTo>
                    <a:pt x="6856" y="2440"/>
                    <a:pt x="7024" y="2443"/>
                    <a:pt x="7191" y="2443"/>
                  </a:cubicBezTo>
                  <a:cubicBezTo>
                    <a:pt x="7272" y="2443"/>
                    <a:pt x="7353" y="2442"/>
                    <a:pt x="7435" y="2441"/>
                  </a:cubicBezTo>
                  <a:cubicBezTo>
                    <a:pt x="7498" y="2440"/>
                    <a:pt x="7561" y="2439"/>
                    <a:pt x="7623" y="2437"/>
                  </a:cubicBezTo>
                  <a:cubicBezTo>
                    <a:pt x="7719" y="2436"/>
                    <a:pt x="7798" y="2366"/>
                    <a:pt x="7811" y="2271"/>
                  </a:cubicBezTo>
                  <a:cubicBezTo>
                    <a:pt x="7823" y="2183"/>
                    <a:pt x="7767" y="2080"/>
                    <a:pt x="7674" y="2062"/>
                  </a:cubicBezTo>
                  <a:cubicBezTo>
                    <a:pt x="7431" y="2014"/>
                    <a:pt x="7191" y="1958"/>
                    <a:pt x="6948" y="1910"/>
                  </a:cubicBezTo>
                  <a:cubicBezTo>
                    <a:pt x="6827" y="1885"/>
                    <a:pt x="6707" y="1860"/>
                    <a:pt x="6586" y="1833"/>
                  </a:cubicBezTo>
                  <a:cubicBezTo>
                    <a:pt x="6526" y="1821"/>
                    <a:pt x="6467" y="1791"/>
                    <a:pt x="6410" y="1768"/>
                  </a:cubicBezTo>
                  <a:cubicBezTo>
                    <a:pt x="6384" y="1755"/>
                    <a:pt x="6356" y="1745"/>
                    <a:pt x="6327" y="1738"/>
                  </a:cubicBezTo>
                  <a:cubicBezTo>
                    <a:pt x="6297" y="1733"/>
                    <a:pt x="6265" y="1728"/>
                    <a:pt x="6234" y="1722"/>
                  </a:cubicBezTo>
                  <a:cubicBezTo>
                    <a:pt x="5741" y="1638"/>
                    <a:pt x="5248" y="1550"/>
                    <a:pt x="4759" y="1438"/>
                  </a:cubicBezTo>
                  <a:cubicBezTo>
                    <a:pt x="4274" y="1327"/>
                    <a:pt x="3791" y="1199"/>
                    <a:pt x="3313" y="1060"/>
                  </a:cubicBezTo>
                  <a:cubicBezTo>
                    <a:pt x="3074" y="991"/>
                    <a:pt x="2837" y="918"/>
                    <a:pt x="2601" y="841"/>
                  </a:cubicBezTo>
                  <a:cubicBezTo>
                    <a:pt x="2364" y="762"/>
                    <a:pt x="2129" y="678"/>
                    <a:pt x="1892" y="598"/>
                  </a:cubicBezTo>
                  <a:cubicBezTo>
                    <a:pt x="1422" y="441"/>
                    <a:pt x="957" y="267"/>
                    <a:pt x="498" y="82"/>
                  </a:cubicBezTo>
                  <a:cubicBezTo>
                    <a:pt x="439" y="57"/>
                    <a:pt x="381" y="34"/>
                    <a:pt x="324" y="10"/>
                  </a:cubicBezTo>
                  <a:cubicBezTo>
                    <a:pt x="308" y="3"/>
                    <a:pt x="289" y="0"/>
                    <a:pt x="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8"/>
            <p:cNvSpPr/>
            <p:nvPr/>
          </p:nvSpPr>
          <p:spPr>
            <a:xfrm>
              <a:off x="6350563" y="4286975"/>
              <a:ext cx="182700" cy="34400"/>
            </a:xfrm>
            <a:custGeom>
              <a:avLst/>
              <a:gdLst/>
              <a:ahLst/>
              <a:cxnLst/>
              <a:rect l="l" t="t" r="r" b="b"/>
              <a:pathLst>
                <a:path w="7308" h="1376" extrusionOk="0">
                  <a:moveTo>
                    <a:pt x="6859" y="1"/>
                  </a:moveTo>
                  <a:cubicBezTo>
                    <a:pt x="6833" y="1"/>
                    <a:pt x="6806" y="4"/>
                    <a:pt x="6768" y="13"/>
                  </a:cubicBezTo>
                  <a:cubicBezTo>
                    <a:pt x="6759" y="15"/>
                    <a:pt x="6752" y="17"/>
                    <a:pt x="6743" y="19"/>
                  </a:cubicBezTo>
                  <a:lnTo>
                    <a:pt x="6669" y="38"/>
                  </a:lnTo>
                  <a:cubicBezTo>
                    <a:pt x="6586" y="58"/>
                    <a:pt x="6504" y="79"/>
                    <a:pt x="6421" y="99"/>
                  </a:cubicBezTo>
                  <a:cubicBezTo>
                    <a:pt x="6249" y="139"/>
                    <a:pt x="6076" y="176"/>
                    <a:pt x="5903" y="211"/>
                  </a:cubicBezTo>
                  <a:cubicBezTo>
                    <a:pt x="5562" y="280"/>
                    <a:pt x="5222" y="353"/>
                    <a:pt x="4877" y="412"/>
                  </a:cubicBezTo>
                  <a:cubicBezTo>
                    <a:pt x="4683" y="445"/>
                    <a:pt x="4488" y="475"/>
                    <a:pt x="4292" y="501"/>
                  </a:cubicBezTo>
                  <a:lnTo>
                    <a:pt x="4391" y="488"/>
                  </a:lnTo>
                  <a:lnTo>
                    <a:pt x="4391" y="488"/>
                  </a:lnTo>
                  <a:cubicBezTo>
                    <a:pt x="3859" y="559"/>
                    <a:pt x="3322" y="606"/>
                    <a:pt x="2785" y="627"/>
                  </a:cubicBezTo>
                  <a:cubicBezTo>
                    <a:pt x="2421" y="641"/>
                    <a:pt x="2056" y="651"/>
                    <a:pt x="1692" y="651"/>
                  </a:cubicBezTo>
                  <a:cubicBezTo>
                    <a:pt x="1519" y="651"/>
                    <a:pt x="1345" y="649"/>
                    <a:pt x="1172" y="644"/>
                  </a:cubicBezTo>
                  <a:cubicBezTo>
                    <a:pt x="1085" y="641"/>
                    <a:pt x="997" y="640"/>
                    <a:pt x="910" y="640"/>
                  </a:cubicBezTo>
                  <a:cubicBezTo>
                    <a:pt x="753" y="640"/>
                    <a:pt x="595" y="643"/>
                    <a:pt x="438" y="643"/>
                  </a:cubicBezTo>
                  <a:cubicBezTo>
                    <a:pt x="382" y="643"/>
                    <a:pt x="326" y="643"/>
                    <a:pt x="271" y="642"/>
                  </a:cubicBezTo>
                  <a:cubicBezTo>
                    <a:pt x="269" y="642"/>
                    <a:pt x="268" y="642"/>
                    <a:pt x="267" y="642"/>
                  </a:cubicBezTo>
                  <a:cubicBezTo>
                    <a:pt x="140" y="642"/>
                    <a:pt x="33" y="743"/>
                    <a:pt x="17" y="865"/>
                  </a:cubicBezTo>
                  <a:cubicBezTo>
                    <a:pt x="0" y="986"/>
                    <a:pt x="76" y="1123"/>
                    <a:pt x="203" y="1150"/>
                  </a:cubicBezTo>
                  <a:lnTo>
                    <a:pt x="202" y="1150"/>
                  </a:lnTo>
                  <a:cubicBezTo>
                    <a:pt x="418" y="1195"/>
                    <a:pt x="634" y="1237"/>
                    <a:pt x="852" y="1274"/>
                  </a:cubicBezTo>
                  <a:cubicBezTo>
                    <a:pt x="1096" y="1315"/>
                    <a:pt x="1346" y="1329"/>
                    <a:pt x="1593" y="1345"/>
                  </a:cubicBezTo>
                  <a:cubicBezTo>
                    <a:pt x="1814" y="1358"/>
                    <a:pt x="2035" y="1368"/>
                    <a:pt x="2256" y="1373"/>
                  </a:cubicBezTo>
                  <a:cubicBezTo>
                    <a:pt x="2308" y="1375"/>
                    <a:pt x="2360" y="1375"/>
                    <a:pt x="2412" y="1375"/>
                  </a:cubicBezTo>
                  <a:cubicBezTo>
                    <a:pt x="2583" y="1375"/>
                    <a:pt x="2754" y="1369"/>
                    <a:pt x="2925" y="1363"/>
                  </a:cubicBezTo>
                  <a:cubicBezTo>
                    <a:pt x="3370" y="1345"/>
                    <a:pt x="3816" y="1310"/>
                    <a:pt x="4259" y="1257"/>
                  </a:cubicBezTo>
                  <a:cubicBezTo>
                    <a:pt x="4730" y="1200"/>
                    <a:pt x="5198" y="1129"/>
                    <a:pt x="5663" y="1037"/>
                  </a:cubicBezTo>
                  <a:cubicBezTo>
                    <a:pt x="5882" y="994"/>
                    <a:pt x="6097" y="941"/>
                    <a:pt x="6313" y="882"/>
                  </a:cubicBezTo>
                  <a:cubicBezTo>
                    <a:pt x="6420" y="853"/>
                    <a:pt x="6526" y="823"/>
                    <a:pt x="6632" y="791"/>
                  </a:cubicBezTo>
                  <a:cubicBezTo>
                    <a:pt x="6740" y="760"/>
                    <a:pt x="6849" y="731"/>
                    <a:pt x="6955" y="694"/>
                  </a:cubicBezTo>
                  <a:cubicBezTo>
                    <a:pt x="7017" y="672"/>
                    <a:pt x="7073" y="640"/>
                    <a:pt x="7121" y="596"/>
                  </a:cubicBezTo>
                  <a:cubicBezTo>
                    <a:pt x="7129" y="590"/>
                    <a:pt x="7138" y="581"/>
                    <a:pt x="7146" y="574"/>
                  </a:cubicBezTo>
                  <a:cubicBezTo>
                    <a:pt x="7165" y="557"/>
                    <a:pt x="7185" y="540"/>
                    <a:pt x="7204" y="522"/>
                  </a:cubicBezTo>
                  <a:cubicBezTo>
                    <a:pt x="7282" y="453"/>
                    <a:pt x="7307" y="332"/>
                    <a:pt x="7280" y="236"/>
                  </a:cubicBezTo>
                  <a:cubicBezTo>
                    <a:pt x="7255" y="145"/>
                    <a:pt x="7173" y="46"/>
                    <a:pt x="7074" y="30"/>
                  </a:cubicBezTo>
                  <a:cubicBezTo>
                    <a:pt x="7039" y="25"/>
                    <a:pt x="7003" y="18"/>
                    <a:pt x="6967" y="13"/>
                  </a:cubicBezTo>
                  <a:cubicBezTo>
                    <a:pt x="6920" y="6"/>
                    <a:pt x="6890" y="1"/>
                    <a:pt x="6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8"/>
            <p:cNvSpPr/>
            <p:nvPr/>
          </p:nvSpPr>
          <p:spPr>
            <a:xfrm>
              <a:off x="6612613" y="4226800"/>
              <a:ext cx="110025" cy="38475"/>
            </a:xfrm>
            <a:custGeom>
              <a:avLst/>
              <a:gdLst/>
              <a:ahLst/>
              <a:cxnLst/>
              <a:rect l="l" t="t" r="r" b="b"/>
              <a:pathLst>
                <a:path w="4401" h="1539" extrusionOk="0">
                  <a:moveTo>
                    <a:pt x="4166" y="1"/>
                  </a:moveTo>
                  <a:cubicBezTo>
                    <a:pt x="4147" y="1"/>
                    <a:pt x="4128" y="3"/>
                    <a:pt x="4110" y="9"/>
                  </a:cubicBezTo>
                  <a:lnTo>
                    <a:pt x="4051" y="16"/>
                  </a:lnTo>
                  <a:lnTo>
                    <a:pt x="4051" y="16"/>
                  </a:lnTo>
                  <a:cubicBezTo>
                    <a:pt x="4065" y="14"/>
                    <a:pt x="4080" y="12"/>
                    <a:pt x="4095" y="10"/>
                  </a:cubicBezTo>
                  <a:lnTo>
                    <a:pt x="4095" y="10"/>
                  </a:lnTo>
                  <a:lnTo>
                    <a:pt x="4035" y="18"/>
                  </a:lnTo>
                  <a:lnTo>
                    <a:pt x="4051" y="16"/>
                  </a:lnTo>
                  <a:lnTo>
                    <a:pt x="4051" y="16"/>
                  </a:lnTo>
                  <a:cubicBezTo>
                    <a:pt x="3985" y="26"/>
                    <a:pt x="3919" y="36"/>
                    <a:pt x="3854" y="48"/>
                  </a:cubicBezTo>
                  <a:cubicBezTo>
                    <a:pt x="3791" y="61"/>
                    <a:pt x="3725" y="68"/>
                    <a:pt x="3664" y="85"/>
                  </a:cubicBezTo>
                  <a:cubicBezTo>
                    <a:pt x="3538" y="119"/>
                    <a:pt x="3415" y="162"/>
                    <a:pt x="3292" y="199"/>
                  </a:cubicBezTo>
                  <a:cubicBezTo>
                    <a:pt x="3041" y="275"/>
                    <a:pt x="2789" y="342"/>
                    <a:pt x="2538" y="419"/>
                  </a:cubicBezTo>
                  <a:cubicBezTo>
                    <a:pt x="2287" y="496"/>
                    <a:pt x="2038" y="563"/>
                    <a:pt x="1789" y="638"/>
                  </a:cubicBezTo>
                  <a:cubicBezTo>
                    <a:pt x="1541" y="714"/>
                    <a:pt x="1286" y="785"/>
                    <a:pt x="1033" y="852"/>
                  </a:cubicBezTo>
                  <a:cubicBezTo>
                    <a:pt x="894" y="888"/>
                    <a:pt x="753" y="923"/>
                    <a:pt x="613" y="955"/>
                  </a:cubicBezTo>
                  <a:cubicBezTo>
                    <a:pt x="542" y="972"/>
                    <a:pt x="473" y="999"/>
                    <a:pt x="402" y="1017"/>
                  </a:cubicBezTo>
                  <a:cubicBezTo>
                    <a:pt x="332" y="1036"/>
                    <a:pt x="257" y="1055"/>
                    <a:pt x="185" y="1073"/>
                  </a:cubicBezTo>
                  <a:cubicBezTo>
                    <a:pt x="70" y="1103"/>
                    <a:pt x="0" y="1220"/>
                    <a:pt x="15" y="1333"/>
                  </a:cubicBezTo>
                  <a:cubicBezTo>
                    <a:pt x="29" y="1435"/>
                    <a:pt x="120" y="1538"/>
                    <a:pt x="231" y="1538"/>
                  </a:cubicBezTo>
                  <a:cubicBezTo>
                    <a:pt x="236" y="1538"/>
                    <a:pt x="242" y="1538"/>
                    <a:pt x="247" y="1538"/>
                  </a:cubicBezTo>
                  <a:cubicBezTo>
                    <a:pt x="380" y="1526"/>
                    <a:pt x="511" y="1512"/>
                    <a:pt x="643" y="1505"/>
                  </a:cubicBezTo>
                  <a:cubicBezTo>
                    <a:pt x="730" y="1499"/>
                    <a:pt x="818" y="1480"/>
                    <a:pt x="903" y="1467"/>
                  </a:cubicBezTo>
                  <a:cubicBezTo>
                    <a:pt x="970" y="1456"/>
                    <a:pt x="1036" y="1445"/>
                    <a:pt x="1102" y="1435"/>
                  </a:cubicBezTo>
                  <a:cubicBezTo>
                    <a:pt x="1364" y="1390"/>
                    <a:pt x="1623" y="1341"/>
                    <a:pt x="1883" y="1287"/>
                  </a:cubicBezTo>
                  <a:cubicBezTo>
                    <a:pt x="2146" y="1232"/>
                    <a:pt x="2405" y="1161"/>
                    <a:pt x="2663" y="1087"/>
                  </a:cubicBezTo>
                  <a:cubicBezTo>
                    <a:pt x="2790" y="1050"/>
                    <a:pt x="2916" y="1012"/>
                    <a:pt x="3040" y="966"/>
                  </a:cubicBezTo>
                  <a:cubicBezTo>
                    <a:pt x="3164" y="921"/>
                    <a:pt x="3291" y="872"/>
                    <a:pt x="3418" y="823"/>
                  </a:cubicBezTo>
                  <a:cubicBezTo>
                    <a:pt x="3487" y="796"/>
                    <a:pt x="3554" y="769"/>
                    <a:pt x="3623" y="741"/>
                  </a:cubicBezTo>
                  <a:lnTo>
                    <a:pt x="3728" y="698"/>
                  </a:lnTo>
                  <a:cubicBezTo>
                    <a:pt x="3782" y="676"/>
                    <a:pt x="3841" y="656"/>
                    <a:pt x="3893" y="629"/>
                  </a:cubicBezTo>
                  <a:cubicBezTo>
                    <a:pt x="4024" y="559"/>
                    <a:pt x="4151" y="480"/>
                    <a:pt x="4271" y="392"/>
                  </a:cubicBezTo>
                  <a:cubicBezTo>
                    <a:pt x="4358" y="332"/>
                    <a:pt x="4401" y="232"/>
                    <a:pt x="4357" y="129"/>
                  </a:cubicBezTo>
                  <a:cubicBezTo>
                    <a:pt x="4341" y="88"/>
                    <a:pt x="4310" y="52"/>
                    <a:pt x="4271" y="30"/>
                  </a:cubicBezTo>
                  <a:lnTo>
                    <a:pt x="4221" y="9"/>
                  </a:lnTo>
                  <a:cubicBezTo>
                    <a:pt x="4203" y="3"/>
                    <a:pt x="4185" y="1"/>
                    <a:pt x="4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8"/>
            <p:cNvSpPr/>
            <p:nvPr/>
          </p:nvSpPr>
          <p:spPr>
            <a:xfrm>
              <a:off x="5919413" y="4126450"/>
              <a:ext cx="124200" cy="86975"/>
            </a:xfrm>
            <a:custGeom>
              <a:avLst/>
              <a:gdLst/>
              <a:ahLst/>
              <a:cxnLst/>
              <a:rect l="l" t="t" r="r" b="b"/>
              <a:pathLst>
                <a:path w="4968" h="3479" extrusionOk="0">
                  <a:moveTo>
                    <a:pt x="1080" y="1143"/>
                  </a:moveTo>
                  <a:lnTo>
                    <a:pt x="1080" y="1143"/>
                  </a:lnTo>
                  <a:cubicBezTo>
                    <a:pt x="1082" y="1144"/>
                    <a:pt x="1084" y="1146"/>
                    <a:pt x="1086" y="1147"/>
                  </a:cubicBezTo>
                  <a:lnTo>
                    <a:pt x="1086" y="1147"/>
                  </a:lnTo>
                  <a:lnTo>
                    <a:pt x="1080" y="1143"/>
                  </a:lnTo>
                  <a:close/>
                  <a:moveTo>
                    <a:pt x="226" y="0"/>
                  </a:moveTo>
                  <a:cubicBezTo>
                    <a:pt x="207" y="0"/>
                    <a:pt x="188" y="3"/>
                    <a:pt x="172" y="8"/>
                  </a:cubicBezTo>
                  <a:cubicBezTo>
                    <a:pt x="130" y="21"/>
                    <a:pt x="92" y="46"/>
                    <a:pt x="65" y="82"/>
                  </a:cubicBezTo>
                  <a:cubicBezTo>
                    <a:pt x="7" y="156"/>
                    <a:pt x="1" y="289"/>
                    <a:pt x="81" y="354"/>
                  </a:cubicBezTo>
                  <a:lnTo>
                    <a:pt x="80" y="355"/>
                  </a:lnTo>
                  <a:cubicBezTo>
                    <a:pt x="420" y="629"/>
                    <a:pt x="762" y="899"/>
                    <a:pt x="1109" y="1165"/>
                  </a:cubicBezTo>
                  <a:lnTo>
                    <a:pt x="1109" y="1165"/>
                  </a:lnTo>
                  <a:cubicBezTo>
                    <a:pt x="1205" y="1240"/>
                    <a:pt x="1299" y="1317"/>
                    <a:pt x="1395" y="1393"/>
                  </a:cubicBezTo>
                  <a:cubicBezTo>
                    <a:pt x="1515" y="1487"/>
                    <a:pt x="1638" y="1578"/>
                    <a:pt x="1762" y="1666"/>
                  </a:cubicBezTo>
                  <a:cubicBezTo>
                    <a:pt x="1980" y="1822"/>
                    <a:pt x="2200" y="1977"/>
                    <a:pt x="2420" y="2130"/>
                  </a:cubicBezTo>
                  <a:cubicBezTo>
                    <a:pt x="2639" y="2283"/>
                    <a:pt x="2858" y="2432"/>
                    <a:pt x="3080" y="2580"/>
                  </a:cubicBezTo>
                  <a:cubicBezTo>
                    <a:pt x="3303" y="2730"/>
                    <a:pt x="3524" y="2883"/>
                    <a:pt x="3752" y="3023"/>
                  </a:cubicBezTo>
                  <a:cubicBezTo>
                    <a:pt x="3880" y="3102"/>
                    <a:pt x="4008" y="3180"/>
                    <a:pt x="4137" y="3257"/>
                  </a:cubicBezTo>
                  <a:lnTo>
                    <a:pt x="4332" y="3375"/>
                  </a:lnTo>
                  <a:cubicBezTo>
                    <a:pt x="4382" y="3405"/>
                    <a:pt x="4436" y="3429"/>
                    <a:pt x="4492" y="3444"/>
                  </a:cubicBezTo>
                  <a:lnTo>
                    <a:pt x="4606" y="3471"/>
                  </a:lnTo>
                  <a:cubicBezTo>
                    <a:pt x="4627" y="3476"/>
                    <a:pt x="4649" y="3479"/>
                    <a:pt x="4672" y="3479"/>
                  </a:cubicBezTo>
                  <a:cubicBezTo>
                    <a:pt x="4766" y="3479"/>
                    <a:pt x="4863" y="3434"/>
                    <a:pt x="4909" y="3348"/>
                  </a:cubicBezTo>
                  <a:cubicBezTo>
                    <a:pt x="4967" y="3237"/>
                    <a:pt x="4948" y="3115"/>
                    <a:pt x="4867" y="3023"/>
                  </a:cubicBezTo>
                  <a:lnTo>
                    <a:pt x="4785" y="2929"/>
                  </a:lnTo>
                  <a:cubicBezTo>
                    <a:pt x="4739" y="2877"/>
                    <a:pt x="4679" y="2842"/>
                    <a:pt x="4621" y="2806"/>
                  </a:cubicBezTo>
                  <a:cubicBezTo>
                    <a:pt x="4545" y="2760"/>
                    <a:pt x="4470" y="2712"/>
                    <a:pt x="4395" y="2665"/>
                  </a:cubicBezTo>
                  <a:cubicBezTo>
                    <a:pt x="4248" y="2572"/>
                    <a:pt x="4103" y="2478"/>
                    <a:pt x="3956" y="2389"/>
                  </a:cubicBezTo>
                  <a:cubicBezTo>
                    <a:pt x="3657" y="2206"/>
                    <a:pt x="3359" y="2021"/>
                    <a:pt x="3063" y="1833"/>
                  </a:cubicBezTo>
                  <a:cubicBezTo>
                    <a:pt x="2767" y="1645"/>
                    <a:pt x="2474" y="1454"/>
                    <a:pt x="2183" y="1260"/>
                  </a:cubicBezTo>
                  <a:cubicBezTo>
                    <a:pt x="2039" y="1165"/>
                    <a:pt x="1897" y="1067"/>
                    <a:pt x="1749" y="975"/>
                  </a:cubicBezTo>
                  <a:cubicBezTo>
                    <a:pt x="1600" y="882"/>
                    <a:pt x="1449" y="788"/>
                    <a:pt x="1302" y="690"/>
                  </a:cubicBezTo>
                  <a:cubicBezTo>
                    <a:pt x="976" y="474"/>
                    <a:pt x="653" y="253"/>
                    <a:pt x="331" y="28"/>
                  </a:cubicBezTo>
                  <a:cubicBezTo>
                    <a:pt x="305" y="10"/>
                    <a:pt x="264"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5788338" y="3888825"/>
              <a:ext cx="85600" cy="170700"/>
            </a:xfrm>
            <a:custGeom>
              <a:avLst/>
              <a:gdLst/>
              <a:ahLst/>
              <a:cxnLst/>
              <a:rect l="l" t="t" r="r" b="b"/>
              <a:pathLst>
                <a:path w="3424" h="6828" extrusionOk="0">
                  <a:moveTo>
                    <a:pt x="1039" y="2460"/>
                  </a:moveTo>
                  <a:cubicBezTo>
                    <a:pt x="1039" y="2461"/>
                    <a:pt x="1040" y="2463"/>
                    <a:pt x="1040" y="2464"/>
                  </a:cubicBezTo>
                  <a:lnTo>
                    <a:pt x="1039" y="2460"/>
                  </a:lnTo>
                  <a:close/>
                  <a:moveTo>
                    <a:pt x="216" y="0"/>
                  </a:moveTo>
                  <a:cubicBezTo>
                    <a:pt x="169" y="0"/>
                    <a:pt x="122" y="18"/>
                    <a:pt x="86" y="55"/>
                  </a:cubicBezTo>
                  <a:cubicBezTo>
                    <a:pt x="54" y="91"/>
                    <a:pt x="35" y="137"/>
                    <a:pt x="32" y="185"/>
                  </a:cubicBezTo>
                  <a:cubicBezTo>
                    <a:pt x="13" y="371"/>
                    <a:pt x="2" y="556"/>
                    <a:pt x="1" y="742"/>
                  </a:cubicBezTo>
                  <a:cubicBezTo>
                    <a:pt x="0" y="834"/>
                    <a:pt x="1" y="925"/>
                    <a:pt x="4" y="1016"/>
                  </a:cubicBezTo>
                  <a:cubicBezTo>
                    <a:pt x="10" y="1130"/>
                    <a:pt x="22" y="1244"/>
                    <a:pt x="40" y="1357"/>
                  </a:cubicBezTo>
                  <a:cubicBezTo>
                    <a:pt x="94" y="1717"/>
                    <a:pt x="187" y="2070"/>
                    <a:pt x="299" y="2417"/>
                  </a:cubicBezTo>
                  <a:cubicBezTo>
                    <a:pt x="372" y="2639"/>
                    <a:pt x="454" y="2857"/>
                    <a:pt x="545" y="3072"/>
                  </a:cubicBezTo>
                  <a:lnTo>
                    <a:pt x="509" y="2989"/>
                  </a:lnTo>
                  <a:lnTo>
                    <a:pt x="509" y="2989"/>
                  </a:lnTo>
                  <a:cubicBezTo>
                    <a:pt x="557" y="3142"/>
                    <a:pt x="625" y="3291"/>
                    <a:pt x="694" y="3436"/>
                  </a:cubicBezTo>
                  <a:cubicBezTo>
                    <a:pt x="750" y="3555"/>
                    <a:pt x="808" y="3671"/>
                    <a:pt x="871" y="3788"/>
                  </a:cubicBezTo>
                  <a:cubicBezTo>
                    <a:pt x="996" y="4025"/>
                    <a:pt x="1129" y="4257"/>
                    <a:pt x="1268" y="4485"/>
                  </a:cubicBezTo>
                  <a:cubicBezTo>
                    <a:pt x="1564" y="4968"/>
                    <a:pt x="1886" y="5435"/>
                    <a:pt x="2235" y="5881"/>
                  </a:cubicBezTo>
                  <a:cubicBezTo>
                    <a:pt x="2328" y="6000"/>
                    <a:pt x="2421" y="6119"/>
                    <a:pt x="2515" y="6236"/>
                  </a:cubicBezTo>
                  <a:cubicBezTo>
                    <a:pt x="2561" y="6295"/>
                    <a:pt x="2606" y="6352"/>
                    <a:pt x="2652" y="6409"/>
                  </a:cubicBezTo>
                  <a:cubicBezTo>
                    <a:pt x="2675" y="6439"/>
                    <a:pt x="2700" y="6468"/>
                    <a:pt x="2723" y="6497"/>
                  </a:cubicBezTo>
                  <a:lnTo>
                    <a:pt x="2758" y="6541"/>
                  </a:lnTo>
                  <a:cubicBezTo>
                    <a:pt x="2770" y="6556"/>
                    <a:pt x="2784" y="6569"/>
                    <a:pt x="2798" y="6582"/>
                  </a:cubicBezTo>
                  <a:lnTo>
                    <a:pt x="2798" y="6582"/>
                  </a:lnTo>
                  <a:lnTo>
                    <a:pt x="2792" y="6578"/>
                  </a:lnTo>
                  <a:lnTo>
                    <a:pt x="2792" y="6578"/>
                  </a:lnTo>
                  <a:cubicBezTo>
                    <a:pt x="2859" y="6637"/>
                    <a:pt x="2926" y="6697"/>
                    <a:pt x="2992" y="6756"/>
                  </a:cubicBezTo>
                  <a:cubicBezTo>
                    <a:pt x="3043" y="6802"/>
                    <a:pt x="3107" y="6828"/>
                    <a:pt x="3171" y="6828"/>
                  </a:cubicBezTo>
                  <a:cubicBezTo>
                    <a:pt x="3222" y="6828"/>
                    <a:pt x="3274" y="6811"/>
                    <a:pt x="3319" y="6776"/>
                  </a:cubicBezTo>
                  <a:cubicBezTo>
                    <a:pt x="3362" y="6744"/>
                    <a:pt x="3394" y="6699"/>
                    <a:pt x="3408" y="6646"/>
                  </a:cubicBezTo>
                  <a:cubicBezTo>
                    <a:pt x="3424" y="6578"/>
                    <a:pt x="3413" y="6519"/>
                    <a:pt x="3384" y="6454"/>
                  </a:cubicBezTo>
                  <a:lnTo>
                    <a:pt x="3384" y="6453"/>
                  </a:lnTo>
                  <a:cubicBezTo>
                    <a:pt x="3346" y="6371"/>
                    <a:pt x="3307" y="6290"/>
                    <a:pt x="3269" y="6208"/>
                  </a:cubicBezTo>
                  <a:lnTo>
                    <a:pt x="3269" y="6208"/>
                  </a:lnTo>
                  <a:lnTo>
                    <a:pt x="3276" y="6225"/>
                  </a:lnTo>
                  <a:lnTo>
                    <a:pt x="3276" y="6225"/>
                  </a:lnTo>
                  <a:cubicBezTo>
                    <a:pt x="3260" y="6191"/>
                    <a:pt x="3240" y="6158"/>
                    <a:pt x="3218" y="6127"/>
                  </a:cubicBezTo>
                  <a:lnTo>
                    <a:pt x="3155" y="6035"/>
                  </a:lnTo>
                  <a:cubicBezTo>
                    <a:pt x="3113" y="5974"/>
                    <a:pt x="3073" y="5913"/>
                    <a:pt x="3032" y="5852"/>
                  </a:cubicBezTo>
                  <a:cubicBezTo>
                    <a:pt x="2952" y="5732"/>
                    <a:pt x="2874" y="5612"/>
                    <a:pt x="2794" y="5492"/>
                  </a:cubicBezTo>
                  <a:cubicBezTo>
                    <a:pt x="2634" y="5247"/>
                    <a:pt x="2470" y="5005"/>
                    <a:pt x="2312" y="4758"/>
                  </a:cubicBezTo>
                  <a:cubicBezTo>
                    <a:pt x="1999" y="4268"/>
                    <a:pt x="1692" y="3772"/>
                    <a:pt x="1429" y="3252"/>
                  </a:cubicBezTo>
                  <a:cubicBezTo>
                    <a:pt x="1357" y="3108"/>
                    <a:pt x="1289" y="2963"/>
                    <a:pt x="1212" y="2823"/>
                  </a:cubicBezTo>
                  <a:cubicBezTo>
                    <a:pt x="1136" y="2679"/>
                    <a:pt x="1067" y="2532"/>
                    <a:pt x="1005" y="2381"/>
                  </a:cubicBezTo>
                  <a:lnTo>
                    <a:pt x="1005" y="2381"/>
                  </a:lnTo>
                  <a:lnTo>
                    <a:pt x="1039" y="2460"/>
                  </a:lnTo>
                  <a:lnTo>
                    <a:pt x="1039" y="2460"/>
                  </a:lnTo>
                  <a:cubicBezTo>
                    <a:pt x="916" y="2171"/>
                    <a:pt x="811" y="1874"/>
                    <a:pt x="724" y="1573"/>
                  </a:cubicBezTo>
                  <a:cubicBezTo>
                    <a:pt x="682" y="1423"/>
                    <a:pt x="641" y="1273"/>
                    <a:pt x="606" y="1121"/>
                  </a:cubicBezTo>
                  <a:cubicBezTo>
                    <a:pt x="571" y="969"/>
                    <a:pt x="525" y="817"/>
                    <a:pt x="490" y="664"/>
                  </a:cubicBezTo>
                  <a:cubicBezTo>
                    <a:pt x="452" y="499"/>
                    <a:pt x="421" y="332"/>
                    <a:pt x="398" y="163"/>
                  </a:cubicBezTo>
                  <a:lnTo>
                    <a:pt x="398" y="163"/>
                  </a:lnTo>
                  <a:cubicBezTo>
                    <a:pt x="399" y="170"/>
                    <a:pt x="400" y="178"/>
                    <a:pt x="401" y="185"/>
                  </a:cubicBezTo>
                  <a:lnTo>
                    <a:pt x="403" y="197"/>
                  </a:lnTo>
                  <a:lnTo>
                    <a:pt x="396" y="147"/>
                  </a:lnTo>
                  <a:lnTo>
                    <a:pt x="396" y="147"/>
                  </a:lnTo>
                  <a:cubicBezTo>
                    <a:pt x="396" y="152"/>
                    <a:pt x="397" y="158"/>
                    <a:pt x="398" y="163"/>
                  </a:cubicBezTo>
                  <a:lnTo>
                    <a:pt x="398" y="163"/>
                  </a:lnTo>
                  <a:cubicBezTo>
                    <a:pt x="391" y="122"/>
                    <a:pt x="379" y="87"/>
                    <a:pt x="347" y="55"/>
                  </a:cubicBezTo>
                  <a:cubicBezTo>
                    <a:pt x="311" y="18"/>
                    <a:pt x="264"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5761963" y="3547700"/>
              <a:ext cx="41875" cy="210375"/>
            </a:xfrm>
            <a:custGeom>
              <a:avLst/>
              <a:gdLst/>
              <a:ahLst/>
              <a:cxnLst/>
              <a:rect l="l" t="t" r="r" b="b"/>
              <a:pathLst>
                <a:path w="1675" h="8415" extrusionOk="0">
                  <a:moveTo>
                    <a:pt x="1504" y="0"/>
                  </a:moveTo>
                  <a:cubicBezTo>
                    <a:pt x="1451" y="0"/>
                    <a:pt x="1396" y="26"/>
                    <a:pt x="1371" y="76"/>
                  </a:cubicBezTo>
                  <a:cubicBezTo>
                    <a:pt x="1309" y="195"/>
                    <a:pt x="1249" y="315"/>
                    <a:pt x="1195" y="438"/>
                  </a:cubicBezTo>
                  <a:cubicBezTo>
                    <a:pt x="1169" y="497"/>
                    <a:pt x="1145" y="557"/>
                    <a:pt x="1114" y="615"/>
                  </a:cubicBezTo>
                  <a:cubicBezTo>
                    <a:pt x="1073" y="687"/>
                    <a:pt x="1037" y="761"/>
                    <a:pt x="1005" y="837"/>
                  </a:cubicBezTo>
                  <a:cubicBezTo>
                    <a:pt x="905" y="1088"/>
                    <a:pt x="804" y="1339"/>
                    <a:pt x="728" y="1599"/>
                  </a:cubicBezTo>
                  <a:cubicBezTo>
                    <a:pt x="578" y="2116"/>
                    <a:pt x="446" y="2639"/>
                    <a:pt x="343" y="3168"/>
                  </a:cubicBezTo>
                  <a:cubicBezTo>
                    <a:pt x="234" y="3717"/>
                    <a:pt x="150" y="4270"/>
                    <a:pt x="88" y="4825"/>
                  </a:cubicBezTo>
                  <a:cubicBezTo>
                    <a:pt x="28" y="5361"/>
                    <a:pt x="6" y="5899"/>
                    <a:pt x="3" y="6437"/>
                  </a:cubicBezTo>
                  <a:cubicBezTo>
                    <a:pt x="0" y="6975"/>
                    <a:pt x="30" y="7511"/>
                    <a:pt x="80" y="8046"/>
                  </a:cubicBezTo>
                  <a:cubicBezTo>
                    <a:pt x="86" y="8114"/>
                    <a:pt x="93" y="8181"/>
                    <a:pt x="100" y="8249"/>
                  </a:cubicBezTo>
                  <a:cubicBezTo>
                    <a:pt x="109" y="8333"/>
                    <a:pt x="167" y="8415"/>
                    <a:pt x="258" y="8415"/>
                  </a:cubicBezTo>
                  <a:cubicBezTo>
                    <a:pt x="260" y="8415"/>
                    <a:pt x="263" y="8415"/>
                    <a:pt x="265" y="8415"/>
                  </a:cubicBezTo>
                  <a:cubicBezTo>
                    <a:pt x="354" y="8410"/>
                    <a:pt x="432" y="8343"/>
                    <a:pt x="431" y="8249"/>
                  </a:cubicBezTo>
                  <a:lnTo>
                    <a:pt x="431" y="8249"/>
                  </a:lnTo>
                  <a:lnTo>
                    <a:pt x="431" y="8250"/>
                  </a:lnTo>
                  <a:cubicBezTo>
                    <a:pt x="425" y="7771"/>
                    <a:pt x="444" y="7294"/>
                    <a:pt x="467" y="6815"/>
                  </a:cubicBezTo>
                  <a:cubicBezTo>
                    <a:pt x="488" y="6336"/>
                    <a:pt x="527" y="5858"/>
                    <a:pt x="584" y="5382"/>
                  </a:cubicBezTo>
                  <a:cubicBezTo>
                    <a:pt x="615" y="5117"/>
                    <a:pt x="644" y="4851"/>
                    <a:pt x="679" y="4586"/>
                  </a:cubicBezTo>
                  <a:lnTo>
                    <a:pt x="679" y="4586"/>
                  </a:lnTo>
                  <a:lnTo>
                    <a:pt x="669" y="4661"/>
                  </a:lnTo>
                  <a:cubicBezTo>
                    <a:pt x="749" y="4071"/>
                    <a:pt x="857" y="3488"/>
                    <a:pt x="984" y="2907"/>
                  </a:cubicBezTo>
                  <a:cubicBezTo>
                    <a:pt x="1047" y="2617"/>
                    <a:pt x="1117" y="2328"/>
                    <a:pt x="1193" y="2041"/>
                  </a:cubicBezTo>
                  <a:cubicBezTo>
                    <a:pt x="1232" y="1894"/>
                    <a:pt x="1272" y="1749"/>
                    <a:pt x="1315" y="1604"/>
                  </a:cubicBezTo>
                  <a:cubicBezTo>
                    <a:pt x="1356" y="1461"/>
                    <a:pt x="1385" y="1314"/>
                    <a:pt x="1421" y="1171"/>
                  </a:cubicBezTo>
                  <a:cubicBezTo>
                    <a:pt x="1441" y="1091"/>
                    <a:pt x="1464" y="1010"/>
                    <a:pt x="1483" y="930"/>
                  </a:cubicBezTo>
                  <a:cubicBezTo>
                    <a:pt x="1503" y="849"/>
                    <a:pt x="1508" y="765"/>
                    <a:pt x="1529" y="685"/>
                  </a:cubicBezTo>
                  <a:cubicBezTo>
                    <a:pt x="1573" y="521"/>
                    <a:pt x="1614" y="359"/>
                    <a:pt x="1654" y="196"/>
                  </a:cubicBezTo>
                  <a:cubicBezTo>
                    <a:pt x="1674" y="120"/>
                    <a:pt x="1636" y="43"/>
                    <a:pt x="1565" y="12"/>
                  </a:cubicBezTo>
                  <a:cubicBezTo>
                    <a:pt x="1546" y="4"/>
                    <a:pt x="1525" y="0"/>
                    <a:pt x="1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5817213" y="3341675"/>
              <a:ext cx="94050" cy="138850"/>
            </a:xfrm>
            <a:custGeom>
              <a:avLst/>
              <a:gdLst/>
              <a:ahLst/>
              <a:cxnLst/>
              <a:rect l="l" t="t" r="r" b="b"/>
              <a:pathLst>
                <a:path w="3762" h="5554" extrusionOk="0">
                  <a:moveTo>
                    <a:pt x="616" y="4905"/>
                  </a:moveTo>
                  <a:lnTo>
                    <a:pt x="602" y="4938"/>
                  </a:lnTo>
                  <a:cubicBezTo>
                    <a:pt x="607" y="4927"/>
                    <a:pt x="611" y="4916"/>
                    <a:pt x="616" y="4905"/>
                  </a:cubicBezTo>
                  <a:close/>
                  <a:moveTo>
                    <a:pt x="3495" y="1"/>
                  </a:moveTo>
                  <a:cubicBezTo>
                    <a:pt x="3433" y="1"/>
                    <a:pt x="3371" y="25"/>
                    <a:pt x="3322" y="70"/>
                  </a:cubicBezTo>
                  <a:cubicBezTo>
                    <a:pt x="3256" y="130"/>
                    <a:pt x="3188" y="188"/>
                    <a:pt x="3123" y="249"/>
                  </a:cubicBezTo>
                  <a:lnTo>
                    <a:pt x="3123" y="249"/>
                  </a:lnTo>
                  <a:cubicBezTo>
                    <a:pt x="3097" y="266"/>
                    <a:pt x="3072" y="284"/>
                    <a:pt x="3046" y="302"/>
                  </a:cubicBezTo>
                  <a:cubicBezTo>
                    <a:pt x="3006" y="329"/>
                    <a:pt x="2962" y="356"/>
                    <a:pt x="2932" y="396"/>
                  </a:cubicBezTo>
                  <a:cubicBezTo>
                    <a:pt x="2916" y="415"/>
                    <a:pt x="2900" y="435"/>
                    <a:pt x="2884" y="456"/>
                  </a:cubicBezTo>
                  <a:cubicBezTo>
                    <a:pt x="2809" y="553"/>
                    <a:pt x="2733" y="650"/>
                    <a:pt x="2659" y="748"/>
                  </a:cubicBezTo>
                  <a:cubicBezTo>
                    <a:pt x="2540" y="903"/>
                    <a:pt x="2422" y="1058"/>
                    <a:pt x="2305" y="1215"/>
                  </a:cubicBezTo>
                  <a:cubicBezTo>
                    <a:pt x="2071" y="1526"/>
                    <a:pt x="1841" y="1841"/>
                    <a:pt x="1614" y="2159"/>
                  </a:cubicBezTo>
                  <a:cubicBezTo>
                    <a:pt x="1387" y="2477"/>
                    <a:pt x="1164" y="2798"/>
                    <a:pt x="945" y="3121"/>
                  </a:cubicBezTo>
                  <a:cubicBezTo>
                    <a:pt x="838" y="3280"/>
                    <a:pt x="729" y="3439"/>
                    <a:pt x="624" y="3600"/>
                  </a:cubicBezTo>
                  <a:cubicBezTo>
                    <a:pt x="526" y="3749"/>
                    <a:pt x="428" y="3898"/>
                    <a:pt x="342" y="4055"/>
                  </a:cubicBezTo>
                  <a:cubicBezTo>
                    <a:pt x="285" y="4160"/>
                    <a:pt x="239" y="4273"/>
                    <a:pt x="194" y="4383"/>
                  </a:cubicBezTo>
                  <a:cubicBezTo>
                    <a:pt x="156" y="4474"/>
                    <a:pt x="123" y="4567"/>
                    <a:pt x="95" y="4662"/>
                  </a:cubicBezTo>
                  <a:cubicBezTo>
                    <a:pt x="34" y="4872"/>
                    <a:pt x="2" y="5088"/>
                    <a:pt x="1" y="5307"/>
                  </a:cubicBezTo>
                  <a:cubicBezTo>
                    <a:pt x="2" y="5431"/>
                    <a:pt x="93" y="5535"/>
                    <a:pt x="216" y="5550"/>
                  </a:cubicBezTo>
                  <a:cubicBezTo>
                    <a:pt x="229" y="5553"/>
                    <a:pt x="243" y="5554"/>
                    <a:pt x="256" y="5554"/>
                  </a:cubicBezTo>
                  <a:cubicBezTo>
                    <a:pt x="298" y="5554"/>
                    <a:pt x="339" y="5543"/>
                    <a:pt x="375" y="5522"/>
                  </a:cubicBezTo>
                  <a:cubicBezTo>
                    <a:pt x="426" y="5489"/>
                    <a:pt x="481" y="5435"/>
                    <a:pt x="490" y="5372"/>
                  </a:cubicBezTo>
                  <a:lnTo>
                    <a:pt x="489" y="5372"/>
                  </a:lnTo>
                  <a:cubicBezTo>
                    <a:pt x="514" y="5206"/>
                    <a:pt x="559" y="5044"/>
                    <a:pt x="623" y="4889"/>
                  </a:cubicBezTo>
                  <a:lnTo>
                    <a:pt x="623" y="4889"/>
                  </a:lnTo>
                  <a:cubicBezTo>
                    <a:pt x="723" y="4666"/>
                    <a:pt x="850" y="4458"/>
                    <a:pt x="977" y="4251"/>
                  </a:cubicBezTo>
                  <a:cubicBezTo>
                    <a:pt x="1121" y="4018"/>
                    <a:pt x="1278" y="3793"/>
                    <a:pt x="1432" y="3568"/>
                  </a:cubicBezTo>
                  <a:cubicBezTo>
                    <a:pt x="1760" y="3093"/>
                    <a:pt x="2096" y="2623"/>
                    <a:pt x="2441" y="2158"/>
                  </a:cubicBezTo>
                  <a:cubicBezTo>
                    <a:pt x="2636" y="1895"/>
                    <a:pt x="2833" y="1636"/>
                    <a:pt x="3034" y="1377"/>
                  </a:cubicBezTo>
                  <a:lnTo>
                    <a:pt x="3034" y="1377"/>
                  </a:lnTo>
                  <a:lnTo>
                    <a:pt x="2980" y="1446"/>
                  </a:lnTo>
                  <a:cubicBezTo>
                    <a:pt x="3076" y="1322"/>
                    <a:pt x="3172" y="1198"/>
                    <a:pt x="3270" y="1075"/>
                  </a:cubicBezTo>
                  <a:cubicBezTo>
                    <a:pt x="3317" y="1015"/>
                    <a:pt x="3364" y="955"/>
                    <a:pt x="3412" y="895"/>
                  </a:cubicBezTo>
                  <a:cubicBezTo>
                    <a:pt x="3427" y="876"/>
                    <a:pt x="3441" y="858"/>
                    <a:pt x="3454" y="840"/>
                  </a:cubicBezTo>
                  <a:cubicBezTo>
                    <a:pt x="3496" y="787"/>
                    <a:pt x="3494" y="790"/>
                    <a:pt x="3524" y="712"/>
                  </a:cubicBezTo>
                  <a:cubicBezTo>
                    <a:pt x="3531" y="696"/>
                    <a:pt x="3537" y="679"/>
                    <a:pt x="3544" y="663"/>
                  </a:cubicBezTo>
                  <a:cubicBezTo>
                    <a:pt x="3550" y="645"/>
                    <a:pt x="3558" y="626"/>
                    <a:pt x="3565" y="608"/>
                  </a:cubicBezTo>
                  <a:lnTo>
                    <a:pt x="3565" y="608"/>
                  </a:lnTo>
                  <a:cubicBezTo>
                    <a:pt x="3612" y="528"/>
                    <a:pt x="3656" y="446"/>
                    <a:pt x="3703" y="364"/>
                  </a:cubicBezTo>
                  <a:cubicBezTo>
                    <a:pt x="3762" y="259"/>
                    <a:pt x="3735" y="126"/>
                    <a:pt x="3640" y="51"/>
                  </a:cubicBezTo>
                  <a:cubicBezTo>
                    <a:pt x="3596" y="17"/>
                    <a:pt x="3545" y="1"/>
                    <a:pt x="34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6298938" y="4085975"/>
              <a:ext cx="158775" cy="57950"/>
            </a:xfrm>
            <a:custGeom>
              <a:avLst/>
              <a:gdLst/>
              <a:ahLst/>
              <a:cxnLst/>
              <a:rect l="l" t="t" r="r" b="b"/>
              <a:pathLst>
                <a:path w="6351" h="2318" extrusionOk="0">
                  <a:moveTo>
                    <a:pt x="253" y="1"/>
                  </a:moveTo>
                  <a:cubicBezTo>
                    <a:pt x="234" y="1"/>
                    <a:pt x="216" y="3"/>
                    <a:pt x="196" y="9"/>
                  </a:cubicBezTo>
                  <a:cubicBezTo>
                    <a:pt x="138" y="25"/>
                    <a:pt x="88" y="63"/>
                    <a:pt x="57" y="115"/>
                  </a:cubicBezTo>
                  <a:cubicBezTo>
                    <a:pt x="1" y="222"/>
                    <a:pt x="25" y="375"/>
                    <a:pt x="141" y="433"/>
                  </a:cubicBezTo>
                  <a:lnTo>
                    <a:pt x="141" y="435"/>
                  </a:lnTo>
                  <a:cubicBezTo>
                    <a:pt x="503" y="623"/>
                    <a:pt x="871" y="799"/>
                    <a:pt x="1241" y="970"/>
                  </a:cubicBezTo>
                  <a:cubicBezTo>
                    <a:pt x="1628" y="1149"/>
                    <a:pt x="2019" y="1322"/>
                    <a:pt x="2417" y="1469"/>
                  </a:cubicBezTo>
                  <a:cubicBezTo>
                    <a:pt x="2798" y="1609"/>
                    <a:pt x="3182" y="1739"/>
                    <a:pt x="3569" y="1858"/>
                  </a:cubicBezTo>
                  <a:cubicBezTo>
                    <a:pt x="3765" y="1919"/>
                    <a:pt x="3961" y="1978"/>
                    <a:pt x="4161" y="2025"/>
                  </a:cubicBezTo>
                  <a:cubicBezTo>
                    <a:pt x="4356" y="2070"/>
                    <a:pt x="4552" y="2114"/>
                    <a:pt x="4749" y="2154"/>
                  </a:cubicBezTo>
                  <a:cubicBezTo>
                    <a:pt x="4862" y="2177"/>
                    <a:pt x="4974" y="2199"/>
                    <a:pt x="5086" y="2220"/>
                  </a:cubicBezTo>
                  <a:cubicBezTo>
                    <a:pt x="5219" y="2245"/>
                    <a:pt x="5354" y="2278"/>
                    <a:pt x="5487" y="2290"/>
                  </a:cubicBezTo>
                  <a:cubicBezTo>
                    <a:pt x="5712" y="2309"/>
                    <a:pt x="5938" y="2312"/>
                    <a:pt x="6164" y="2317"/>
                  </a:cubicBezTo>
                  <a:cubicBezTo>
                    <a:pt x="6166" y="2317"/>
                    <a:pt x="6167" y="2317"/>
                    <a:pt x="6169" y="2317"/>
                  </a:cubicBezTo>
                  <a:cubicBezTo>
                    <a:pt x="6255" y="2317"/>
                    <a:pt x="6327" y="2247"/>
                    <a:pt x="6339" y="2164"/>
                  </a:cubicBezTo>
                  <a:cubicBezTo>
                    <a:pt x="6350" y="2073"/>
                    <a:pt x="6296" y="1996"/>
                    <a:pt x="6211" y="1968"/>
                  </a:cubicBezTo>
                  <a:cubicBezTo>
                    <a:pt x="6036" y="1910"/>
                    <a:pt x="5863" y="1851"/>
                    <a:pt x="5690" y="1788"/>
                  </a:cubicBezTo>
                  <a:cubicBezTo>
                    <a:pt x="5647" y="1773"/>
                    <a:pt x="5605" y="1755"/>
                    <a:pt x="5562" y="1743"/>
                  </a:cubicBezTo>
                  <a:cubicBezTo>
                    <a:pt x="5517" y="1730"/>
                    <a:pt x="5470" y="1720"/>
                    <a:pt x="5425" y="1710"/>
                  </a:cubicBezTo>
                  <a:cubicBezTo>
                    <a:pt x="5336" y="1687"/>
                    <a:pt x="5246" y="1665"/>
                    <a:pt x="5157" y="1642"/>
                  </a:cubicBezTo>
                  <a:cubicBezTo>
                    <a:pt x="4979" y="1595"/>
                    <a:pt x="4802" y="1546"/>
                    <a:pt x="4625" y="1496"/>
                  </a:cubicBezTo>
                  <a:cubicBezTo>
                    <a:pt x="4452" y="1447"/>
                    <a:pt x="4280" y="1391"/>
                    <a:pt x="4107" y="1344"/>
                  </a:cubicBezTo>
                  <a:cubicBezTo>
                    <a:pt x="3398" y="1155"/>
                    <a:pt x="2704" y="924"/>
                    <a:pt x="2012" y="684"/>
                  </a:cubicBezTo>
                  <a:cubicBezTo>
                    <a:pt x="1622" y="550"/>
                    <a:pt x="1237" y="404"/>
                    <a:pt x="858" y="244"/>
                  </a:cubicBezTo>
                  <a:lnTo>
                    <a:pt x="858" y="244"/>
                  </a:lnTo>
                  <a:lnTo>
                    <a:pt x="917" y="269"/>
                  </a:lnTo>
                  <a:cubicBezTo>
                    <a:pt x="736" y="192"/>
                    <a:pt x="555" y="113"/>
                    <a:pt x="376" y="32"/>
                  </a:cubicBezTo>
                  <a:cubicBezTo>
                    <a:pt x="335" y="14"/>
                    <a:pt x="295" y="1"/>
                    <a:pt x="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6508238" y="4139100"/>
              <a:ext cx="133825" cy="21625"/>
            </a:xfrm>
            <a:custGeom>
              <a:avLst/>
              <a:gdLst/>
              <a:ahLst/>
              <a:cxnLst/>
              <a:rect l="l" t="t" r="r" b="b"/>
              <a:pathLst>
                <a:path w="5353" h="865" extrusionOk="0">
                  <a:moveTo>
                    <a:pt x="264" y="0"/>
                  </a:moveTo>
                  <a:cubicBezTo>
                    <a:pt x="200" y="0"/>
                    <a:pt x="127" y="36"/>
                    <a:pt x="83" y="80"/>
                  </a:cubicBezTo>
                  <a:cubicBezTo>
                    <a:pt x="36" y="127"/>
                    <a:pt x="0" y="204"/>
                    <a:pt x="4" y="272"/>
                  </a:cubicBezTo>
                  <a:cubicBezTo>
                    <a:pt x="7" y="342"/>
                    <a:pt x="30" y="415"/>
                    <a:pt x="83" y="464"/>
                  </a:cubicBezTo>
                  <a:lnTo>
                    <a:pt x="138" y="506"/>
                  </a:lnTo>
                  <a:cubicBezTo>
                    <a:pt x="180" y="531"/>
                    <a:pt x="227" y="543"/>
                    <a:pt x="275" y="543"/>
                  </a:cubicBezTo>
                  <a:lnTo>
                    <a:pt x="276" y="544"/>
                  </a:lnTo>
                  <a:cubicBezTo>
                    <a:pt x="909" y="627"/>
                    <a:pt x="1543" y="712"/>
                    <a:pt x="2181" y="764"/>
                  </a:cubicBezTo>
                  <a:cubicBezTo>
                    <a:pt x="2812" y="817"/>
                    <a:pt x="3448" y="857"/>
                    <a:pt x="4082" y="860"/>
                  </a:cubicBezTo>
                  <a:cubicBezTo>
                    <a:pt x="4185" y="861"/>
                    <a:pt x="4289" y="864"/>
                    <a:pt x="4392" y="864"/>
                  </a:cubicBezTo>
                  <a:cubicBezTo>
                    <a:pt x="4467" y="864"/>
                    <a:pt x="4541" y="863"/>
                    <a:pt x="4615" y="857"/>
                  </a:cubicBezTo>
                  <a:cubicBezTo>
                    <a:pt x="4703" y="851"/>
                    <a:pt x="4790" y="844"/>
                    <a:pt x="4878" y="837"/>
                  </a:cubicBezTo>
                  <a:lnTo>
                    <a:pt x="5017" y="826"/>
                  </a:lnTo>
                  <a:cubicBezTo>
                    <a:pt x="5055" y="826"/>
                    <a:pt x="5094" y="819"/>
                    <a:pt x="5131" y="807"/>
                  </a:cubicBezTo>
                  <a:lnTo>
                    <a:pt x="5196" y="782"/>
                  </a:lnTo>
                  <a:cubicBezTo>
                    <a:pt x="5274" y="751"/>
                    <a:pt x="5330" y="699"/>
                    <a:pt x="5341" y="612"/>
                  </a:cubicBezTo>
                  <a:cubicBezTo>
                    <a:pt x="5352" y="538"/>
                    <a:pt x="5317" y="444"/>
                    <a:pt x="5244" y="410"/>
                  </a:cubicBezTo>
                  <a:cubicBezTo>
                    <a:pt x="5198" y="387"/>
                    <a:pt x="5150" y="358"/>
                    <a:pt x="5101" y="347"/>
                  </a:cubicBezTo>
                  <a:cubicBezTo>
                    <a:pt x="5064" y="339"/>
                    <a:pt x="5024" y="335"/>
                    <a:pt x="4986" y="330"/>
                  </a:cubicBezTo>
                  <a:cubicBezTo>
                    <a:pt x="4907" y="319"/>
                    <a:pt x="4828" y="306"/>
                    <a:pt x="4750" y="294"/>
                  </a:cubicBezTo>
                  <a:cubicBezTo>
                    <a:pt x="4568" y="267"/>
                    <a:pt x="4388" y="252"/>
                    <a:pt x="4206" y="237"/>
                  </a:cubicBezTo>
                  <a:cubicBezTo>
                    <a:pt x="4048" y="223"/>
                    <a:pt x="3891" y="205"/>
                    <a:pt x="3732" y="196"/>
                  </a:cubicBezTo>
                  <a:cubicBezTo>
                    <a:pt x="3574" y="186"/>
                    <a:pt x="3417" y="175"/>
                    <a:pt x="3259" y="166"/>
                  </a:cubicBezTo>
                  <a:cubicBezTo>
                    <a:pt x="2939" y="144"/>
                    <a:pt x="2618" y="122"/>
                    <a:pt x="2298" y="104"/>
                  </a:cubicBezTo>
                  <a:cubicBezTo>
                    <a:pt x="1983" y="86"/>
                    <a:pt x="1667" y="70"/>
                    <a:pt x="1352" y="57"/>
                  </a:cubicBezTo>
                  <a:cubicBezTo>
                    <a:pt x="993" y="41"/>
                    <a:pt x="634" y="22"/>
                    <a:pt x="275" y="0"/>
                  </a:cubicBezTo>
                  <a:cubicBezTo>
                    <a:pt x="272" y="0"/>
                    <a:pt x="268"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6685338" y="4124550"/>
              <a:ext cx="110725" cy="32000"/>
            </a:xfrm>
            <a:custGeom>
              <a:avLst/>
              <a:gdLst/>
              <a:ahLst/>
              <a:cxnLst/>
              <a:rect l="l" t="t" r="r" b="b"/>
              <a:pathLst>
                <a:path w="4429" h="1280" extrusionOk="0">
                  <a:moveTo>
                    <a:pt x="4218" y="0"/>
                  </a:moveTo>
                  <a:cubicBezTo>
                    <a:pt x="4201" y="0"/>
                    <a:pt x="4185" y="2"/>
                    <a:pt x="4168" y="6"/>
                  </a:cubicBezTo>
                  <a:cubicBezTo>
                    <a:pt x="3908" y="61"/>
                    <a:pt x="3646" y="113"/>
                    <a:pt x="3384" y="161"/>
                  </a:cubicBezTo>
                  <a:cubicBezTo>
                    <a:pt x="3254" y="186"/>
                    <a:pt x="3123" y="210"/>
                    <a:pt x="2993" y="240"/>
                  </a:cubicBezTo>
                  <a:cubicBezTo>
                    <a:pt x="2864" y="270"/>
                    <a:pt x="2734" y="297"/>
                    <a:pt x="2604" y="325"/>
                  </a:cubicBezTo>
                  <a:cubicBezTo>
                    <a:pt x="2344" y="380"/>
                    <a:pt x="2085" y="437"/>
                    <a:pt x="1826" y="492"/>
                  </a:cubicBezTo>
                  <a:cubicBezTo>
                    <a:pt x="1566" y="547"/>
                    <a:pt x="1304" y="592"/>
                    <a:pt x="1044" y="646"/>
                  </a:cubicBezTo>
                  <a:cubicBezTo>
                    <a:pt x="752" y="706"/>
                    <a:pt x="462" y="775"/>
                    <a:pt x="169" y="834"/>
                  </a:cubicBezTo>
                  <a:cubicBezTo>
                    <a:pt x="118" y="844"/>
                    <a:pt x="58" y="892"/>
                    <a:pt x="34" y="938"/>
                  </a:cubicBezTo>
                  <a:cubicBezTo>
                    <a:pt x="10" y="982"/>
                    <a:pt x="1" y="1032"/>
                    <a:pt x="7" y="1082"/>
                  </a:cubicBezTo>
                  <a:cubicBezTo>
                    <a:pt x="20" y="1182"/>
                    <a:pt x="110" y="1280"/>
                    <a:pt x="217" y="1280"/>
                  </a:cubicBezTo>
                  <a:cubicBezTo>
                    <a:pt x="221" y="1280"/>
                    <a:pt x="225" y="1279"/>
                    <a:pt x="230" y="1279"/>
                  </a:cubicBezTo>
                  <a:cubicBezTo>
                    <a:pt x="493" y="1258"/>
                    <a:pt x="756" y="1232"/>
                    <a:pt x="1018" y="1204"/>
                  </a:cubicBezTo>
                  <a:cubicBezTo>
                    <a:pt x="1304" y="1173"/>
                    <a:pt x="1587" y="1118"/>
                    <a:pt x="1870" y="1065"/>
                  </a:cubicBezTo>
                  <a:cubicBezTo>
                    <a:pt x="2132" y="1016"/>
                    <a:pt x="2393" y="966"/>
                    <a:pt x="2651" y="903"/>
                  </a:cubicBezTo>
                  <a:cubicBezTo>
                    <a:pt x="2908" y="839"/>
                    <a:pt x="3172" y="779"/>
                    <a:pt x="3426" y="694"/>
                  </a:cubicBezTo>
                  <a:cubicBezTo>
                    <a:pt x="3710" y="598"/>
                    <a:pt x="3993" y="498"/>
                    <a:pt x="4275" y="393"/>
                  </a:cubicBezTo>
                  <a:cubicBezTo>
                    <a:pt x="4325" y="375"/>
                    <a:pt x="4368" y="348"/>
                    <a:pt x="4395" y="300"/>
                  </a:cubicBezTo>
                  <a:cubicBezTo>
                    <a:pt x="4421" y="254"/>
                    <a:pt x="4429" y="197"/>
                    <a:pt x="4415" y="146"/>
                  </a:cubicBezTo>
                  <a:cubicBezTo>
                    <a:pt x="4385" y="54"/>
                    <a:pt x="4308" y="0"/>
                    <a:pt x="4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6108338" y="3975575"/>
              <a:ext cx="102100" cy="78775"/>
            </a:xfrm>
            <a:custGeom>
              <a:avLst/>
              <a:gdLst/>
              <a:ahLst/>
              <a:cxnLst/>
              <a:rect l="l" t="t" r="r" b="b"/>
              <a:pathLst>
                <a:path w="4084" h="3151" extrusionOk="0">
                  <a:moveTo>
                    <a:pt x="243" y="1"/>
                  </a:moveTo>
                  <a:cubicBezTo>
                    <a:pt x="187" y="1"/>
                    <a:pt x="132" y="20"/>
                    <a:pt x="92" y="64"/>
                  </a:cubicBezTo>
                  <a:cubicBezTo>
                    <a:pt x="27" y="134"/>
                    <a:pt x="1" y="250"/>
                    <a:pt x="57" y="334"/>
                  </a:cubicBezTo>
                  <a:cubicBezTo>
                    <a:pt x="76" y="363"/>
                    <a:pt x="96" y="392"/>
                    <a:pt x="116" y="422"/>
                  </a:cubicBezTo>
                  <a:cubicBezTo>
                    <a:pt x="147" y="467"/>
                    <a:pt x="183" y="508"/>
                    <a:pt x="223" y="545"/>
                  </a:cubicBezTo>
                  <a:cubicBezTo>
                    <a:pt x="278" y="597"/>
                    <a:pt x="332" y="648"/>
                    <a:pt x="386" y="700"/>
                  </a:cubicBezTo>
                  <a:cubicBezTo>
                    <a:pt x="491" y="800"/>
                    <a:pt x="597" y="898"/>
                    <a:pt x="704" y="996"/>
                  </a:cubicBezTo>
                  <a:cubicBezTo>
                    <a:pt x="920" y="1195"/>
                    <a:pt x="1154" y="1375"/>
                    <a:pt x="1386" y="1558"/>
                  </a:cubicBezTo>
                  <a:cubicBezTo>
                    <a:pt x="1635" y="1755"/>
                    <a:pt x="1886" y="1948"/>
                    <a:pt x="2141" y="2139"/>
                  </a:cubicBezTo>
                  <a:cubicBezTo>
                    <a:pt x="2259" y="2227"/>
                    <a:pt x="2379" y="2312"/>
                    <a:pt x="2501" y="2394"/>
                  </a:cubicBezTo>
                  <a:cubicBezTo>
                    <a:pt x="2562" y="2436"/>
                    <a:pt x="2621" y="2476"/>
                    <a:pt x="2681" y="2516"/>
                  </a:cubicBezTo>
                  <a:cubicBezTo>
                    <a:pt x="2743" y="2559"/>
                    <a:pt x="2803" y="2603"/>
                    <a:pt x="2867" y="2641"/>
                  </a:cubicBezTo>
                  <a:cubicBezTo>
                    <a:pt x="2938" y="2684"/>
                    <a:pt x="3018" y="2711"/>
                    <a:pt x="3089" y="2755"/>
                  </a:cubicBezTo>
                  <a:cubicBezTo>
                    <a:pt x="3160" y="2797"/>
                    <a:pt x="3231" y="2839"/>
                    <a:pt x="3303" y="2881"/>
                  </a:cubicBezTo>
                  <a:cubicBezTo>
                    <a:pt x="3446" y="2965"/>
                    <a:pt x="3588" y="3050"/>
                    <a:pt x="3738" y="3123"/>
                  </a:cubicBezTo>
                  <a:cubicBezTo>
                    <a:pt x="3774" y="3141"/>
                    <a:pt x="3812" y="3150"/>
                    <a:pt x="3849" y="3150"/>
                  </a:cubicBezTo>
                  <a:cubicBezTo>
                    <a:pt x="3913" y="3150"/>
                    <a:pt x="3973" y="3124"/>
                    <a:pt x="4016" y="3068"/>
                  </a:cubicBezTo>
                  <a:cubicBezTo>
                    <a:pt x="4078" y="2988"/>
                    <a:pt x="4083" y="2852"/>
                    <a:pt x="3999" y="2783"/>
                  </a:cubicBezTo>
                  <a:cubicBezTo>
                    <a:pt x="3835" y="2645"/>
                    <a:pt x="3661" y="2518"/>
                    <a:pt x="3490" y="2387"/>
                  </a:cubicBezTo>
                  <a:lnTo>
                    <a:pt x="3490" y="2387"/>
                  </a:lnTo>
                  <a:lnTo>
                    <a:pt x="3543" y="2427"/>
                  </a:lnTo>
                  <a:cubicBezTo>
                    <a:pt x="3485" y="2382"/>
                    <a:pt x="3425" y="2339"/>
                    <a:pt x="3369" y="2290"/>
                  </a:cubicBezTo>
                  <a:cubicBezTo>
                    <a:pt x="3341" y="2267"/>
                    <a:pt x="3315" y="2239"/>
                    <a:pt x="3289" y="2214"/>
                  </a:cubicBezTo>
                  <a:cubicBezTo>
                    <a:pt x="3247" y="2174"/>
                    <a:pt x="3201" y="2136"/>
                    <a:pt x="3154" y="2102"/>
                  </a:cubicBezTo>
                  <a:cubicBezTo>
                    <a:pt x="3033" y="2013"/>
                    <a:pt x="2913" y="1924"/>
                    <a:pt x="2793" y="1833"/>
                  </a:cubicBezTo>
                  <a:cubicBezTo>
                    <a:pt x="2556" y="1655"/>
                    <a:pt x="2315" y="1481"/>
                    <a:pt x="2077" y="1303"/>
                  </a:cubicBezTo>
                  <a:cubicBezTo>
                    <a:pt x="1942" y="1202"/>
                    <a:pt x="1809" y="1101"/>
                    <a:pt x="1676" y="999"/>
                  </a:cubicBezTo>
                  <a:lnTo>
                    <a:pt x="1676" y="999"/>
                  </a:lnTo>
                  <a:lnTo>
                    <a:pt x="1739" y="1048"/>
                  </a:lnTo>
                  <a:cubicBezTo>
                    <a:pt x="1568" y="915"/>
                    <a:pt x="1399" y="780"/>
                    <a:pt x="1230" y="646"/>
                  </a:cubicBezTo>
                  <a:cubicBezTo>
                    <a:pt x="1046" y="500"/>
                    <a:pt x="853" y="368"/>
                    <a:pt x="667" y="226"/>
                  </a:cubicBezTo>
                  <a:cubicBezTo>
                    <a:pt x="619" y="190"/>
                    <a:pt x="571" y="154"/>
                    <a:pt x="524" y="118"/>
                  </a:cubicBezTo>
                  <a:cubicBezTo>
                    <a:pt x="474" y="80"/>
                    <a:pt x="419" y="55"/>
                    <a:pt x="362" y="29"/>
                  </a:cubicBezTo>
                  <a:cubicBezTo>
                    <a:pt x="326" y="11"/>
                    <a:pt x="284" y="1"/>
                    <a:pt x="2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6006688" y="3855700"/>
              <a:ext cx="71125" cy="78975"/>
            </a:xfrm>
            <a:custGeom>
              <a:avLst/>
              <a:gdLst/>
              <a:ahLst/>
              <a:cxnLst/>
              <a:rect l="l" t="t" r="r" b="b"/>
              <a:pathLst>
                <a:path w="2845" h="3159" extrusionOk="0">
                  <a:moveTo>
                    <a:pt x="2326" y="2288"/>
                  </a:moveTo>
                  <a:lnTo>
                    <a:pt x="2330" y="2293"/>
                  </a:lnTo>
                  <a:lnTo>
                    <a:pt x="2330" y="2293"/>
                  </a:lnTo>
                  <a:cubicBezTo>
                    <a:pt x="2328" y="2292"/>
                    <a:pt x="2327" y="2290"/>
                    <a:pt x="2326" y="2288"/>
                  </a:cubicBezTo>
                  <a:close/>
                  <a:moveTo>
                    <a:pt x="2501" y="2532"/>
                  </a:moveTo>
                  <a:lnTo>
                    <a:pt x="2509" y="2543"/>
                  </a:lnTo>
                  <a:lnTo>
                    <a:pt x="2509" y="2543"/>
                  </a:lnTo>
                  <a:cubicBezTo>
                    <a:pt x="2506" y="2540"/>
                    <a:pt x="2503" y="2536"/>
                    <a:pt x="2501" y="2532"/>
                  </a:cubicBezTo>
                  <a:close/>
                  <a:moveTo>
                    <a:pt x="2637" y="2717"/>
                  </a:moveTo>
                  <a:lnTo>
                    <a:pt x="2640" y="2720"/>
                  </a:lnTo>
                  <a:lnTo>
                    <a:pt x="2640" y="2720"/>
                  </a:lnTo>
                  <a:cubicBezTo>
                    <a:pt x="2639" y="2719"/>
                    <a:pt x="2638" y="2718"/>
                    <a:pt x="2637" y="2717"/>
                  </a:cubicBezTo>
                  <a:close/>
                  <a:moveTo>
                    <a:pt x="2653" y="2737"/>
                  </a:moveTo>
                  <a:lnTo>
                    <a:pt x="2673" y="2763"/>
                  </a:lnTo>
                  <a:cubicBezTo>
                    <a:pt x="2666" y="2755"/>
                    <a:pt x="2660" y="2746"/>
                    <a:pt x="2653" y="2737"/>
                  </a:cubicBezTo>
                  <a:close/>
                  <a:moveTo>
                    <a:pt x="252" y="1"/>
                  </a:moveTo>
                  <a:cubicBezTo>
                    <a:pt x="250" y="1"/>
                    <a:pt x="248" y="1"/>
                    <a:pt x="246" y="1"/>
                  </a:cubicBezTo>
                  <a:cubicBezTo>
                    <a:pt x="196" y="2"/>
                    <a:pt x="148" y="20"/>
                    <a:pt x="108" y="50"/>
                  </a:cubicBezTo>
                  <a:cubicBezTo>
                    <a:pt x="16" y="122"/>
                    <a:pt x="0" y="240"/>
                    <a:pt x="50" y="341"/>
                  </a:cubicBezTo>
                  <a:cubicBezTo>
                    <a:pt x="76" y="392"/>
                    <a:pt x="99" y="444"/>
                    <a:pt x="125" y="494"/>
                  </a:cubicBezTo>
                  <a:cubicBezTo>
                    <a:pt x="152" y="545"/>
                    <a:pt x="192" y="593"/>
                    <a:pt x="226" y="640"/>
                  </a:cubicBezTo>
                  <a:cubicBezTo>
                    <a:pt x="260" y="688"/>
                    <a:pt x="294" y="732"/>
                    <a:pt x="325" y="779"/>
                  </a:cubicBezTo>
                  <a:cubicBezTo>
                    <a:pt x="354" y="827"/>
                    <a:pt x="380" y="878"/>
                    <a:pt x="410" y="927"/>
                  </a:cubicBezTo>
                  <a:cubicBezTo>
                    <a:pt x="470" y="1024"/>
                    <a:pt x="545" y="1116"/>
                    <a:pt x="612" y="1209"/>
                  </a:cubicBezTo>
                  <a:cubicBezTo>
                    <a:pt x="695" y="1324"/>
                    <a:pt x="789" y="1430"/>
                    <a:pt x="879" y="1540"/>
                  </a:cubicBezTo>
                  <a:lnTo>
                    <a:pt x="1323" y="2073"/>
                  </a:lnTo>
                  <a:cubicBezTo>
                    <a:pt x="1470" y="2251"/>
                    <a:pt x="1623" y="2424"/>
                    <a:pt x="1775" y="2597"/>
                  </a:cubicBezTo>
                  <a:cubicBezTo>
                    <a:pt x="1849" y="2682"/>
                    <a:pt x="1921" y="2767"/>
                    <a:pt x="2005" y="2841"/>
                  </a:cubicBezTo>
                  <a:cubicBezTo>
                    <a:pt x="2062" y="2890"/>
                    <a:pt x="2120" y="2936"/>
                    <a:pt x="2180" y="2982"/>
                  </a:cubicBezTo>
                  <a:cubicBezTo>
                    <a:pt x="2199" y="2997"/>
                    <a:pt x="2220" y="3011"/>
                    <a:pt x="2240" y="3026"/>
                  </a:cubicBezTo>
                  <a:cubicBezTo>
                    <a:pt x="2276" y="3052"/>
                    <a:pt x="2315" y="3065"/>
                    <a:pt x="2356" y="3078"/>
                  </a:cubicBezTo>
                  <a:lnTo>
                    <a:pt x="2356" y="3078"/>
                  </a:lnTo>
                  <a:cubicBezTo>
                    <a:pt x="2401" y="3098"/>
                    <a:pt x="2447" y="3117"/>
                    <a:pt x="2495" y="3128"/>
                  </a:cubicBezTo>
                  <a:cubicBezTo>
                    <a:pt x="2555" y="3142"/>
                    <a:pt x="2616" y="3151"/>
                    <a:pt x="2678" y="3158"/>
                  </a:cubicBezTo>
                  <a:cubicBezTo>
                    <a:pt x="2681" y="3158"/>
                    <a:pt x="2684" y="3158"/>
                    <a:pt x="2687" y="3158"/>
                  </a:cubicBezTo>
                  <a:cubicBezTo>
                    <a:pt x="2744" y="3158"/>
                    <a:pt x="2799" y="3111"/>
                    <a:pt x="2820" y="3062"/>
                  </a:cubicBezTo>
                  <a:cubicBezTo>
                    <a:pt x="2844" y="3004"/>
                    <a:pt x="2831" y="2937"/>
                    <a:pt x="2787" y="2893"/>
                  </a:cubicBezTo>
                  <a:cubicBezTo>
                    <a:pt x="2757" y="2863"/>
                    <a:pt x="2728" y="2831"/>
                    <a:pt x="2701" y="2797"/>
                  </a:cubicBezTo>
                  <a:lnTo>
                    <a:pt x="2701" y="2797"/>
                  </a:lnTo>
                  <a:cubicBezTo>
                    <a:pt x="2685" y="2777"/>
                    <a:pt x="2668" y="2756"/>
                    <a:pt x="2652" y="2735"/>
                  </a:cubicBezTo>
                  <a:lnTo>
                    <a:pt x="2652" y="2735"/>
                  </a:lnTo>
                  <a:cubicBezTo>
                    <a:pt x="2648" y="2730"/>
                    <a:pt x="2644" y="2724"/>
                    <a:pt x="2641" y="2719"/>
                  </a:cubicBezTo>
                  <a:cubicBezTo>
                    <a:pt x="2636" y="2711"/>
                    <a:pt x="2634" y="2703"/>
                    <a:pt x="2630" y="2695"/>
                  </a:cubicBezTo>
                  <a:cubicBezTo>
                    <a:pt x="2615" y="2670"/>
                    <a:pt x="2597" y="2647"/>
                    <a:pt x="2577" y="2624"/>
                  </a:cubicBezTo>
                  <a:cubicBezTo>
                    <a:pt x="2559" y="2605"/>
                    <a:pt x="2542" y="2584"/>
                    <a:pt x="2525" y="2563"/>
                  </a:cubicBezTo>
                  <a:lnTo>
                    <a:pt x="2525" y="2563"/>
                  </a:lnTo>
                  <a:cubicBezTo>
                    <a:pt x="2501" y="2531"/>
                    <a:pt x="2478" y="2499"/>
                    <a:pt x="2455" y="2466"/>
                  </a:cubicBezTo>
                  <a:cubicBezTo>
                    <a:pt x="2421" y="2417"/>
                    <a:pt x="2386" y="2369"/>
                    <a:pt x="2351" y="2321"/>
                  </a:cubicBezTo>
                  <a:lnTo>
                    <a:pt x="2351" y="2321"/>
                  </a:lnTo>
                  <a:cubicBezTo>
                    <a:pt x="2358" y="2331"/>
                    <a:pt x="2366" y="2341"/>
                    <a:pt x="2373" y="2351"/>
                  </a:cubicBezTo>
                  <a:lnTo>
                    <a:pt x="2330" y="2293"/>
                  </a:lnTo>
                  <a:lnTo>
                    <a:pt x="2330" y="2293"/>
                  </a:lnTo>
                  <a:cubicBezTo>
                    <a:pt x="2337" y="2303"/>
                    <a:pt x="2344" y="2312"/>
                    <a:pt x="2351" y="2321"/>
                  </a:cubicBezTo>
                  <a:lnTo>
                    <a:pt x="2351" y="2321"/>
                  </a:lnTo>
                  <a:cubicBezTo>
                    <a:pt x="2245" y="2183"/>
                    <a:pt x="2141" y="2045"/>
                    <a:pt x="2035" y="1907"/>
                  </a:cubicBezTo>
                  <a:cubicBezTo>
                    <a:pt x="1904" y="1733"/>
                    <a:pt x="1766" y="1564"/>
                    <a:pt x="1630" y="1394"/>
                  </a:cubicBezTo>
                  <a:lnTo>
                    <a:pt x="1265" y="939"/>
                  </a:lnTo>
                  <a:cubicBezTo>
                    <a:pt x="1205" y="864"/>
                    <a:pt x="1142" y="791"/>
                    <a:pt x="1077" y="719"/>
                  </a:cubicBezTo>
                  <a:cubicBezTo>
                    <a:pt x="1013" y="650"/>
                    <a:pt x="951" y="577"/>
                    <a:pt x="881" y="514"/>
                  </a:cubicBezTo>
                  <a:cubicBezTo>
                    <a:pt x="840" y="478"/>
                    <a:pt x="798" y="443"/>
                    <a:pt x="760" y="403"/>
                  </a:cubicBezTo>
                  <a:lnTo>
                    <a:pt x="652" y="287"/>
                  </a:lnTo>
                  <a:cubicBezTo>
                    <a:pt x="616" y="250"/>
                    <a:pt x="583" y="206"/>
                    <a:pt x="542" y="174"/>
                  </a:cubicBezTo>
                  <a:lnTo>
                    <a:pt x="406" y="68"/>
                  </a:lnTo>
                  <a:cubicBezTo>
                    <a:pt x="360" y="32"/>
                    <a:pt x="31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5941363" y="3663750"/>
              <a:ext cx="44400" cy="126300"/>
            </a:xfrm>
            <a:custGeom>
              <a:avLst/>
              <a:gdLst/>
              <a:ahLst/>
              <a:cxnLst/>
              <a:rect l="l" t="t" r="r" b="b"/>
              <a:pathLst>
                <a:path w="1776" h="5052" extrusionOk="0">
                  <a:moveTo>
                    <a:pt x="204" y="1"/>
                  </a:moveTo>
                  <a:cubicBezTo>
                    <a:pt x="194" y="1"/>
                    <a:pt x="185" y="2"/>
                    <a:pt x="176" y="3"/>
                  </a:cubicBezTo>
                  <a:cubicBezTo>
                    <a:pt x="79" y="16"/>
                    <a:pt x="8" y="96"/>
                    <a:pt x="7" y="193"/>
                  </a:cubicBezTo>
                  <a:cubicBezTo>
                    <a:pt x="5" y="271"/>
                    <a:pt x="1" y="350"/>
                    <a:pt x="6" y="427"/>
                  </a:cubicBezTo>
                  <a:cubicBezTo>
                    <a:pt x="11" y="506"/>
                    <a:pt x="16" y="583"/>
                    <a:pt x="23" y="662"/>
                  </a:cubicBezTo>
                  <a:cubicBezTo>
                    <a:pt x="28" y="739"/>
                    <a:pt x="24" y="816"/>
                    <a:pt x="24" y="895"/>
                  </a:cubicBezTo>
                  <a:cubicBezTo>
                    <a:pt x="24" y="955"/>
                    <a:pt x="40" y="1019"/>
                    <a:pt x="50" y="1078"/>
                  </a:cubicBezTo>
                  <a:cubicBezTo>
                    <a:pt x="58" y="1120"/>
                    <a:pt x="65" y="1161"/>
                    <a:pt x="73" y="1202"/>
                  </a:cubicBezTo>
                  <a:cubicBezTo>
                    <a:pt x="127" y="1516"/>
                    <a:pt x="188" y="1829"/>
                    <a:pt x="256" y="2141"/>
                  </a:cubicBezTo>
                  <a:cubicBezTo>
                    <a:pt x="322" y="2451"/>
                    <a:pt x="405" y="2759"/>
                    <a:pt x="503" y="3061"/>
                  </a:cubicBezTo>
                  <a:cubicBezTo>
                    <a:pt x="603" y="3361"/>
                    <a:pt x="709" y="3659"/>
                    <a:pt x="821" y="3955"/>
                  </a:cubicBezTo>
                  <a:cubicBezTo>
                    <a:pt x="893" y="4144"/>
                    <a:pt x="992" y="4325"/>
                    <a:pt x="1083" y="4505"/>
                  </a:cubicBezTo>
                  <a:cubicBezTo>
                    <a:pt x="1123" y="4583"/>
                    <a:pt x="1163" y="4659"/>
                    <a:pt x="1203" y="4737"/>
                  </a:cubicBezTo>
                  <a:cubicBezTo>
                    <a:pt x="1232" y="4793"/>
                    <a:pt x="1278" y="4840"/>
                    <a:pt x="1318" y="4889"/>
                  </a:cubicBezTo>
                  <a:cubicBezTo>
                    <a:pt x="1344" y="4922"/>
                    <a:pt x="1372" y="4955"/>
                    <a:pt x="1398" y="4988"/>
                  </a:cubicBezTo>
                  <a:cubicBezTo>
                    <a:pt x="1419" y="5014"/>
                    <a:pt x="1463" y="5036"/>
                    <a:pt x="1494" y="5044"/>
                  </a:cubicBezTo>
                  <a:cubicBezTo>
                    <a:pt x="1512" y="5049"/>
                    <a:pt x="1531" y="5051"/>
                    <a:pt x="1549" y="5051"/>
                  </a:cubicBezTo>
                  <a:cubicBezTo>
                    <a:pt x="1579" y="5051"/>
                    <a:pt x="1608" y="5045"/>
                    <a:pt x="1636" y="5033"/>
                  </a:cubicBezTo>
                  <a:cubicBezTo>
                    <a:pt x="1709" y="5002"/>
                    <a:pt x="1776" y="4920"/>
                    <a:pt x="1768" y="4835"/>
                  </a:cubicBezTo>
                  <a:lnTo>
                    <a:pt x="1768" y="4834"/>
                  </a:lnTo>
                  <a:cubicBezTo>
                    <a:pt x="1762" y="4767"/>
                    <a:pt x="1754" y="4703"/>
                    <a:pt x="1751" y="4636"/>
                  </a:cubicBezTo>
                  <a:cubicBezTo>
                    <a:pt x="1745" y="4544"/>
                    <a:pt x="1717" y="4458"/>
                    <a:pt x="1693" y="4368"/>
                  </a:cubicBezTo>
                  <a:cubicBezTo>
                    <a:pt x="1657" y="4233"/>
                    <a:pt x="1621" y="4098"/>
                    <a:pt x="1587" y="3964"/>
                  </a:cubicBezTo>
                  <a:cubicBezTo>
                    <a:pt x="1570" y="3897"/>
                    <a:pt x="1557" y="3828"/>
                    <a:pt x="1535" y="3763"/>
                  </a:cubicBezTo>
                  <a:cubicBezTo>
                    <a:pt x="1513" y="3696"/>
                    <a:pt x="1490" y="3628"/>
                    <a:pt x="1469" y="3561"/>
                  </a:cubicBezTo>
                  <a:cubicBezTo>
                    <a:pt x="1426" y="3426"/>
                    <a:pt x="1383" y="3290"/>
                    <a:pt x="1342" y="3154"/>
                  </a:cubicBezTo>
                  <a:cubicBezTo>
                    <a:pt x="1260" y="2886"/>
                    <a:pt x="1181" y="2618"/>
                    <a:pt x="1102" y="2349"/>
                  </a:cubicBezTo>
                  <a:cubicBezTo>
                    <a:pt x="1062" y="2214"/>
                    <a:pt x="1015" y="2082"/>
                    <a:pt x="973" y="1949"/>
                  </a:cubicBezTo>
                  <a:cubicBezTo>
                    <a:pt x="930" y="1815"/>
                    <a:pt x="889" y="1681"/>
                    <a:pt x="850" y="1546"/>
                  </a:cubicBezTo>
                  <a:cubicBezTo>
                    <a:pt x="804" y="1394"/>
                    <a:pt x="761" y="1242"/>
                    <a:pt x="718" y="1088"/>
                  </a:cubicBezTo>
                  <a:cubicBezTo>
                    <a:pt x="698" y="1011"/>
                    <a:pt x="677" y="935"/>
                    <a:pt x="657" y="859"/>
                  </a:cubicBezTo>
                  <a:cubicBezTo>
                    <a:pt x="636" y="779"/>
                    <a:pt x="597" y="702"/>
                    <a:pt x="561" y="626"/>
                  </a:cubicBezTo>
                  <a:lnTo>
                    <a:pt x="561" y="626"/>
                  </a:lnTo>
                  <a:cubicBezTo>
                    <a:pt x="532" y="550"/>
                    <a:pt x="509" y="470"/>
                    <a:pt x="484" y="393"/>
                  </a:cubicBezTo>
                  <a:cubicBezTo>
                    <a:pt x="457" y="308"/>
                    <a:pt x="422" y="225"/>
                    <a:pt x="389" y="142"/>
                  </a:cubicBezTo>
                  <a:cubicBezTo>
                    <a:pt x="370" y="95"/>
                    <a:pt x="345" y="51"/>
                    <a:pt x="299" y="25"/>
                  </a:cubicBezTo>
                  <a:cubicBezTo>
                    <a:pt x="270" y="10"/>
                    <a:pt x="237"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5931988" y="3557000"/>
              <a:ext cx="15075" cy="62200"/>
            </a:xfrm>
            <a:custGeom>
              <a:avLst/>
              <a:gdLst/>
              <a:ahLst/>
              <a:cxnLst/>
              <a:rect l="l" t="t" r="r" b="b"/>
              <a:pathLst>
                <a:path w="603" h="2488" extrusionOk="0">
                  <a:moveTo>
                    <a:pt x="340" y="1"/>
                  </a:moveTo>
                  <a:cubicBezTo>
                    <a:pt x="267" y="1"/>
                    <a:pt x="209" y="49"/>
                    <a:pt x="184" y="119"/>
                  </a:cubicBezTo>
                  <a:cubicBezTo>
                    <a:pt x="149" y="216"/>
                    <a:pt x="115" y="314"/>
                    <a:pt x="87" y="414"/>
                  </a:cubicBezTo>
                  <a:lnTo>
                    <a:pt x="87" y="414"/>
                  </a:lnTo>
                  <a:cubicBezTo>
                    <a:pt x="76" y="439"/>
                    <a:pt x="65" y="465"/>
                    <a:pt x="54" y="491"/>
                  </a:cubicBezTo>
                  <a:cubicBezTo>
                    <a:pt x="36" y="535"/>
                    <a:pt x="35" y="585"/>
                    <a:pt x="30" y="634"/>
                  </a:cubicBezTo>
                  <a:cubicBezTo>
                    <a:pt x="24" y="693"/>
                    <a:pt x="18" y="754"/>
                    <a:pt x="13" y="813"/>
                  </a:cubicBezTo>
                  <a:cubicBezTo>
                    <a:pt x="3" y="933"/>
                    <a:pt x="0" y="1054"/>
                    <a:pt x="4" y="1174"/>
                  </a:cubicBezTo>
                  <a:cubicBezTo>
                    <a:pt x="13" y="1430"/>
                    <a:pt x="57" y="1686"/>
                    <a:pt x="108" y="1937"/>
                  </a:cubicBezTo>
                  <a:cubicBezTo>
                    <a:pt x="122" y="2004"/>
                    <a:pt x="138" y="2070"/>
                    <a:pt x="154" y="2136"/>
                  </a:cubicBezTo>
                  <a:cubicBezTo>
                    <a:pt x="169" y="2202"/>
                    <a:pt x="176" y="2271"/>
                    <a:pt x="189" y="2339"/>
                  </a:cubicBezTo>
                  <a:cubicBezTo>
                    <a:pt x="197" y="2387"/>
                    <a:pt x="242" y="2437"/>
                    <a:pt x="282" y="2460"/>
                  </a:cubicBezTo>
                  <a:cubicBezTo>
                    <a:pt x="314" y="2478"/>
                    <a:pt x="350" y="2488"/>
                    <a:pt x="386" y="2488"/>
                  </a:cubicBezTo>
                  <a:cubicBezTo>
                    <a:pt x="404" y="2488"/>
                    <a:pt x="422" y="2486"/>
                    <a:pt x="439" y="2481"/>
                  </a:cubicBezTo>
                  <a:cubicBezTo>
                    <a:pt x="553" y="2445"/>
                    <a:pt x="602" y="2343"/>
                    <a:pt x="582" y="2230"/>
                  </a:cubicBezTo>
                  <a:lnTo>
                    <a:pt x="582" y="2230"/>
                  </a:lnTo>
                  <a:lnTo>
                    <a:pt x="583" y="2232"/>
                  </a:lnTo>
                  <a:cubicBezTo>
                    <a:pt x="574" y="2182"/>
                    <a:pt x="565" y="2133"/>
                    <a:pt x="557" y="2083"/>
                  </a:cubicBezTo>
                  <a:lnTo>
                    <a:pt x="557" y="2083"/>
                  </a:lnTo>
                  <a:cubicBezTo>
                    <a:pt x="548" y="1951"/>
                    <a:pt x="544" y="1820"/>
                    <a:pt x="543" y="1688"/>
                  </a:cubicBezTo>
                  <a:cubicBezTo>
                    <a:pt x="542" y="1553"/>
                    <a:pt x="551" y="1419"/>
                    <a:pt x="549" y="1284"/>
                  </a:cubicBezTo>
                  <a:cubicBezTo>
                    <a:pt x="547" y="1149"/>
                    <a:pt x="551" y="1013"/>
                    <a:pt x="549" y="879"/>
                  </a:cubicBezTo>
                  <a:cubicBezTo>
                    <a:pt x="548" y="810"/>
                    <a:pt x="549" y="742"/>
                    <a:pt x="551" y="673"/>
                  </a:cubicBezTo>
                  <a:cubicBezTo>
                    <a:pt x="552" y="619"/>
                    <a:pt x="555" y="569"/>
                    <a:pt x="543" y="514"/>
                  </a:cubicBezTo>
                  <a:cubicBezTo>
                    <a:pt x="537" y="486"/>
                    <a:pt x="532" y="459"/>
                    <a:pt x="525" y="431"/>
                  </a:cubicBezTo>
                  <a:lnTo>
                    <a:pt x="525" y="431"/>
                  </a:lnTo>
                  <a:cubicBezTo>
                    <a:pt x="517" y="341"/>
                    <a:pt x="508" y="252"/>
                    <a:pt x="502" y="161"/>
                  </a:cubicBezTo>
                  <a:cubicBezTo>
                    <a:pt x="496" y="80"/>
                    <a:pt x="444" y="14"/>
                    <a:pt x="362" y="2"/>
                  </a:cubicBezTo>
                  <a:cubicBezTo>
                    <a:pt x="354" y="1"/>
                    <a:pt x="347" y="1"/>
                    <a:pt x="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5512613" y="4369775"/>
              <a:ext cx="38175" cy="38175"/>
            </a:xfrm>
            <a:custGeom>
              <a:avLst/>
              <a:gdLst/>
              <a:ahLst/>
              <a:cxnLst/>
              <a:rect l="l" t="t" r="r" b="b"/>
              <a:pathLst>
                <a:path w="1527" h="1527" extrusionOk="0">
                  <a:moveTo>
                    <a:pt x="763" y="1"/>
                  </a:moveTo>
                  <a:cubicBezTo>
                    <a:pt x="342" y="1"/>
                    <a:pt x="0" y="342"/>
                    <a:pt x="0" y="764"/>
                  </a:cubicBezTo>
                  <a:cubicBezTo>
                    <a:pt x="0" y="1185"/>
                    <a:pt x="342" y="1527"/>
                    <a:pt x="763" y="1527"/>
                  </a:cubicBezTo>
                  <a:cubicBezTo>
                    <a:pt x="1185" y="1527"/>
                    <a:pt x="1526" y="1185"/>
                    <a:pt x="1526" y="764"/>
                  </a:cubicBezTo>
                  <a:cubicBezTo>
                    <a:pt x="1526" y="342"/>
                    <a:pt x="1185" y="1"/>
                    <a:pt x="763" y="1"/>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7098913" y="4350725"/>
              <a:ext cx="38175" cy="38175"/>
            </a:xfrm>
            <a:custGeom>
              <a:avLst/>
              <a:gdLst/>
              <a:ahLst/>
              <a:cxnLst/>
              <a:rect l="l" t="t" r="r" b="b"/>
              <a:pathLst>
                <a:path w="1527" h="1527" extrusionOk="0">
                  <a:moveTo>
                    <a:pt x="764" y="0"/>
                  </a:moveTo>
                  <a:cubicBezTo>
                    <a:pt x="342" y="0"/>
                    <a:pt x="0" y="342"/>
                    <a:pt x="0" y="763"/>
                  </a:cubicBezTo>
                  <a:cubicBezTo>
                    <a:pt x="0" y="1185"/>
                    <a:pt x="342" y="1526"/>
                    <a:pt x="764" y="1526"/>
                  </a:cubicBezTo>
                  <a:cubicBezTo>
                    <a:pt x="1185" y="1526"/>
                    <a:pt x="1526" y="1185"/>
                    <a:pt x="1526" y="763"/>
                  </a:cubicBezTo>
                  <a:cubicBezTo>
                    <a:pt x="1526" y="342"/>
                    <a:pt x="1185" y="0"/>
                    <a:pt x="764"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5511563" y="4586275"/>
              <a:ext cx="19775" cy="19775"/>
            </a:xfrm>
            <a:custGeom>
              <a:avLst/>
              <a:gdLst/>
              <a:ahLst/>
              <a:cxnLst/>
              <a:rect l="l" t="t" r="r" b="b"/>
              <a:pathLst>
                <a:path w="791" h="791" extrusionOk="0">
                  <a:moveTo>
                    <a:pt x="396" y="1"/>
                  </a:moveTo>
                  <a:cubicBezTo>
                    <a:pt x="178" y="1"/>
                    <a:pt x="1" y="177"/>
                    <a:pt x="1" y="395"/>
                  </a:cubicBezTo>
                  <a:cubicBezTo>
                    <a:pt x="1" y="614"/>
                    <a:pt x="178" y="791"/>
                    <a:pt x="396" y="791"/>
                  </a:cubicBezTo>
                  <a:cubicBezTo>
                    <a:pt x="615" y="791"/>
                    <a:pt x="791" y="614"/>
                    <a:pt x="791" y="395"/>
                  </a:cubicBezTo>
                  <a:cubicBezTo>
                    <a:pt x="791" y="177"/>
                    <a:pt x="615"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6530613" y="4563125"/>
              <a:ext cx="19800" cy="19800"/>
            </a:xfrm>
            <a:custGeom>
              <a:avLst/>
              <a:gdLst/>
              <a:ahLst/>
              <a:cxnLst/>
              <a:rect l="l" t="t" r="r" b="b"/>
              <a:pathLst>
                <a:path w="792" h="792" extrusionOk="0">
                  <a:moveTo>
                    <a:pt x="396" y="0"/>
                  </a:moveTo>
                  <a:cubicBezTo>
                    <a:pt x="177" y="0"/>
                    <a:pt x="0" y="177"/>
                    <a:pt x="0" y="396"/>
                  </a:cubicBezTo>
                  <a:cubicBezTo>
                    <a:pt x="0" y="614"/>
                    <a:pt x="177" y="791"/>
                    <a:pt x="396" y="791"/>
                  </a:cubicBezTo>
                  <a:cubicBezTo>
                    <a:pt x="614" y="791"/>
                    <a:pt x="791" y="614"/>
                    <a:pt x="791" y="396"/>
                  </a:cubicBezTo>
                  <a:cubicBezTo>
                    <a:pt x="791" y="177"/>
                    <a:pt x="614" y="0"/>
                    <a:pt x="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6820213" y="3287775"/>
              <a:ext cx="19775" cy="19775"/>
            </a:xfrm>
            <a:custGeom>
              <a:avLst/>
              <a:gdLst/>
              <a:ahLst/>
              <a:cxnLst/>
              <a:rect l="l" t="t" r="r" b="b"/>
              <a:pathLst>
                <a:path w="791" h="791" extrusionOk="0">
                  <a:moveTo>
                    <a:pt x="396" y="1"/>
                  </a:moveTo>
                  <a:cubicBezTo>
                    <a:pt x="178" y="1"/>
                    <a:pt x="1" y="177"/>
                    <a:pt x="1" y="395"/>
                  </a:cubicBezTo>
                  <a:cubicBezTo>
                    <a:pt x="1" y="614"/>
                    <a:pt x="178" y="791"/>
                    <a:pt x="396" y="791"/>
                  </a:cubicBezTo>
                  <a:cubicBezTo>
                    <a:pt x="615" y="791"/>
                    <a:pt x="791" y="614"/>
                    <a:pt x="791" y="395"/>
                  </a:cubicBezTo>
                  <a:cubicBezTo>
                    <a:pt x="791" y="177"/>
                    <a:pt x="615"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6083063" y="3100075"/>
              <a:ext cx="19775" cy="19775"/>
            </a:xfrm>
            <a:custGeom>
              <a:avLst/>
              <a:gdLst/>
              <a:ahLst/>
              <a:cxnLst/>
              <a:rect l="l" t="t" r="r" b="b"/>
              <a:pathLst>
                <a:path w="791" h="791" extrusionOk="0">
                  <a:moveTo>
                    <a:pt x="396" y="0"/>
                  </a:moveTo>
                  <a:cubicBezTo>
                    <a:pt x="177" y="0"/>
                    <a:pt x="0" y="177"/>
                    <a:pt x="0" y="396"/>
                  </a:cubicBezTo>
                  <a:cubicBezTo>
                    <a:pt x="0" y="614"/>
                    <a:pt x="177" y="790"/>
                    <a:pt x="396" y="790"/>
                  </a:cubicBezTo>
                  <a:cubicBezTo>
                    <a:pt x="614" y="790"/>
                    <a:pt x="790" y="614"/>
                    <a:pt x="790" y="396"/>
                  </a:cubicBezTo>
                  <a:cubicBezTo>
                    <a:pt x="790" y="177"/>
                    <a:pt x="614" y="0"/>
                    <a:pt x="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6481513" y="2925125"/>
              <a:ext cx="31575" cy="31575"/>
            </a:xfrm>
            <a:custGeom>
              <a:avLst/>
              <a:gdLst/>
              <a:ahLst/>
              <a:cxnLst/>
              <a:rect l="l" t="t" r="r" b="b"/>
              <a:pathLst>
                <a:path w="1263" h="1263" extrusionOk="0">
                  <a:moveTo>
                    <a:pt x="631" y="1"/>
                  </a:moveTo>
                  <a:cubicBezTo>
                    <a:pt x="284" y="1"/>
                    <a:pt x="1" y="283"/>
                    <a:pt x="1" y="632"/>
                  </a:cubicBezTo>
                  <a:cubicBezTo>
                    <a:pt x="1" y="980"/>
                    <a:pt x="284" y="1263"/>
                    <a:pt x="631" y="1263"/>
                  </a:cubicBezTo>
                  <a:cubicBezTo>
                    <a:pt x="980" y="1263"/>
                    <a:pt x="1262" y="980"/>
                    <a:pt x="1262" y="632"/>
                  </a:cubicBezTo>
                  <a:cubicBezTo>
                    <a:pt x="1262" y="283"/>
                    <a:pt x="980"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6846013" y="4518725"/>
              <a:ext cx="31575" cy="31575"/>
            </a:xfrm>
            <a:custGeom>
              <a:avLst/>
              <a:gdLst/>
              <a:ahLst/>
              <a:cxnLst/>
              <a:rect l="l" t="t" r="r" b="b"/>
              <a:pathLst>
                <a:path w="1263" h="1263" extrusionOk="0">
                  <a:moveTo>
                    <a:pt x="631" y="1"/>
                  </a:moveTo>
                  <a:cubicBezTo>
                    <a:pt x="283" y="1"/>
                    <a:pt x="1" y="284"/>
                    <a:pt x="1" y="632"/>
                  </a:cubicBezTo>
                  <a:cubicBezTo>
                    <a:pt x="1" y="981"/>
                    <a:pt x="283" y="1263"/>
                    <a:pt x="631" y="1263"/>
                  </a:cubicBezTo>
                  <a:cubicBezTo>
                    <a:pt x="979" y="1263"/>
                    <a:pt x="1262" y="981"/>
                    <a:pt x="1262" y="632"/>
                  </a:cubicBezTo>
                  <a:cubicBezTo>
                    <a:pt x="1262" y="284"/>
                    <a:pt x="979"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5895813" y="2825750"/>
              <a:ext cx="134075" cy="132925"/>
            </a:xfrm>
            <a:custGeom>
              <a:avLst/>
              <a:gdLst/>
              <a:ahLst/>
              <a:cxnLst/>
              <a:rect l="l" t="t" r="r" b="b"/>
              <a:pathLst>
                <a:path w="5363" h="5317" extrusionOk="0">
                  <a:moveTo>
                    <a:pt x="3259" y="1"/>
                  </a:moveTo>
                  <a:cubicBezTo>
                    <a:pt x="3257" y="1"/>
                    <a:pt x="3254" y="1"/>
                    <a:pt x="3252" y="2"/>
                  </a:cubicBezTo>
                  <a:cubicBezTo>
                    <a:pt x="3207" y="12"/>
                    <a:pt x="3127" y="80"/>
                    <a:pt x="3022" y="181"/>
                  </a:cubicBezTo>
                  <a:lnTo>
                    <a:pt x="3010" y="193"/>
                  </a:lnTo>
                  <a:cubicBezTo>
                    <a:pt x="2783" y="415"/>
                    <a:pt x="2461" y="791"/>
                    <a:pt x="2225" y="1074"/>
                  </a:cubicBezTo>
                  <a:cubicBezTo>
                    <a:pt x="2077" y="1251"/>
                    <a:pt x="1859" y="1350"/>
                    <a:pt x="1633" y="1350"/>
                  </a:cubicBezTo>
                  <a:cubicBezTo>
                    <a:pt x="1571" y="1350"/>
                    <a:pt x="1507" y="1343"/>
                    <a:pt x="1445" y="1327"/>
                  </a:cubicBezTo>
                  <a:cubicBezTo>
                    <a:pt x="1094" y="1238"/>
                    <a:pt x="658" y="1133"/>
                    <a:pt x="561" y="1131"/>
                  </a:cubicBezTo>
                  <a:cubicBezTo>
                    <a:pt x="554" y="1131"/>
                    <a:pt x="546" y="1131"/>
                    <a:pt x="544" y="1133"/>
                  </a:cubicBezTo>
                  <a:cubicBezTo>
                    <a:pt x="468" y="1166"/>
                    <a:pt x="642" y="1593"/>
                    <a:pt x="806" y="1953"/>
                  </a:cubicBezTo>
                  <a:cubicBezTo>
                    <a:pt x="946" y="2260"/>
                    <a:pt x="911" y="2619"/>
                    <a:pt x="712" y="2892"/>
                  </a:cubicBezTo>
                  <a:cubicBezTo>
                    <a:pt x="405" y="3318"/>
                    <a:pt x="1" y="3923"/>
                    <a:pt x="75" y="4081"/>
                  </a:cubicBezTo>
                  <a:cubicBezTo>
                    <a:pt x="84" y="4100"/>
                    <a:pt x="117" y="4109"/>
                    <a:pt x="168" y="4109"/>
                  </a:cubicBezTo>
                  <a:cubicBezTo>
                    <a:pt x="443" y="4109"/>
                    <a:pt x="1245" y="3866"/>
                    <a:pt x="1717" y="3714"/>
                  </a:cubicBezTo>
                  <a:cubicBezTo>
                    <a:pt x="1763" y="3699"/>
                    <a:pt x="1809" y="3692"/>
                    <a:pt x="1856" y="3692"/>
                  </a:cubicBezTo>
                  <a:cubicBezTo>
                    <a:pt x="2018" y="3692"/>
                    <a:pt x="2173" y="3780"/>
                    <a:pt x="2254" y="3929"/>
                  </a:cubicBezTo>
                  <a:cubicBezTo>
                    <a:pt x="2527" y="4428"/>
                    <a:pt x="3037" y="5316"/>
                    <a:pt x="3211" y="5316"/>
                  </a:cubicBezTo>
                  <a:cubicBezTo>
                    <a:pt x="3225" y="5316"/>
                    <a:pt x="3237" y="5310"/>
                    <a:pt x="3247" y="5297"/>
                  </a:cubicBezTo>
                  <a:cubicBezTo>
                    <a:pt x="3363" y="5138"/>
                    <a:pt x="3447" y="4249"/>
                    <a:pt x="3486" y="3718"/>
                  </a:cubicBezTo>
                  <a:cubicBezTo>
                    <a:pt x="3505" y="3475"/>
                    <a:pt x="3667" y="3267"/>
                    <a:pt x="3898" y="3188"/>
                  </a:cubicBezTo>
                  <a:cubicBezTo>
                    <a:pt x="4420" y="3008"/>
                    <a:pt x="5297" y="2691"/>
                    <a:pt x="5329" y="2585"/>
                  </a:cubicBezTo>
                  <a:cubicBezTo>
                    <a:pt x="5362" y="2474"/>
                    <a:pt x="4416" y="2192"/>
                    <a:pt x="3878" y="2041"/>
                  </a:cubicBezTo>
                  <a:cubicBezTo>
                    <a:pt x="3661" y="1981"/>
                    <a:pt x="3509" y="1789"/>
                    <a:pt x="3500" y="1566"/>
                  </a:cubicBezTo>
                  <a:cubicBezTo>
                    <a:pt x="3475" y="1002"/>
                    <a:pt x="3409" y="1"/>
                    <a:pt x="32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5895838" y="2825750"/>
              <a:ext cx="134375" cy="132925"/>
            </a:xfrm>
            <a:custGeom>
              <a:avLst/>
              <a:gdLst/>
              <a:ahLst/>
              <a:cxnLst/>
              <a:rect l="l" t="t" r="r" b="b"/>
              <a:pathLst>
                <a:path w="5375" h="5317" extrusionOk="0">
                  <a:moveTo>
                    <a:pt x="3258" y="1"/>
                  </a:moveTo>
                  <a:cubicBezTo>
                    <a:pt x="3256" y="1"/>
                    <a:pt x="3253" y="1"/>
                    <a:pt x="3251" y="2"/>
                  </a:cubicBezTo>
                  <a:cubicBezTo>
                    <a:pt x="3206" y="11"/>
                    <a:pt x="3126" y="80"/>
                    <a:pt x="3021" y="181"/>
                  </a:cubicBezTo>
                  <a:cubicBezTo>
                    <a:pt x="3041" y="165"/>
                    <a:pt x="3083" y="137"/>
                    <a:pt x="3124" y="137"/>
                  </a:cubicBezTo>
                  <a:cubicBezTo>
                    <a:pt x="3175" y="137"/>
                    <a:pt x="3225" y="179"/>
                    <a:pt x="3232" y="340"/>
                  </a:cubicBezTo>
                  <a:cubicBezTo>
                    <a:pt x="3246" y="681"/>
                    <a:pt x="3099" y="1890"/>
                    <a:pt x="2901" y="2309"/>
                  </a:cubicBezTo>
                  <a:cubicBezTo>
                    <a:pt x="2779" y="2569"/>
                    <a:pt x="2535" y="2693"/>
                    <a:pt x="2265" y="2693"/>
                  </a:cubicBezTo>
                  <a:cubicBezTo>
                    <a:pt x="2022" y="2693"/>
                    <a:pt x="1758" y="2592"/>
                    <a:pt x="1545" y="2397"/>
                  </a:cubicBezTo>
                  <a:cubicBezTo>
                    <a:pt x="1098" y="1983"/>
                    <a:pt x="578" y="1300"/>
                    <a:pt x="561" y="1133"/>
                  </a:cubicBezTo>
                  <a:lnTo>
                    <a:pt x="561" y="1131"/>
                  </a:lnTo>
                  <a:cubicBezTo>
                    <a:pt x="553" y="1131"/>
                    <a:pt x="546" y="1131"/>
                    <a:pt x="544" y="1133"/>
                  </a:cubicBezTo>
                  <a:cubicBezTo>
                    <a:pt x="470" y="1165"/>
                    <a:pt x="636" y="1578"/>
                    <a:pt x="796" y="1935"/>
                  </a:cubicBezTo>
                  <a:cubicBezTo>
                    <a:pt x="941" y="2253"/>
                    <a:pt x="904" y="2625"/>
                    <a:pt x="701" y="2908"/>
                  </a:cubicBezTo>
                  <a:cubicBezTo>
                    <a:pt x="393" y="3333"/>
                    <a:pt x="1" y="3925"/>
                    <a:pt x="74" y="4081"/>
                  </a:cubicBezTo>
                  <a:cubicBezTo>
                    <a:pt x="83" y="4100"/>
                    <a:pt x="116" y="4109"/>
                    <a:pt x="168" y="4109"/>
                  </a:cubicBezTo>
                  <a:cubicBezTo>
                    <a:pt x="567" y="4109"/>
                    <a:pt x="2075" y="3596"/>
                    <a:pt x="2075" y="3596"/>
                  </a:cubicBezTo>
                  <a:cubicBezTo>
                    <a:pt x="2075" y="3596"/>
                    <a:pt x="2968" y="5316"/>
                    <a:pt x="3210" y="5316"/>
                  </a:cubicBezTo>
                  <a:cubicBezTo>
                    <a:pt x="3224" y="5316"/>
                    <a:pt x="3236" y="5310"/>
                    <a:pt x="3246" y="5297"/>
                  </a:cubicBezTo>
                  <a:cubicBezTo>
                    <a:pt x="3414" y="5068"/>
                    <a:pt x="3513" y="3317"/>
                    <a:pt x="3513" y="3317"/>
                  </a:cubicBezTo>
                  <a:cubicBezTo>
                    <a:pt x="3513" y="3317"/>
                    <a:pt x="5282" y="2736"/>
                    <a:pt x="5328" y="2585"/>
                  </a:cubicBezTo>
                  <a:cubicBezTo>
                    <a:pt x="5375" y="2431"/>
                    <a:pt x="3513" y="1942"/>
                    <a:pt x="3513" y="1942"/>
                  </a:cubicBezTo>
                  <a:cubicBezTo>
                    <a:pt x="3513" y="1942"/>
                    <a:pt x="3467" y="1"/>
                    <a:pt x="3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5194638" y="3621950"/>
              <a:ext cx="576800" cy="290500"/>
            </a:xfrm>
            <a:custGeom>
              <a:avLst/>
              <a:gdLst/>
              <a:ahLst/>
              <a:cxnLst/>
              <a:rect l="l" t="t" r="r" b="b"/>
              <a:pathLst>
                <a:path w="23072" h="11620" extrusionOk="0">
                  <a:moveTo>
                    <a:pt x="11638" y="0"/>
                  </a:moveTo>
                  <a:cubicBezTo>
                    <a:pt x="9908" y="0"/>
                    <a:pt x="8128" y="749"/>
                    <a:pt x="7223" y="2645"/>
                  </a:cubicBezTo>
                  <a:cubicBezTo>
                    <a:pt x="7223" y="2645"/>
                    <a:pt x="6395" y="2225"/>
                    <a:pt x="5242" y="2196"/>
                  </a:cubicBezTo>
                  <a:cubicBezTo>
                    <a:pt x="5192" y="2194"/>
                    <a:pt x="5141" y="2193"/>
                    <a:pt x="5090" y="2193"/>
                  </a:cubicBezTo>
                  <a:cubicBezTo>
                    <a:pt x="4277" y="2193"/>
                    <a:pt x="3320" y="2392"/>
                    <a:pt x="2376" y="3044"/>
                  </a:cubicBezTo>
                  <a:cubicBezTo>
                    <a:pt x="0" y="4691"/>
                    <a:pt x="450" y="7696"/>
                    <a:pt x="2741" y="8969"/>
                  </a:cubicBezTo>
                  <a:cubicBezTo>
                    <a:pt x="3670" y="9485"/>
                    <a:pt x="4598" y="9639"/>
                    <a:pt x="5375" y="9639"/>
                  </a:cubicBezTo>
                  <a:cubicBezTo>
                    <a:pt x="6513" y="9639"/>
                    <a:pt x="7323" y="9309"/>
                    <a:pt x="7323" y="9309"/>
                  </a:cubicBezTo>
                  <a:cubicBezTo>
                    <a:pt x="7323" y="9309"/>
                    <a:pt x="8256" y="11590"/>
                    <a:pt x="12041" y="11619"/>
                  </a:cubicBezTo>
                  <a:cubicBezTo>
                    <a:pt x="12059" y="11619"/>
                    <a:pt x="12077" y="11619"/>
                    <a:pt x="12096" y="11619"/>
                  </a:cubicBezTo>
                  <a:cubicBezTo>
                    <a:pt x="16187" y="11619"/>
                    <a:pt x="16587" y="8215"/>
                    <a:pt x="16587" y="8215"/>
                  </a:cubicBezTo>
                  <a:cubicBezTo>
                    <a:pt x="16587" y="8215"/>
                    <a:pt x="17476" y="8497"/>
                    <a:pt x="18618" y="8497"/>
                  </a:cubicBezTo>
                  <a:cubicBezTo>
                    <a:pt x="19563" y="8497"/>
                    <a:pt x="20681" y="8304"/>
                    <a:pt x="21615" y="7601"/>
                  </a:cubicBezTo>
                  <a:cubicBezTo>
                    <a:pt x="22074" y="7252"/>
                    <a:pt x="22378" y="6822"/>
                    <a:pt x="22533" y="6359"/>
                  </a:cubicBezTo>
                  <a:cubicBezTo>
                    <a:pt x="23072" y="4761"/>
                    <a:pt x="21884" y="2799"/>
                    <a:pt x="19683" y="2570"/>
                  </a:cubicBezTo>
                  <a:cubicBezTo>
                    <a:pt x="19246" y="2524"/>
                    <a:pt x="18870" y="2504"/>
                    <a:pt x="18527" y="2504"/>
                  </a:cubicBezTo>
                  <a:cubicBezTo>
                    <a:pt x="17677" y="2504"/>
                    <a:pt x="17021" y="2628"/>
                    <a:pt x="16104" y="2795"/>
                  </a:cubicBezTo>
                  <a:cubicBezTo>
                    <a:pt x="15944" y="1202"/>
                    <a:pt x="13830" y="0"/>
                    <a:pt x="11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5194638" y="3676775"/>
              <a:ext cx="563325" cy="235675"/>
            </a:xfrm>
            <a:custGeom>
              <a:avLst/>
              <a:gdLst/>
              <a:ahLst/>
              <a:cxnLst/>
              <a:rect l="l" t="t" r="r" b="b"/>
              <a:pathLst>
                <a:path w="22533" h="9427" extrusionOk="0">
                  <a:moveTo>
                    <a:pt x="5090" y="0"/>
                  </a:moveTo>
                  <a:cubicBezTo>
                    <a:pt x="4277" y="0"/>
                    <a:pt x="3320" y="199"/>
                    <a:pt x="2376" y="851"/>
                  </a:cubicBezTo>
                  <a:cubicBezTo>
                    <a:pt x="0" y="2498"/>
                    <a:pt x="450" y="5503"/>
                    <a:pt x="2741" y="6776"/>
                  </a:cubicBezTo>
                  <a:cubicBezTo>
                    <a:pt x="3670" y="7292"/>
                    <a:pt x="4598" y="7446"/>
                    <a:pt x="5375" y="7446"/>
                  </a:cubicBezTo>
                  <a:cubicBezTo>
                    <a:pt x="6513" y="7446"/>
                    <a:pt x="7323" y="7116"/>
                    <a:pt x="7323" y="7116"/>
                  </a:cubicBezTo>
                  <a:cubicBezTo>
                    <a:pt x="7323" y="7116"/>
                    <a:pt x="8256" y="9397"/>
                    <a:pt x="12041" y="9426"/>
                  </a:cubicBezTo>
                  <a:cubicBezTo>
                    <a:pt x="12059" y="9426"/>
                    <a:pt x="12077" y="9426"/>
                    <a:pt x="12096" y="9426"/>
                  </a:cubicBezTo>
                  <a:cubicBezTo>
                    <a:pt x="16187" y="9426"/>
                    <a:pt x="16587" y="6022"/>
                    <a:pt x="16587" y="6022"/>
                  </a:cubicBezTo>
                  <a:cubicBezTo>
                    <a:pt x="16587" y="6022"/>
                    <a:pt x="17476" y="6304"/>
                    <a:pt x="18618" y="6304"/>
                  </a:cubicBezTo>
                  <a:cubicBezTo>
                    <a:pt x="19563" y="6304"/>
                    <a:pt x="20681" y="6111"/>
                    <a:pt x="21615" y="5408"/>
                  </a:cubicBezTo>
                  <a:cubicBezTo>
                    <a:pt x="22074" y="5059"/>
                    <a:pt x="22378" y="4629"/>
                    <a:pt x="22533" y="4166"/>
                  </a:cubicBezTo>
                  <a:lnTo>
                    <a:pt x="22533" y="4166"/>
                  </a:lnTo>
                  <a:lnTo>
                    <a:pt x="22528" y="4171"/>
                  </a:lnTo>
                  <a:cubicBezTo>
                    <a:pt x="21611" y="5025"/>
                    <a:pt x="20257" y="5505"/>
                    <a:pt x="18987" y="5505"/>
                  </a:cubicBezTo>
                  <a:cubicBezTo>
                    <a:pt x="18961" y="5505"/>
                    <a:pt x="18935" y="5504"/>
                    <a:pt x="18909" y="5504"/>
                  </a:cubicBezTo>
                  <a:cubicBezTo>
                    <a:pt x="17147" y="5478"/>
                    <a:pt x="15568" y="4735"/>
                    <a:pt x="15568" y="4735"/>
                  </a:cubicBezTo>
                  <a:cubicBezTo>
                    <a:pt x="15568" y="4735"/>
                    <a:pt x="14749" y="6836"/>
                    <a:pt x="12045" y="7041"/>
                  </a:cubicBezTo>
                  <a:cubicBezTo>
                    <a:pt x="11954" y="7048"/>
                    <a:pt x="11865" y="7052"/>
                    <a:pt x="11778" y="7052"/>
                  </a:cubicBezTo>
                  <a:cubicBezTo>
                    <a:pt x="9381" y="7052"/>
                    <a:pt x="8426" y="4520"/>
                    <a:pt x="8426" y="4520"/>
                  </a:cubicBezTo>
                  <a:cubicBezTo>
                    <a:pt x="8426" y="4520"/>
                    <a:pt x="7037" y="5445"/>
                    <a:pt x="5640" y="5445"/>
                  </a:cubicBezTo>
                  <a:cubicBezTo>
                    <a:pt x="4910" y="5445"/>
                    <a:pt x="4179" y="5193"/>
                    <a:pt x="3643" y="4423"/>
                  </a:cubicBezTo>
                  <a:cubicBezTo>
                    <a:pt x="1730" y="1677"/>
                    <a:pt x="5242" y="3"/>
                    <a:pt x="5242" y="3"/>
                  </a:cubicBezTo>
                  <a:cubicBezTo>
                    <a:pt x="5192" y="1"/>
                    <a:pt x="5141" y="0"/>
                    <a:pt x="5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6971513" y="3301000"/>
              <a:ext cx="350425" cy="176500"/>
            </a:xfrm>
            <a:custGeom>
              <a:avLst/>
              <a:gdLst/>
              <a:ahLst/>
              <a:cxnLst/>
              <a:rect l="l" t="t" r="r" b="b"/>
              <a:pathLst>
                <a:path w="14017" h="7060" extrusionOk="0">
                  <a:moveTo>
                    <a:pt x="7070" y="0"/>
                  </a:moveTo>
                  <a:cubicBezTo>
                    <a:pt x="6019" y="0"/>
                    <a:pt x="4938" y="455"/>
                    <a:pt x="4388" y="1607"/>
                  </a:cubicBezTo>
                  <a:cubicBezTo>
                    <a:pt x="4388" y="1607"/>
                    <a:pt x="3886" y="1352"/>
                    <a:pt x="3185" y="1334"/>
                  </a:cubicBezTo>
                  <a:cubicBezTo>
                    <a:pt x="3157" y="1333"/>
                    <a:pt x="3129" y="1333"/>
                    <a:pt x="3100" y="1333"/>
                  </a:cubicBezTo>
                  <a:cubicBezTo>
                    <a:pt x="2605" y="1333"/>
                    <a:pt x="2020" y="1451"/>
                    <a:pt x="1443" y="1850"/>
                  </a:cubicBezTo>
                  <a:cubicBezTo>
                    <a:pt x="0" y="2850"/>
                    <a:pt x="274" y="4676"/>
                    <a:pt x="1665" y="5449"/>
                  </a:cubicBezTo>
                  <a:cubicBezTo>
                    <a:pt x="2230" y="5763"/>
                    <a:pt x="2794" y="5856"/>
                    <a:pt x="3266" y="5856"/>
                  </a:cubicBezTo>
                  <a:cubicBezTo>
                    <a:pt x="3957" y="5856"/>
                    <a:pt x="4449" y="5656"/>
                    <a:pt x="4449" y="5656"/>
                  </a:cubicBezTo>
                  <a:cubicBezTo>
                    <a:pt x="4449" y="5656"/>
                    <a:pt x="5016" y="7042"/>
                    <a:pt x="7315" y="7060"/>
                  </a:cubicBezTo>
                  <a:cubicBezTo>
                    <a:pt x="7326" y="7060"/>
                    <a:pt x="7338" y="7060"/>
                    <a:pt x="7349" y="7060"/>
                  </a:cubicBezTo>
                  <a:cubicBezTo>
                    <a:pt x="9834" y="7060"/>
                    <a:pt x="10077" y="4992"/>
                    <a:pt x="10077" y="4992"/>
                  </a:cubicBezTo>
                  <a:cubicBezTo>
                    <a:pt x="10077" y="4992"/>
                    <a:pt x="10617" y="5163"/>
                    <a:pt x="11311" y="5163"/>
                  </a:cubicBezTo>
                  <a:cubicBezTo>
                    <a:pt x="11884" y="5163"/>
                    <a:pt x="12564" y="5046"/>
                    <a:pt x="13131" y="4619"/>
                  </a:cubicBezTo>
                  <a:cubicBezTo>
                    <a:pt x="13410" y="4407"/>
                    <a:pt x="13595" y="4146"/>
                    <a:pt x="13690" y="3864"/>
                  </a:cubicBezTo>
                  <a:cubicBezTo>
                    <a:pt x="14016" y="2894"/>
                    <a:pt x="13295" y="1702"/>
                    <a:pt x="11958" y="1562"/>
                  </a:cubicBezTo>
                  <a:cubicBezTo>
                    <a:pt x="11692" y="1534"/>
                    <a:pt x="11463" y="1521"/>
                    <a:pt x="11254" y="1521"/>
                  </a:cubicBezTo>
                  <a:cubicBezTo>
                    <a:pt x="10738" y="1521"/>
                    <a:pt x="10339" y="1597"/>
                    <a:pt x="9783" y="1699"/>
                  </a:cubicBezTo>
                  <a:cubicBezTo>
                    <a:pt x="9687" y="730"/>
                    <a:pt x="8402" y="0"/>
                    <a:pt x="70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6971513" y="3334300"/>
              <a:ext cx="342250" cy="143200"/>
            </a:xfrm>
            <a:custGeom>
              <a:avLst/>
              <a:gdLst/>
              <a:ahLst/>
              <a:cxnLst/>
              <a:rect l="l" t="t" r="r" b="b"/>
              <a:pathLst>
                <a:path w="13690" h="5728" extrusionOk="0">
                  <a:moveTo>
                    <a:pt x="3100" y="1"/>
                  </a:moveTo>
                  <a:cubicBezTo>
                    <a:pt x="2605" y="1"/>
                    <a:pt x="2020" y="119"/>
                    <a:pt x="1443" y="518"/>
                  </a:cubicBezTo>
                  <a:cubicBezTo>
                    <a:pt x="0" y="1518"/>
                    <a:pt x="274" y="3344"/>
                    <a:pt x="1665" y="4117"/>
                  </a:cubicBezTo>
                  <a:cubicBezTo>
                    <a:pt x="2230" y="4431"/>
                    <a:pt x="2794" y="4524"/>
                    <a:pt x="3266" y="4524"/>
                  </a:cubicBezTo>
                  <a:cubicBezTo>
                    <a:pt x="3957" y="4524"/>
                    <a:pt x="4449" y="4324"/>
                    <a:pt x="4449" y="4324"/>
                  </a:cubicBezTo>
                  <a:cubicBezTo>
                    <a:pt x="4449" y="4324"/>
                    <a:pt x="5016" y="5710"/>
                    <a:pt x="7315" y="5728"/>
                  </a:cubicBezTo>
                  <a:cubicBezTo>
                    <a:pt x="7326" y="5728"/>
                    <a:pt x="7338" y="5728"/>
                    <a:pt x="7349" y="5728"/>
                  </a:cubicBezTo>
                  <a:cubicBezTo>
                    <a:pt x="9834" y="5728"/>
                    <a:pt x="10077" y="3660"/>
                    <a:pt x="10077" y="3660"/>
                  </a:cubicBezTo>
                  <a:cubicBezTo>
                    <a:pt x="10077" y="3660"/>
                    <a:pt x="10617" y="3831"/>
                    <a:pt x="11311" y="3831"/>
                  </a:cubicBezTo>
                  <a:cubicBezTo>
                    <a:pt x="11884" y="3831"/>
                    <a:pt x="12564" y="3714"/>
                    <a:pt x="13131" y="3287"/>
                  </a:cubicBezTo>
                  <a:cubicBezTo>
                    <a:pt x="13410" y="3075"/>
                    <a:pt x="13595" y="2814"/>
                    <a:pt x="13690" y="2532"/>
                  </a:cubicBezTo>
                  <a:lnTo>
                    <a:pt x="13690" y="2532"/>
                  </a:lnTo>
                  <a:lnTo>
                    <a:pt x="13686" y="2534"/>
                  </a:lnTo>
                  <a:cubicBezTo>
                    <a:pt x="13128" y="3055"/>
                    <a:pt x="12303" y="3345"/>
                    <a:pt x="11530" y="3345"/>
                  </a:cubicBezTo>
                  <a:cubicBezTo>
                    <a:pt x="11516" y="3345"/>
                    <a:pt x="11502" y="3345"/>
                    <a:pt x="11488" y="3345"/>
                  </a:cubicBezTo>
                  <a:cubicBezTo>
                    <a:pt x="10418" y="3328"/>
                    <a:pt x="9459" y="2877"/>
                    <a:pt x="9459" y="2877"/>
                  </a:cubicBezTo>
                  <a:cubicBezTo>
                    <a:pt x="9459" y="2877"/>
                    <a:pt x="8960" y="4153"/>
                    <a:pt x="7318" y="4278"/>
                  </a:cubicBezTo>
                  <a:cubicBezTo>
                    <a:pt x="7263" y="4282"/>
                    <a:pt x="7209" y="4284"/>
                    <a:pt x="7156" y="4284"/>
                  </a:cubicBezTo>
                  <a:cubicBezTo>
                    <a:pt x="5699" y="4284"/>
                    <a:pt x="5120" y="2747"/>
                    <a:pt x="5120" y="2747"/>
                  </a:cubicBezTo>
                  <a:cubicBezTo>
                    <a:pt x="5120" y="2747"/>
                    <a:pt x="4276" y="3309"/>
                    <a:pt x="3427" y="3309"/>
                  </a:cubicBezTo>
                  <a:cubicBezTo>
                    <a:pt x="2984" y="3309"/>
                    <a:pt x="2539" y="3155"/>
                    <a:pt x="2213" y="2688"/>
                  </a:cubicBezTo>
                  <a:cubicBezTo>
                    <a:pt x="1050" y="1020"/>
                    <a:pt x="3185" y="2"/>
                    <a:pt x="3185" y="2"/>
                  </a:cubicBezTo>
                  <a:cubicBezTo>
                    <a:pt x="3157" y="1"/>
                    <a:pt x="3129" y="1"/>
                    <a:pt x="31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 name="Google Shape;1423;p48"/>
          <p:cNvGrpSpPr/>
          <p:nvPr/>
        </p:nvGrpSpPr>
        <p:grpSpPr>
          <a:xfrm>
            <a:off x="4031414" y="2058331"/>
            <a:ext cx="1081166" cy="1026839"/>
            <a:chOff x="2425388" y="3069175"/>
            <a:chExt cx="1841850" cy="1749300"/>
          </a:xfrm>
        </p:grpSpPr>
        <p:sp>
          <p:nvSpPr>
            <p:cNvPr id="1424" name="Google Shape;1424;p48"/>
            <p:cNvSpPr/>
            <p:nvPr/>
          </p:nvSpPr>
          <p:spPr>
            <a:xfrm>
              <a:off x="2509388" y="4274625"/>
              <a:ext cx="171775" cy="113350"/>
            </a:xfrm>
            <a:custGeom>
              <a:avLst/>
              <a:gdLst/>
              <a:ahLst/>
              <a:cxnLst/>
              <a:rect l="l" t="t" r="r" b="b"/>
              <a:pathLst>
                <a:path w="6871" h="4534" extrusionOk="0">
                  <a:moveTo>
                    <a:pt x="2434" y="0"/>
                  </a:moveTo>
                  <a:cubicBezTo>
                    <a:pt x="328" y="0"/>
                    <a:pt x="1" y="429"/>
                    <a:pt x="1" y="429"/>
                  </a:cubicBezTo>
                  <a:lnTo>
                    <a:pt x="1" y="3747"/>
                  </a:lnTo>
                  <a:cubicBezTo>
                    <a:pt x="1" y="3747"/>
                    <a:pt x="3561" y="4533"/>
                    <a:pt x="5555" y="4533"/>
                  </a:cubicBezTo>
                  <a:cubicBezTo>
                    <a:pt x="6331" y="4533"/>
                    <a:pt x="6871" y="4414"/>
                    <a:pt x="6871" y="4083"/>
                  </a:cubicBezTo>
                  <a:cubicBezTo>
                    <a:pt x="6871" y="2904"/>
                    <a:pt x="6414" y="329"/>
                    <a:pt x="6414" y="329"/>
                  </a:cubicBezTo>
                  <a:cubicBezTo>
                    <a:pt x="4652" y="85"/>
                    <a:pt x="3368" y="0"/>
                    <a:pt x="2434" y="0"/>
                  </a:cubicBezTo>
                  <a:close/>
                </a:path>
              </a:pathLst>
            </a:custGeom>
            <a:solidFill>
              <a:srgbClr val="1E89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3986963" y="4274625"/>
              <a:ext cx="171750" cy="113350"/>
            </a:xfrm>
            <a:custGeom>
              <a:avLst/>
              <a:gdLst/>
              <a:ahLst/>
              <a:cxnLst/>
              <a:rect l="l" t="t" r="r" b="b"/>
              <a:pathLst>
                <a:path w="6870" h="4534" extrusionOk="0">
                  <a:moveTo>
                    <a:pt x="4436" y="0"/>
                  </a:moveTo>
                  <a:cubicBezTo>
                    <a:pt x="3502" y="0"/>
                    <a:pt x="2218" y="85"/>
                    <a:pt x="457" y="329"/>
                  </a:cubicBezTo>
                  <a:cubicBezTo>
                    <a:pt x="457" y="329"/>
                    <a:pt x="0" y="2904"/>
                    <a:pt x="0" y="4083"/>
                  </a:cubicBezTo>
                  <a:cubicBezTo>
                    <a:pt x="0" y="4414"/>
                    <a:pt x="539" y="4533"/>
                    <a:pt x="1315" y="4533"/>
                  </a:cubicBezTo>
                  <a:cubicBezTo>
                    <a:pt x="3310" y="4533"/>
                    <a:pt x="6869" y="3747"/>
                    <a:pt x="6869" y="3747"/>
                  </a:cubicBezTo>
                  <a:lnTo>
                    <a:pt x="6869" y="429"/>
                  </a:lnTo>
                  <a:cubicBezTo>
                    <a:pt x="6869" y="429"/>
                    <a:pt x="6542" y="0"/>
                    <a:pt x="4436" y="0"/>
                  </a:cubicBezTo>
                  <a:close/>
                </a:path>
              </a:pathLst>
            </a:custGeom>
            <a:solidFill>
              <a:srgbClr val="1E89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3665313" y="3341050"/>
              <a:ext cx="143925" cy="142700"/>
            </a:xfrm>
            <a:custGeom>
              <a:avLst/>
              <a:gdLst/>
              <a:ahLst/>
              <a:cxnLst/>
              <a:rect l="l" t="t" r="r" b="b"/>
              <a:pathLst>
                <a:path w="5757" h="5708" extrusionOk="0">
                  <a:moveTo>
                    <a:pt x="3498" y="0"/>
                  </a:moveTo>
                  <a:cubicBezTo>
                    <a:pt x="3495" y="0"/>
                    <a:pt x="3493" y="1"/>
                    <a:pt x="3490" y="1"/>
                  </a:cubicBezTo>
                  <a:cubicBezTo>
                    <a:pt x="3443" y="12"/>
                    <a:pt x="3357" y="85"/>
                    <a:pt x="3243" y="192"/>
                  </a:cubicBezTo>
                  <a:cubicBezTo>
                    <a:pt x="3236" y="200"/>
                    <a:pt x="3231" y="206"/>
                    <a:pt x="3231" y="206"/>
                  </a:cubicBezTo>
                  <a:cubicBezTo>
                    <a:pt x="2987" y="444"/>
                    <a:pt x="2641" y="847"/>
                    <a:pt x="2389" y="1152"/>
                  </a:cubicBezTo>
                  <a:cubicBezTo>
                    <a:pt x="2230" y="1342"/>
                    <a:pt x="1995" y="1449"/>
                    <a:pt x="1753" y="1449"/>
                  </a:cubicBezTo>
                  <a:cubicBezTo>
                    <a:pt x="1686" y="1449"/>
                    <a:pt x="1617" y="1440"/>
                    <a:pt x="1550" y="1423"/>
                  </a:cubicBezTo>
                  <a:cubicBezTo>
                    <a:pt x="1172" y="1328"/>
                    <a:pt x="705" y="1215"/>
                    <a:pt x="601" y="1213"/>
                  </a:cubicBezTo>
                  <a:cubicBezTo>
                    <a:pt x="593" y="1213"/>
                    <a:pt x="585" y="1213"/>
                    <a:pt x="583" y="1216"/>
                  </a:cubicBezTo>
                  <a:cubicBezTo>
                    <a:pt x="501" y="1250"/>
                    <a:pt x="689" y="1709"/>
                    <a:pt x="864" y="2096"/>
                  </a:cubicBezTo>
                  <a:cubicBezTo>
                    <a:pt x="1013" y="2425"/>
                    <a:pt x="976" y="2811"/>
                    <a:pt x="764" y="3105"/>
                  </a:cubicBezTo>
                  <a:cubicBezTo>
                    <a:pt x="433" y="3562"/>
                    <a:pt x="1" y="4212"/>
                    <a:pt x="80" y="4380"/>
                  </a:cubicBezTo>
                  <a:cubicBezTo>
                    <a:pt x="90" y="4401"/>
                    <a:pt x="125" y="4410"/>
                    <a:pt x="180" y="4410"/>
                  </a:cubicBezTo>
                  <a:cubicBezTo>
                    <a:pt x="475" y="4410"/>
                    <a:pt x="1336" y="4150"/>
                    <a:pt x="1843" y="3987"/>
                  </a:cubicBezTo>
                  <a:cubicBezTo>
                    <a:pt x="1892" y="3971"/>
                    <a:pt x="1943" y="3963"/>
                    <a:pt x="1992" y="3963"/>
                  </a:cubicBezTo>
                  <a:cubicBezTo>
                    <a:pt x="2167" y="3963"/>
                    <a:pt x="2333" y="4057"/>
                    <a:pt x="2419" y="4218"/>
                  </a:cubicBezTo>
                  <a:cubicBezTo>
                    <a:pt x="2713" y="4755"/>
                    <a:pt x="3260" y="5707"/>
                    <a:pt x="3447" y="5707"/>
                  </a:cubicBezTo>
                  <a:cubicBezTo>
                    <a:pt x="3463" y="5707"/>
                    <a:pt x="3476" y="5701"/>
                    <a:pt x="3486" y="5687"/>
                  </a:cubicBezTo>
                  <a:cubicBezTo>
                    <a:pt x="3611" y="5516"/>
                    <a:pt x="3700" y="4562"/>
                    <a:pt x="3743" y="3991"/>
                  </a:cubicBezTo>
                  <a:cubicBezTo>
                    <a:pt x="3763" y="3730"/>
                    <a:pt x="3936" y="3507"/>
                    <a:pt x="4184" y="3422"/>
                  </a:cubicBezTo>
                  <a:cubicBezTo>
                    <a:pt x="4745" y="3228"/>
                    <a:pt x="5686" y="2887"/>
                    <a:pt x="5720" y="2774"/>
                  </a:cubicBezTo>
                  <a:cubicBezTo>
                    <a:pt x="5756" y="2656"/>
                    <a:pt x="4742" y="2353"/>
                    <a:pt x="4162" y="2191"/>
                  </a:cubicBezTo>
                  <a:cubicBezTo>
                    <a:pt x="3930" y="2127"/>
                    <a:pt x="3767" y="1920"/>
                    <a:pt x="3757" y="1681"/>
                  </a:cubicBezTo>
                  <a:cubicBezTo>
                    <a:pt x="3729" y="1075"/>
                    <a:pt x="3659" y="0"/>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3665338" y="3341050"/>
              <a:ext cx="144275" cy="142700"/>
            </a:xfrm>
            <a:custGeom>
              <a:avLst/>
              <a:gdLst/>
              <a:ahLst/>
              <a:cxnLst/>
              <a:rect l="l" t="t" r="r" b="b"/>
              <a:pathLst>
                <a:path w="5771" h="5708" extrusionOk="0">
                  <a:moveTo>
                    <a:pt x="3498" y="0"/>
                  </a:moveTo>
                  <a:cubicBezTo>
                    <a:pt x="3496" y="0"/>
                    <a:pt x="3493" y="1"/>
                    <a:pt x="3490" y="1"/>
                  </a:cubicBezTo>
                  <a:cubicBezTo>
                    <a:pt x="3443" y="11"/>
                    <a:pt x="3357" y="85"/>
                    <a:pt x="3243" y="192"/>
                  </a:cubicBezTo>
                  <a:cubicBezTo>
                    <a:pt x="3265" y="176"/>
                    <a:pt x="3310" y="146"/>
                    <a:pt x="3354" y="146"/>
                  </a:cubicBezTo>
                  <a:cubicBezTo>
                    <a:pt x="3408" y="146"/>
                    <a:pt x="3462" y="191"/>
                    <a:pt x="3469" y="363"/>
                  </a:cubicBezTo>
                  <a:cubicBezTo>
                    <a:pt x="3485" y="730"/>
                    <a:pt x="3326" y="2027"/>
                    <a:pt x="3115" y="2478"/>
                  </a:cubicBezTo>
                  <a:cubicBezTo>
                    <a:pt x="2984" y="2757"/>
                    <a:pt x="2721" y="2890"/>
                    <a:pt x="2432" y="2890"/>
                  </a:cubicBezTo>
                  <a:cubicBezTo>
                    <a:pt x="2170" y="2890"/>
                    <a:pt x="1887" y="2781"/>
                    <a:pt x="1658" y="2572"/>
                  </a:cubicBezTo>
                  <a:cubicBezTo>
                    <a:pt x="1178" y="2129"/>
                    <a:pt x="619" y="1394"/>
                    <a:pt x="601" y="1215"/>
                  </a:cubicBezTo>
                  <a:lnTo>
                    <a:pt x="601" y="1213"/>
                  </a:lnTo>
                  <a:cubicBezTo>
                    <a:pt x="592" y="1213"/>
                    <a:pt x="585" y="1213"/>
                    <a:pt x="582" y="1215"/>
                  </a:cubicBezTo>
                  <a:cubicBezTo>
                    <a:pt x="502" y="1249"/>
                    <a:pt x="682" y="1693"/>
                    <a:pt x="854" y="2075"/>
                  </a:cubicBezTo>
                  <a:cubicBezTo>
                    <a:pt x="1009" y="2418"/>
                    <a:pt x="970" y="2816"/>
                    <a:pt x="750" y="3122"/>
                  </a:cubicBezTo>
                  <a:cubicBezTo>
                    <a:pt x="422" y="3578"/>
                    <a:pt x="1" y="4214"/>
                    <a:pt x="79" y="4380"/>
                  </a:cubicBezTo>
                  <a:cubicBezTo>
                    <a:pt x="89" y="4401"/>
                    <a:pt x="124" y="4410"/>
                    <a:pt x="179" y="4410"/>
                  </a:cubicBezTo>
                  <a:cubicBezTo>
                    <a:pt x="607" y="4410"/>
                    <a:pt x="2228" y="3861"/>
                    <a:pt x="2228" y="3861"/>
                  </a:cubicBezTo>
                  <a:cubicBezTo>
                    <a:pt x="2228" y="3861"/>
                    <a:pt x="3186" y="5707"/>
                    <a:pt x="3446" y="5707"/>
                  </a:cubicBezTo>
                  <a:cubicBezTo>
                    <a:pt x="3462" y="5707"/>
                    <a:pt x="3475" y="5701"/>
                    <a:pt x="3485" y="5687"/>
                  </a:cubicBezTo>
                  <a:cubicBezTo>
                    <a:pt x="3665" y="5440"/>
                    <a:pt x="3771" y="3562"/>
                    <a:pt x="3771" y="3562"/>
                  </a:cubicBezTo>
                  <a:cubicBezTo>
                    <a:pt x="3771" y="3562"/>
                    <a:pt x="5671" y="2936"/>
                    <a:pt x="5720" y="2774"/>
                  </a:cubicBezTo>
                  <a:cubicBezTo>
                    <a:pt x="5770" y="2609"/>
                    <a:pt x="3771" y="2084"/>
                    <a:pt x="3771" y="2084"/>
                  </a:cubicBezTo>
                  <a:cubicBezTo>
                    <a:pt x="3771" y="2084"/>
                    <a:pt x="3723" y="0"/>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3630638" y="3069175"/>
              <a:ext cx="124575" cy="123475"/>
            </a:xfrm>
            <a:custGeom>
              <a:avLst/>
              <a:gdLst/>
              <a:ahLst/>
              <a:cxnLst/>
              <a:rect l="l" t="t" r="r" b="b"/>
              <a:pathLst>
                <a:path w="4983" h="4939" extrusionOk="0">
                  <a:moveTo>
                    <a:pt x="1955" y="0"/>
                  </a:moveTo>
                  <a:cubicBezTo>
                    <a:pt x="1816" y="0"/>
                    <a:pt x="1754" y="930"/>
                    <a:pt x="1731" y="1455"/>
                  </a:cubicBezTo>
                  <a:cubicBezTo>
                    <a:pt x="1723" y="1663"/>
                    <a:pt x="1581" y="1841"/>
                    <a:pt x="1380" y="1896"/>
                  </a:cubicBezTo>
                  <a:cubicBezTo>
                    <a:pt x="880" y="2037"/>
                    <a:pt x="1" y="2299"/>
                    <a:pt x="33" y="2401"/>
                  </a:cubicBezTo>
                  <a:cubicBezTo>
                    <a:pt x="62" y="2499"/>
                    <a:pt x="877" y="2794"/>
                    <a:pt x="1362" y="2961"/>
                  </a:cubicBezTo>
                  <a:cubicBezTo>
                    <a:pt x="1576" y="3035"/>
                    <a:pt x="1727" y="3229"/>
                    <a:pt x="1744" y="3453"/>
                  </a:cubicBezTo>
                  <a:cubicBezTo>
                    <a:pt x="1781" y="3948"/>
                    <a:pt x="1857" y="4774"/>
                    <a:pt x="1967" y="4921"/>
                  </a:cubicBezTo>
                  <a:cubicBezTo>
                    <a:pt x="1975" y="4933"/>
                    <a:pt x="1987" y="4939"/>
                    <a:pt x="2000" y="4939"/>
                  </a:cubicBezTo>
                  <a:cubicBezTo>
                    <a:pt x="2161" y="4939"/>
                    <a:pt x="2635" y="4115"/>
                    <a:pt x="2888" y="3650"/>
                  </a:cubicBezTo>
                  <a:cubicBezTo>
                    <a:pt x="2964" y="3512"/>
                    <a:pt x="3108" y="3431"/>
                    <a:pt x="3258" y="3431"/>
                  </a:cubicBezTo>
                  <a:cubicBezTo>
                    <a:pt x="3301" y="3431"/>
                    <a:pt x="3345" y="3437"/>
                    <a:pt x="3388" y="3451"/>
                  </a:cubicBezTo>
                  <a:cubicBezTo>
                    <a:pt x="3826" y="3592"/>
                    <a:pt x="4570" y="3817"/>
                    <a:pt x="4826" y="3817"/>
                  </a:cubicBezTo>
                  <a:cubicBezTo>
                    <a:pt x="4874" y="3817"/>
                    <a:pt x="4905" y="3809"/>
                    <a:pt x="4913" y="3791"/>
                  </a:cubicBezTo>
                  <a:cubicBezTo>
                    <a:pt x="4982" y="3645"/>
                    <a:pt x="4607" y="3083"/>
                    <a:pt x="4322" y="2687"/>
                  </a:cubicBezTo>
                  <a:cubicBezTo>
                    <a:pt x="4138" y="2432"/>
                    <a:pt x="4105" y="2099"/>
                    <a:pt x="4235" y="1814"/>
                  </a:cubicBezTo>
                  <a:cubicBezTo>
                    <a:pt x="4386" y="1479"/>
                    <a:pt x="4549" y="1083"/>
                    <a:pt x="4478" y="1053"/>
                  </a:cubicBezTo>
                  <a:cubicBezTo>
                    <a:pt x="4473" y="1050"/>
                    <a:pt x="4468" y="1050"/>
                    <a:pt x="4463" y="1050"/>
                  </a:cubicBezTo>
                  <a:cubicBezTo>
                    <a:pt x="4372" y="1052"/>
                    <a:pt x="3967" y="1149"/>
                    <a:pt x="3641" y="1232"/>
                  </a:cubicBezTo>
                  <a:cubicBezTo>
                    <a:pt x="3583" y="1247"/>
                    <a:pt x="3524" y="1254"/>
                    <a:pt x="3465" y="1254"/>
                  </a:cubicBezTo>
                  <a:cubicBezTo>
                    <a:pt x="3256" y="1254"/>
                    <a:pt x="3053" y="1162"/>
                    <a:pt x="2916" y="997"/>
                  </a:cubicBezTo>
                  <a:cubicBezTo>
                    <a:pt x="2696" y="734"/>
                    <a:pt x="2397" y="385"/>
                    <a:pt x="2186" y="178"/>
                  </a:cubicBezTo>
                  <a:cubicBezTo>
                    <a:pt x="2186" y="178"/>
                    <a:pt x="2182" y="174"/>
                    <a:pt x="2176" y="167"/>
                  </a:cubicBezTo>
                  <a:cubicBezTo>
                    <a:pt x="2078" y="74"/>
                    <a:pt x="2003" y="10"/>
                    <a:pt x="1961" y="1"/>
                  </a:cubicBezTo>
                  <a:cubicBezTo>
                    <a:pt x="1959" y="1"/>
                    <a:pt x="1957" y="0"/>
                    <a:pt x="1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3630363" y="3069200"/>
              <a:ext cx="124825" cy="123475"/>
            </a:xfrm>
            <a:custGeom>
              <a:avLst/>
              <a:gdLst/>
              <a:ahLst/>
              <a:cxnLst/>
              <a:rect l="l" t="t" r="r" b="b"/>
              <a:pathLst>
                <a:path w="4993" h="4939" extrusionOk="0">
                  <a:moveTo>
                    <a:pt x="1966" y="0"/>
                  </a:moveTo>
                  <a:cubicBezTo>
                    <a:pt x="1772" y="0"/>
                    <a:pt x="1730" y="1804"/>
                    <a:pt x="1730" y="1804"/>
                  </a:cubicBezTo>
                  <a:cubicBezTo>
                    <a:pt x="1730" y="1804"/>
                    <a:pt x="0" y="2257"/>
                    <a:pt x="43" y="2401"/>
                  </a:cubicBezTo>
                  <a:cubicBezTo>
                    <a:pt x="86" y="2542"/>
                    <a:pt x="1730" y="3081"/>
                    <a:pt x="1730" y="3081"/>
                  </a:cubicBezTo>
                  <a:cubicBezTo>
                    <a:pt x="1730" y="3081"/>
                    <a:pt x="1821" y="4707"/>
                    <a:pt x="1978" y="4921"/>
                  </a:cubicBezTo>
                  <a:cubicBezTo>
                    <a:pt x="1986" y="4933"/>
                    <a:pt x="1998" y="4939"/>
                    <a:pt x="2011" y="4939"/>
                  </a:cubicBezTo>
                  <a:cubicBezTo>
                    <a:pt x="2235" y="4939"/>
                    <a:pt x="3065" y="3340"/>
                    <a:pt x="3065" y="3340"/>
                  </a:cubicBezTo>
                  <a:cubicBezTo>
                    <a:pt x="3065" y="3340"/>
                    <a:pt x="4465" y="3816"/>
                    <a:pt x="4837" y="3816"/>
                  </a:cubicBezTo>
                  <a:cubicBezTo>
                    <a:pt x="4885" y="3816"/>
                    <a:pt x="4916" y="3808"/>
                    <a:pt x="4924" y="3790"/>
                  </a:cubicBezTo>
                  <a:cubicBezTo>
                    <a:pt x="4992" y="3647"/>
                    <a:pt x="4628" y="3096"/>
                    <a:pt x="4342" y="2701"/>
                  </a:cubicBezTo>
                  <a:cubicBezTo>
                    <a:pt x="4152" y="2437"/>
                    <a:pt x="4119" y="2091"/>
                    <a:pt x="4252" y="1795"/>
                  </a:cubicBezTo>
                  <a:cubicBezTo>
                    <a:pt x="4402" y="1465"/>
                    <a:pt x="4556" y="1080"/>
                    <a:pt x="4488" y="1052"/>
                  </a:cubicBezTo>
                  <a:cubicBezTo>
                    <a:pt x="4483" y="1049"/>
                    <a:pt x="4477" y="1049"/>
                    <a:pt x="4472" y="1049"/>
                  </a:cubicBezTo>
                  <a:lnTo>
                    <a:pt x="4472" y="1052"/>
                  </a:lnTo>
                  <a:cubicBezTo>
                    <a:pt x="4457" y="1206"/>
                    <a:pt x="3973" y="1842"/>
                    <a:pt x="3558" y="2226"/>
                  </a:cubicBezTo>
                  <a:cubicBezTo>
                    <a:pt x="3360" y="2407"/>
                    <a:pt x="3115" y="2500"/>
                    <a:pt x="2889" y="2500"/>
                  </a:cubicBezTo>
                  <a:cubicBezTo>
                    <a:pt x="2638" y="2500"/>
                    <a:pt x="2411" y="2385"/>
                    <a:pt x="2297" y="2143"/>
                  </a:cubicBezTo>
                  <a:cubicBezTo>
                    <a:pt x="2114" y="1755"/>
                    <a:pt x="1978" y="632"/>
                    <a:pt x="1990" y="314"/>
                  </a:cubicBezTo>
                  <a:cubicBezTo>
                    <a:pt x="1997" y="165"/>
                    <a:pt x="2043" y="126"/>
                    <a:pt x="2090" y="126"/>
                  </a:cubicBezTo>
                  <a:cubicBezTo>
                    <a:pt x="2129" y="126"/>
                    <a:pt x="2168" y="152"/>
                    <a:pt x="2187" y="166"/>
                  </a:cubicBezTo>
                  <a:cubicBezTo>
                    <a:pt x="2089" y="73"/>
                    <a:pt x="2014" y="9"/>
                    <a:pt x="1972" y="1"/>
                  </a:cubicBezTo>
                  <a:cubicBezTo>
                    <a:pt x="1970" y="1"/>
                    <a:pt x="1968"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2924113" y="3449625"/>
              <a:ext cx="124525" cy="123500"/>
            </a:xfrm>
            <a:custGeom>
              <a:avLst/>
              <a:gdLst/>
              <a:ahLst/>
              <a:cxnLst/>
              <a:rect l="l" t="t" r="r" b="b"/>
              <a:pathLst>
                <a:path w="4981" h="4940" extrusionOk="0">
                  <a:moveTo>
                    <a:pt x="1955" y="1"/>
                  </a:moveTo>
                  <a:cubicBezTo>
                    <a:pt x="1815" y="1"/>
                    <a:pt x="1754" y="931"/>
                    <a:pt x="1730" y="1455"/>
                  </a:cubicBezTo>
                  <a:cubicBezTo>
                    <a:pt x="1722" y="1663"/>
                    <a:pt x="1580" y="1841"/>
                    <a:pt x="1380" y="1897"/>
                  </a:cubicBezTo>
                  <a:cubicBezTo>
                    <a:pt x="879" y="2037"/>
                    <a:pt x="1" y="2299"/>
                    <a:pt x="32" y="2402"/>
                  </a:cubicBezTo>
                  <a:cubicBezTo>
                    <a:pt x="61" y="2501"/>
                    <a:pt x="876" y="2794"/>
                    <a:pt x="1362" y="2962"/>
                  </a:cubicBezTo>
                  <a:cubicBezTo>
                    <a:pt x="1576" y="3035"/>
                    <a:pt x="1726" y="3229"/>
                    <a:pt x="1743" y="3455"/>
                  </a:cubicBezTo>
                  <a:cubicBezTo>
                    <a:pt x="1780" y="3948"/>
                    <a:pt x="1858" y="4774"/>
                    <a:pt x="1966" y="4921"/>
                  </a:cubicBezTo>
                  <a:cubicBezTo>
                    <a:pt x="1975" y="4933"/>
                    <a:pt x="1986" y="4939"/>
                    <a:pt x="1999" y="4939"/>
                  </a:cubicBezTo>
                  <a:cubicBezTo>
                    <a:pt x="2160" y="4939"/>
                    <a:pt x="2634" y="4115"/>
                    <a:pt x="2888" y="3650"/>
                  </a:cubicBezTo>
                  <a:cubicBezTo>
                    <a:pt x="2963" y="3512"/>
                    <a:pt x="3107" y="3431"/>
                    <a:pt x="3258" y="3431"/>
                  </a:cubicBezTo>
                  <a:cubicBezTo>
                    <a:pt x="3301" y="3431"/>
                    <a:pt x="3345" y="3438"/>
                    <a:pt x="3388" y="3452"/>
                  </a:cubicBezTo>
                  <a:cubicBezTo>
                    <a:pt x="3826" y="3592"/>
                    <a:pt x="4570" y="3818"/>
                    <a:pt x="4826" y="3818"/>
                  </a:cubicBezTo>
                  <a:cubicBezTo>
                    <a:pt x="4873" y="3818"/>
                    <a:pt x="4904" y="3810"/>
                    <a:pt x="4913" y="3792"/>
                  </a:cubicBezTo>
                  <a:cubicBezTo>
                    <a:pt x="4980" y="3646"/>
                    <a:pt x="4606" y="3084"/>
                    <a:pt x="4321" y="2687"/>
                  </a:cubicBezTo>
                  <a:cubicBezTo>
                    <a:pt x="4137" y="2433"/>
                    <a:pt x="4105" y="2100"/>
                    <a:pt x="4235" y="1815"/>
                  </a:cubicBezTo>
                  <a:cubicBezTo>
                    <a:pt x="4386" y="1481"/>
                    <a:pt x="4548" y="1083"/>
                    <a:pt x="4478" y="1053"/>
                  </a:cubicBezTo>
                  <a:cubicBezTo>
                    <a:pt x="4474" y="1052"/>
                    <a:pt x="4470" y="1051"/>
                    <a:pt x="4466" y="1051"/>
                  </a:cubicBezTo>
                  <a:cubicBezTo>
                    <a:pt x="4465" y="1051"/>
                    <a:pt x="4463" y="1051"/>
                    <a:pt x="4462" y="1051"/>
                  </a:cubicBezTo>
                  <a:cubicBezTo>
                    <a:pt x="4371" y="1052"/>
                    <a:pt x="3967" y="1150"/>
                    <a:pt x="3640" y="1232"/>
                  </a:cubicBezTo>
                  <a:cubicBezTo>
                    <a:pt x="3582" y="1247"/>
                    <a:pt x="3523" y="1254"/>
                    <a:pt x="3464" y="1254"/>
                  </a:cubicBezTo>
                  <a:cubicBezTo>
                    <a:pt x="3255" y="1254"/>
                    <a:pt x="3052" y="1162"/>
                    <a:pt x="2915" y="997"/>
                  </a:cubicBezTo>
                  <a:cubicBezTo>
                    <a:pt x="2695" y="734"/>
                    <a:pt x="2396" y="385"/>
                    <a:pt x="2186" y="178"/>
                  </a:cubicBezTo>
                  <a:lnTo>
                    <a:pt x="2175" y="168"/>
                  </a:lnTo>
                  <a:cubicBezTo>
                    <a:pt x="2077" y="75"/>
                    <a:pt x="2002" y="11"/>
                    <a:pt x="1962" y="1"/>
                  </a:cubicBezTo>
                  <a:cubicBezTo>
                    <a:pt x="1959" y="1"/>
                    <a:pt x="1957" y="1"/>
                    <a:pt x="1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2923838" y="3449650"/>
              <a:ext cx="124800" cy="123500"/>
            </a:xfrm>
            <a:custGeom>
              <a:avLst/>
              <a:gdLst/>
              <a:ahLst/>
              <a:cxnLst/>
              <a:rect l="l" t="t" r="r" b="b"/>
              <a:pathLst>
                <a:path w="4992" h="4940" extrusionOk="0">
                  <a:moveTo>
                    <a:pt x="1966" y="1"/>
                  </a:moveTo>
                  <a:cubicBezTo>
                    <a:pt x="1772" y="1"/>
                    <a:pt x="1730" y="1804"/>
                    <a:pt x="1730" y="1804"/>
                  </a:cubicBezTo>
                  <a:cubicBezTo>
                    <a:pt x="1730" y="1804"/>
                    <a:pt x="0" y="2258"/>
                    <a:pt x="43" y="2401"/>
                  </a:cubicBezTo>
                  <a:cubicBezTo>
                    <a:pt x="86" y="2542"/>
                    <a:pt x="1730" y="3083"/>
                    <a:pt x="1730" y="3083"/>
                  </a:cubicBezTo>
                  <a:cubicBezTo>
                    <a:pt x="1730" y="3083"/>
                    <a:pt x="1821" y="4707"/>
                    <a:pt x="1978" y="4922"/>
                  </a:cubicBezTo>
                  <a:cubicBezTo>
                    <a:pt x="1987" y="4933"/>
                    <a:pt x="1998" y="4939"/>
                    <a:pt x="2011" y="4939"/>
                  </a:cubicBezTo>
                  <a:cubicBezTo>
                    <a:pt x="2235" y="4939"/>
                    <a:pt x="3065" y="3342"/>
                    <a:pt x="3065" y="3342"/>
                  </a:cubicBezTo>
                  <a:cubicBezTo>
                    <a:pt x="3065" y="3342"/>
                    <a:pt x="4467" y="3817"/>
                    <a:pt x="4837" y="3817"/>
                  </a:cubicBezTo>
                  <a:cubicBezTo>
                    <a:pt x="4885" y="3817"/>
                    <a:pt x="4915" y="3809"/>
                    <a:pt x="4924" y="3791"/>
                  </a:cubicBezTo>
                  <a:cubicBezTo>
                    <a:pt x="4991" y="3647"/>
                    <a:pt x="4627" y="3097"/>
                    <a:pt x="4342" y="2702"/>
                  </a:cubicBezTo>
                  <a:cubicBezTo>
                    <a:pt x="4153" y="2438"/>
                    <a:pt x="4119" y="2092"/>
                    <a:pt x="4252" y="1797"/>
                  </a:cubicBezTo>
                  <a:cubicBezTo>
                    <a:pt x="4402" y="1466"/>
                    <a:pt x="4557" y="1082"/>
                    <a:pt x="4488" y="1052"/>
                  </a:cubicBezTo>
                  <a:cubicBezTo>
                    <a:pt x="4483" y="1050"/>
                    <a:pt x="4477" y="1050"/>
                    <a:pt x="4472" y="1050"/>
                  </a:cubicBezTo>
                  <a:lnTo>
                    <a:pt x="4472" y="1052"/>
                  </a:lnTo>
                  <a:cubicBezTo>
                    <a:pt x="4457" y="1207"/>
                    <a:pt x="3972" y="1842"/>
                    <a:pt x="3558" y="2226"/>
                  </a:cubicBezTo>
                  <a:cubicBezTo>
                    <a:pt x="3360" y="2407"/>
                    <a:pt x="3114" y="2501"/>
                    <a:pt x="2888" y="2501"/>
                  </a:cubicBezTo>
                  <a:cubicBezTo>
                    <a:pt x="2638" y="2501"/>
                    <a:pt x="2411" y="2386"/>
                    <a:pt x="2297" y="2144"/>
                  </a:cubicBezTo>
                  <a:cubicBezTo>
                    <a:pt x="2114" y="1755"/>
                    <a:pt x="1978" y="633"/>
                    <a:pt x="1991" y="315"/>
                  </a:cubicBezTo>
                  <a:cubicBezTo>
                    <a:pt x="1997" y="166"/>
                    <a:pt x="2044" y="127"/>
                    <a:pt x="2091" y="127"/>
                  </a:cubicBezTo>
                  <a:cubicBezTo>
                    <a:pt x="2129" y="127"/>
                    <a:pt x="2168" y="153"/>
                    <a:pt x="2186" y="167"/>
                  </a:cubicBezTo>
                  <a:cubicBezTo>
                    <a:pt x="2089" y="75"/>
                    <a:pt x="2014" y="11"/>
                    <a:pt x="1973" y="1"/>
                  </a:cubicBezTo>
                  <a:cubicBezTo>
                    <a:pt x="1970" y="1"/>
                    <a:pt x="1968" y="1"/>
                    <a:pt x="1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2741313" y="3246850"/>
              <a:ext cx="104425" cy="105800"/>
            </a:xfrm>
            <a:custGeom>
              <a:avLst/>
              <a:gdLst/>
              <a:ahLst/>
              <a:cxnLst/>
              <a:rect l="l" t="t" r="r" b="b"/>
              <a:pathLst>
                <a:path w="4177" h="4232" extrusionOk="0">
                  <a:moveTo>
                    <a:pt x="1677" y="1"/>
                  </a:moveTo>
                  <a:cubicBezTo>
                    <a:pt x="1671" y="1"/>
                    <a:pt x="1664" y="3"/>
                    <a:pt x="1659" y="7"/>
                  </a:cubicBezTo>
                  <a:cubicBezTo>
                    <a:pt x="1630" y="30"/>
                    <a:pt x="1594" y="111"/>
                    <a:pt x="1553" y="224"/>
                  </a:cubicBezTo>
                  <a:lnTo>
                    <a:pt x="1548" y="238"/>
                  </a:lnTo>
                  <a:cubicBezTo>
                    <a:pt x="1460" y="487"/>
                    <a:pt x="1356" y="887"/>
                    <a:pt x="1283" y="1185"/>
                  </a:cubicBezTo>
                  <a:cubicBezTo>
                    <a:pt x="1224" y="1425"/>
                    <a:pt x="1033" y="1610"/>
                    <a:pt x="792" y="1660"/>
                  </a:cubicBezTo>
                  <a:cubicBezTo>
                    <a:pt x="495" y="1723"/>
                    <a:pt x="130" y="1803"/>
                    <a:pt x="57" y="1837"/>
                  </a:cubicBezTo>
                  <a:cubicBezTo>
                    <a:pt x="52" y="1840"/>
                    <a:pt x="46" y="1843"/>
                    <a:pt x="45" y="1846"/>
                  </a:cubicBezTo>
                  <a:cubicBezTo>
                    <a:pt x="1" y="1898"/>
                    <a:pt x="288" y="2154"/>
                    <a:pt x="541" y="2364"/>
                  </a:cubicBezTo>
                  <a:cubicBezTo>
                    <a:pt x="759" y="2542"/>
                    <a:pt x="864" y="2824"/>
                    <a:pt x="816" y="3102"/>
                  </a:cubicBezTo>
                  <a:cubicBezTo>
                    <a:pt x="741" y="3535"/>
                    <a:pt x="660" y="4136"/>
                    <a:pt x="773" y="4226"/>
                  </a:cubicBezTo>
                  <a:cubicBezTo>
                    <a:pt x="777" y="4230"/>
                    <a:pt x="784" y="4232"/>
                    <a:pt x="792" y="4232"/>
                  </a:cubicBezTo>
                  <a:cubicBezTo>
                    <a:pt x="930" y="4232"/>
                    <a:pt x="1534" y="3672"/>
                    <a:pt x="1869" y="3350"/>
                  </a:cubicBezTo>
                  <a:cubicBezTo>
                    <a:pt x="1941" y="3280"/>
                    <a:pt x="2036" y="3244"/>
                    <a:pt x="2131" y="3244"/>
                  </a:cubicBezTo>
                  <a:cubicBezTo>
                    <a:pt x="2208" y="3244"/>
                    <a:pt x="2284" y="3267"/>
                    <a:pt x="2350" y="3314"/>
                  </a:cubicBezTo>
                  <a:cubicBezTo>
                    <a:pt x="2715" y="3573"/>
                    <a:pt x="3360" y="4010"/>
                    <a:pt x="3545" y="4010"/>
                  </a:cubicBezTo>
                  <a:cubicBezTo>
                    <a:pt x="3573" y="4010"/>
                    <a:pt x="3591" y="4000"/>
                    <a:pt x="3595" y="3977"/>
                  </a:cubicBezTo>
                  <a:cubicBezTo>
                    <a:pt x="3624" y="3815"/>
                    <a:pt x="3361" y="3118"/>
                    <a:pt x="3197" y="2706"/>
                  </a:cubicBezTo>
                  <a:cubicBezTo>
                    <a:pt x="3121" y="2517"/>
                    <a:pt x="3166" y="2302"/>
                    <a:pt x="3310" y="2158"/>
                  </a:cubicBezTo>
                  <a:cubicBezTo>
                    <a:pt x="3636" y="1832"/>
                    <a:pt x="4176" y="1273"/>
                    <a:pt x="4162" y="1182"/>
                  </a:cubicBezTo>
                  <a:cubicBezTo>
                    <a:pt x="4158" y="1159"/>
                    <a:pt x="4107" y="1149"/>
                    <a:pt x="4026" y="1149"/>
                  </a:cubicBezTo>
                  <a:cubicBezTo>
                    <a:pt x="3772" y="1149"/>
                    <a:pt x="3223" y="1242"/>
                    <a:pt x="2875" y="1306"/>
                  </a:cubicBezTo>
                  <a:cubicBezTo>
                    <a:pt x="2849" y="1311"/>
                    <a:pt x="2823" y="1313"/>
                    <a:pt x="2797" y="1313"/>
                  </a:cubicBezTo>
                  <a:cubicBezTo>
                    <a:pt x="2641" y="1313"/>
                    <a:pt x="2495" y="1228"/>
                    <a:pt x="2418" y="1088"/>
                  </a:cubicBezTo>
                  <a:cubicBezTo>
                    <a:pt x="2201" y="690"/>
                    <a:pt x="1807" y="1"/>
                    <a:pt x="16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2741313" y="3246850"/>
              <a:ext cx="104575" cy="105800"/>
            </a:xfrm>
            <a:custGeom>
              <a:avLst/>
              <a:gdLst/>
              <a:ahLst/>
              <a:cxnLst/>
              <a:rect l="l" t="t" r="r" b="b"/>
              <a:pathLst>
                <a:path w="4183" h="4232" extrusionOk="0">
                  <a:moveTo>
                    <a:pt x="1677" y="1"/>
                  </a:moveTo>
                  <a:cubicBezTo>
                    <a:pt x="1670" y="1"/>
                    <a:pt x="1664" y="3"/>
                    <a:pt x="1659" y="7"/>
                  </a:cubicBezTo>
                  <a:cubicBezTo>
                    <a:pt x="1630" y="30"/>
                    <a:pt x="1594" y="111"/>
                    <a:pt x="1553" y="224"/>
                  </a:cubicBezTo>
                  <a:cubicBezTo>
                    <a:pt x="1565" y="200"/>
                    <a:pt x="1596" y="147"/>
                    <a:pt x="1642" y="147"/>
                  </a:cubicBezTo>
                  <a:cubicBezTo>
                    <a:pt x="1677" y="147"/>
                    <a:pt x="1719" y="176"/>
                    <a:pt x="1768" y="267"/>
                  </a:cubicBezTo>
                  <a:cubicBezTo>
                    <a:pt x="1904" y="518"/>
                    <a:pt x="2237" y="1477"/>
                    <a:pt x="2242" y="1864"/>
                  </a:cubicBezTo>
                  <a:cubicBezTo>
                    <a:pt x="2247" y="2232"/>
                    <a:pt x="1919" y="2466"/>
                    <a:pt x="1535" y="2466"/>
                  </a:cubicBezTo>
                  <a:cubicBezTo>
                    <a:pt x="1445" y="2466"/>
                    <a:pt x="1351" y="2453"/>
                    <a:pt x="1258" y="2426"/>
                  </a:cubicBezTo>
                  <a:cubicBezTo>
                    <a:pt x="772" y="2280"/>
                    <a:pt x="132" y="1958"/>
                    <a:pt x="58" y="1840"/>
                  </a:cubicBezTo>
                  <a:lnTo>
                    <a:pt x="57" y="1838"/>
                  </a:lnTo>
                  <a:cubicBezTo>
                    <a:pt x="52" y="1840"/>
                    <a:pt x="46" y="1843"/>
                    <a:pt x="45" y="1846"/>
                  </a:cubicBezTo>
                  <a:cubicBezTo>
                    <a:pt x="1" y="1896"/>
                    <a:pt x="277" y="2146"/>
                    <a:pt x="528" y="2353"/>
                  </a:cubicBezTo>
                  <a:cubicBezTo>
                    <a:pt x="754" y="2539"/>
                    <a:pt x="862" y="2832"/>
                    <a:pt x="813" y="3119"/>
                  </a:cubicBezTo>
                  <a:cubicBezTo>
                    <a:pt x="739" y="3550"/>
                    <a:pt x="661" y="4137"/>
                    <a:pt x="773" y="4226"/>
                  </a:cubicBezTo>
                  <a:cubicBezTo>
                    <a:pt x="777" y="4230"/>
                    <a:pt x="784" y="4232"/>
                    <a:pt x="792" y="4232"/>
                  </a:cubicBezTo>
                  <a:cubicBezTo>
                    <a:pt x="986" y="4232"/>
                    <a:pt x="2095" y="3131"/>
                    <a:pt x="2095" y="3131"/>
                  </a:cubicBezTo>
                  <a:cubicBezTo>
                    <a:pt x="2095" y="3131"/>
                    <a:pt x="3282" y="4010"/>
                    <a:pt x="3545" y="4010"/>
                  </a:cubicBezTo>
                  <a:cubicBezTo>
                    <a:pt x="3574" y="4010"/>
                    <a:pt x="3591" y="4000"/>
                    <a:pt x="3595" y="3977"/>
                  </a:cubicBezTo>
                  <a:cubicBezTo>
                    <a:pt x="3637" y="3743"/>
                    <a:pt x="3069" y="2396"/>
                    <a:pt x="3069" y="2396"/>
                  </a:cubicBezTo>
                  <a:cubicBezTo>
                    <a:pt x="3069" y="2396"/>
                    <a:pt x="4183" y="1312"/>
                    <a:pt x="4162" y="1182"/>
                  </a:cubicBezTo>
                  <a:cubicBezTo>
                    <a:pt x="4158" y="1159"/>
                    <a:pt x="4108" y="1150"/>
                    <a:pt x="4029" y="1150"/>
                  </a:cubicBezTo>
                  <a:cubicBezTo>
                    <a:pt x="3645" y="1150"/>
                    <a:pt x="2566" y="1365"/>
                    <a:pt x="2566" y="1365"/>
                  </a:cubicBezTo>
                  <a:cubicBezTo>
                    <a:pt x="2566" y="1365"/>
                    <a:pt x="1859" y="1"/>
                    <a:pt x="16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2516913" y="4570975"/>
              <a:ext cx="38175" cy="38175"/>
            </a:xfrm>
            <a:custGeom>
              <a:avLst/>
              <a:gdLst/>
              <a:ahLst/>
              <a:cxnLst/>
              <a:rect l="l" t="t" r="r" b="b"/>
              <a:pathLst>
                <a:path w="1527" h="1527" extrusionOk="0">
                  <a:moveTo>
                    <a:pt x="764" y="1"/>
                  </a:moveTo>
                  <a:cubicBezTo>
                    <a:pt x="342" y="1"/>
                    <a:pt x="1" y="342"/>
                    <a:pt x="1" y="764"/>
                  </a:cubicBezTo>
                  <a:cubicBezTo>
                    <a:pt x="1" y="1185"/>
                    <a:pt x="342" y="1527"/>
                    <a:pt x="764" y="1527"/>
                  </a:cubicBezTo>
                  <a:cubicBezTo>
                    <a:pt x="1185" y="1527"/>
                    <a:pt x="1527" y="1185"/>
                    <a:pt x="1527" y="764"/>
                  </a:cubicBezTo>
                  <a:cubicBezTo>
                    <a:pt x="1527" y="342"/>
                    <a:pt x="1185" y="1"/>
                    <a:pt x="764" y="1"/>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4103213" y="4551900"/>
              <a:ext cx="38200" cy="38200"/>
            </a:xfrm>
            <a:custGeom>
              <a:avLst/>
              <a:gdLst/>
              <a:ahLst/>
              <a:cxnLst/>
              <a:rect l="l" t="t" r="r" b="b"/>
              <a:pathLst>
                <a:path w="1528" h="1528" extrusionOk="0">
                  <a:moveTo>
                    <a:pt x="764" y="0"/>
                  </a:moveTo>
                  <a:cubicBezTo>
                    <a:pt x="342" y="0"/>
                    <a:pt x="1" y="343"/>
                    <a:pt x="1" y="764"/>
                  </a:cubicBezTo>
                  <a:cubicBezTo>
                    <a:pt x="1" y="1185"/>
                    <a:pt x="342" y="1527"/>
                    <a:pt x="764" y="1527"/>
                  </a:cubicBezTo>
                  <a:cubicBezTo>
                    <a:pt x="1185" y="1527"/>
                    <a:pt x="1528" y="1185"/>
                    <a:pt x="1528" y="764"/>
                  </a:cubicBezTo>
                  <a:cubicBezTo>
                    <a:pt x="1528" y="343"/>
                    <a:pt x="1185" y="0"/>
                    <a:pt x="764" y="0"/>
                  </a:cubicBezTo>
                  <a:close/>
                </a:path>
              </a:pathLst>
            </a:custGeom>
            <a:solidFill>
              <a:srgbClr val="FFF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3824538" y="3488950"/>
              <a:ext cx="19800" cy="19800"/>
            </a:xfrm>
            <a:custGeom>
              <a:avLst/>
              <a:gdLst/>
              <a:ahLst/>
              <a:cxnLst/>
              <a:rect l="l" t="t" r="r" b="b"/>
              <a:pathLst>
                <a:path w="792" h="792" extrusionOk="0">
                  <a:moveTo>
                    <a:pt x="396" y="1"/>
                  </a:moveTo>
                  <a:cubicBezTo>
                    <a:pt x="177" y="1"/>
                    <a:pt x="0" y="178"/>
                    <a:pt x="0" y="396"/>
                  </a:cubicBezTo>
                  <a:cubicBezTo>
                    <a:pt x="0" y="615"/>
                    <a:pt x="177" y="792"/>
                    <a:pt x="396" y="792"/>
                  </a:cubicBezTo>
                  <a:cubicBezTo>
                    <a:pt x="614" y="792"/>
                    <a:pt x="791" y="615"/>
                    <a:pt x="791" y="396"/>
                  </a:cubicBezTo>
                  <a:cubicBezTo>
                    <a:pt x="791" y="178"/>
                    <a:pt x="614"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2854788" y="3498850"/>
              <a:ext cx="19800" cy="19775"/>
            </a:xfrm>
            <a:custGeom>
              <a:avLst/>
              <a:gdLst/>
              <a:ahLst/>
              <a:cxnLst/>
              <a:rect l="l" t="t" r="r" b="b"/>
              <a:pathLst>
                <a:path w="792" h="791" extrusionOk="0">
                  <a:moveTo>
                    <a:pt x="396" y="0"/>
                  </a:moveTo>
                  <a:cubicBezTo>
                    <a:pt x="177" y="0"/>
                    <a:pt x="0" y="177"/>
                    <a:pt x="0" y="396"/>
                  </a:cubicBezTo>
                  <a:cubicBezTo>
                    <a:pt x="0" y="614"/>
                    <a:pt x="177" y="790"/>
                    <a:pt x="396" y="790"/>
                  </a:cubicBezTo>
                  <a:cubicBezTo>
                    <a:pt x="614" y="790"/>
                    <a:pt x="791" y="614"/>
                    <a:pt x="791" y="396"/>
                  </a:cubicBezTo>
                  <a:cubicBezTo>
                    <a:pt x="791" y="177"/>
                    <a:pt x="614" y="0"/>
                    <a:pt x="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3087363" y="3301275"/>
              <a:ext cx="19800" cy="19775"/>
            </a:xfrm>
            <a:custGeom>
              <a:avLst/>
              <a:gdLst/>
              <a:ahLst/>
              <a:cxnLst/>
              <a:rect l="l" t="t" r="r" b="b"/>
              <a:pathLst>
                <a:path w="792" h="791" extrusionOk="0">
                  <a:moveTo>
                    <a:pt x="396" y="0"/>
                  </a:moveTo>
                  <a:cubicBezTo>
                    <a:pt x="178" y="0"/>
                    <a:pt x="1" y="178"/>
                    <a:pt x="1" y="396"/>
                  </a:cubicBezTo>
                  <a:cubicBezTo>
                    <a:pt x="1" y="613"/>
                    <a:pt x="178" y="790"/>
                    <a:pt x="396" y="790"/>
                  </a:cubicBezTo>
                  <a:cubicBezTo>
                    <a:pt x="615" y="790"/>
                    <a:pt x="792" y="613"/>
                    <a:pt x="792" y="396"/>
                  </a:cubicBezTo>
                  <a:cubicBezTo>
                    <a:pt x="792" y="178"/>
                    <a:pt x="615" y="0"/>
                    <a:pt x="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2905088" y="3078225"/>
              <a:ext cx="19775" cy="19775"/>
            </a:xfrm>
            <a:custGeom>
              <a:avLst/>
              <a:gdLst/>
              <a:ahLst/>
              <a:cxnLst/>
              <a:rect l="l" t="t" r="r" b="b"/>
              <a:pathLst>
                <a:path w="791" h="791" extrusionOk="0">
                  <a:moveTo>
                    <a:pt x="396" y="1"/>
                  </a:moveTo>
                  <a:cubicBezTo>
                    <a:pt x="178" y="1"/>
                    <a:pt x="1" y="177"/>
                    <a:pt x="1" y="395"/>
                  </a:cubicBezTo>
                  <a:cubicBezTo>
                    <a:pt x="1" y="613"/>
                    <a:pt x="178" y="790"/>
                    <a:pt x="396" y="790"/>
                  </a:cubicBezTo>
                  <a:cubicBezTo>
                    <a:pt x="615" y="790"/>
                    <a:pt x="791" y="613"/>
                    <a:pt x="791" y="395"/>
                  </a:cubicBezTo>
                  <a:cubicBezTo>
                    <a:pt x="791" y="177"/>
                    <a:pt x="615" y="1"/>
                    <a:pt x="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3485813" y="3126325"/>
              <a:ext cx="31575" cy="31550"/>
            </a:xfrm>
            <a:custGeom>
              <a:avLst/>
              <a:gdLst/>
              <a:ahLst/>
              <a:cxnLst/>
              <a:rect l="l" t="t" r="r" b="b"/>
              <a:pathLst>
                <a:path w="1263" h="1262" extrusionOk="0">
                  <a:moveTo>
                    <a:pt x="632" y="0"/>
                  </a:moveTo>
                  <a:cubicBezTo>
                    <a:pt x="284" y="0"/>
                    <a:pt x="1" y="283"/>
                    <a:pt x="1" y="631"/>
                  </a:cubicBezTo>
                  <a:cubicBezTo>
                    <a:pt x="1" y="980"/>
                    <a:pt x="284" y="1262"/>
                    <a:pt x="632" y="1262"/>
                  </a:cubicBezTo>
                  <a:cubicBezTo>
                    <a:pt x="981" y="1262"/>
                    <a:pt x="1263" y="980"/>
                    <a:pt x="1263" y="631"/>
                  </a:cubicBezTo>
                  <a:cubicBezTo>
                    <a:pt x="1263" y="283"/>
                    <a:pt x="981"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2730713" y="3650325"/>
              <a:ext cx="263350" cy="794525"/>
            </a:xfrm>
            <a:custGeom>
              <a:avLst/>
              <a:gdLst/>
              <a:ahLst/>
              <a:cxnLst/>
              <a:rect l="l" t="t" r="r" b="b"/>
              <a:pathLst>
                <a:path w="10534" h="31781" extrusionOk="0">
                  <a:moveTo>
                    <a:pt x="5177" y="1"/>
                  </a:moveTo>
                  <a:cubicBezTo>
                    <a:pt x="5057" y="1"/>
                    <a:pt x="4937" y="55"/>
                    <a:pt x="4859" y="162"/>
                  </a:cubicBezTo>
                  <a:cubicBezTo>
                    <a:pt x="4449" y="717"/>
                    <a:pt x="3984" y="1231"/>
                    <a:pt x="3474" y="1697"/>
                  </a:cubicBezTo>
                  <a:cubicBezTo>
                    <a:pt x="2032" y="2994"/>
                    <a:pt x="1" y="4487"/>
                    <a:pt x="21" y="5692"/>
                  </a:cubicBezTo>
                  <a:cubicBezTo>
                    <a:pt x="45" y="7200"/>
                    <a:pt x="642" y="8278"/>
                    <a:pt x="1233" y="8980"/>
                  </a:cubicBezTo>
                  <a:cubicBezTo>
                    <a:pt x="1973" y="9861"/>
                    <a:pt x="2423" y="10954"/>
                    <a:pt x="2443" y="12103"/>
                  </a:cubicBezTo>
                  <a:lnTo>
                    <a:pt x="2766" y="31781"/>
                  </a:lnTo>
                  <a:lnTo>
                    <a:pt x="5693" y="31768"/>
                  </a:lnTo>
                  <a:lnTo>
                    <a:pt x="5998" y="31758"/>
                  </a:lnTo>
                  <a:lnTo>
                    <a:pt x="8618" y="31684"/>
                  </a:lnTo>
                  <a:lnTo>
                    <a:pt x="8298" y="12197"/>
                  </a:lnTo>
                  <a:cubicBezTo>
                    <a:pt x="8279" y="11043"/>
                    <a:pt x="8648" y="9905"/>
                    <a:pt x="9404" y="9030"/>
                  </a:cubicBezTo>
                  <a:cubicBezTo>
                    <a:pt x="9971" y="8376"/>
                    <a:pt x="10533" y="7279"/>
                    <a:pt x="10503" y="5521"/>
                  </a:cubicBezTo>
                  <a:cubicBezTo>
                    <a:pt x="10484" y="4314"/>
                    <a:pt x="8418" y="2889"/>
                    <a:pt x="6934" y="1640"/>
                  </a:cubicBezTo>
                  <a:cubicBezTo>
                    <a:pt x="6569" y="1328"/>
                    <a:pt x="6224" y="994"/>
                    <a:pt x="5900" y="640"/>
                  </a:cubicBezTo>
                  <a:cubicBezTo>
                    <a:pt x="5889" y="623"/>
                    <a:pt x="5875" y="607"/>
                    <a:pt x="5860" y="592"/>
                  </a:cubicBezTo>
                  <a:cubicBezTo>
                    <a:pt x="5725" y="439"/>
                    <a:pt x="5608" y="299"/>
                    <a:pt x="5513" y="182"/>
                  </a:cubicBezTo>
                  <a:cubicBezTo>
                    <a:pt x="5495" y="160"/>
                    <a:pt x="5487" y="151"/>
                    <a:pt x="5487" y="151"/>
                  </a:cubicBezTo>
                  <a:cubicBezTo>
                    <a:pt x="5408" y="51"/>
                    <a:pt x="5292" y="1"/>
                    <a:pt x="5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2868763" y="3666300"/>
              <a:ext cx="125300" cy="778000"/>
            </a:xfrm>
            <a:custGeom>
              <a:avLst/>
              <a:gdLst/>
              <a:ahLst/>
              <a:cxnLst/>
              <a:rect l="l" t="t" r="r" b="b"/>
              <a:pathLst>
                <a:path w="5012" h="31120" extrusionOk="0">
                  <a:moveTo>
                    <a:pt x="379" y="1"/>
                  </a:moveTo>
                  <a:lnTo>
                    <a:pt x="379" y="1"/>
                  </a:lnTo>
                  <a:cubicBezTo>
                    <a:pt x="1120" y="939"/>
                    <a:pt x="2592" y="3103"/>
                    <a:pt x="2381" y="5322"/>
                  </a:cubicBezTo>
                  <a:cubicBezTo>
                    <a:pt x="2098" y="8276"/>
                    <a:pt x="312" y="9313"/>
                    <a:pt x="144" y="10434"/>
                  </a:cubicBezTo>
                  <a:cubicBezTo>
                    <a:pt x="1" y="11405"/>
                    <a:pt x="378" y="27075"/>
                    <a:pt x="476" y="31119"/>
                  </a:cubicBezTo>
                  <a:lnTo>
                    <a:pt x="3096" y="31045"/>
                  </a:lnTo>
                  <a:lnTo>
                    <a:pt x="2776" y="11558"/>
                  </a:lnTo>
                  <a:cubicBezTo>
                    <a:pt x="2757" y="10404"/>
                    <a:pt x="3126" y="9266"/>
                    <a:pt x="3882" y="8391"/>
                  </a:cubicBezTo>
                  <a:cubicBezTo>
                    <a:pt x="4449" y="7737"/>
                    <a:pt x="5011" y="6640"/>
                    <a:pt x="4981" y="4882"/>
                  </a:cubicBezTo>
                  <a:cubicBezTo>
                    <a:pt x="4962" y="3675"/>
                    <a:pt x="2896" y="2250"/>
                    <a:pt x="1413" y="1001"/>
                  </a:cubicBezTo>
                  <a:cubicBezTo>
                    <a:pt x="1049" y="689"/>
                    <a:pt x="704" y="355"/>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2771738" y="3905250"/>
              <a:ext cx="185875" cy="45450"/>
            </a:xfrm>
            <a:custGeom>
              <a:avLst/>
              <a:gdLst/>
              <a:ahLst/>
              <a:cxnLst/>
              <a:rect l="l" t="t" r="r" b="b"/>
              <a:pathLst>
                <a:path w="7435" h="1818" extrusionOk="0">
                  <a:moveTo>
                    <a:pt x="272" y="1"/>
                  </a:moveTo>
                  <a:cubicBezTo>
                    <a:pt x="169" y="1"/>
                    <a:pt x="20" y="64"/>
                    <a:pt x="3" y="424"/>
                  </a:cubicBezTo>
                  <a:lnTo>
                    <a:pt x="3" y="442"/>
                  </a:lnTo>
                  <a:cubicBezTo>
                    <a:pt x="1" y="549"/>
                    <a:pt x="15" y="656"/>
                    <a:pt x="43" y="760"/>
                  </a:cubicBezTo>
                  <a:cubicBezTo>
                    <a:pt x="147" y="1134"/>
                    <a:pt x="427" y="1501"/>
                    <a:pt x="782" y="1570"/>
                  </a:cubicBezTo>
                  <a:cubicBezTo>
                    <a:pt x="1390" y="1693"/>
                    <a:pt x="1902" y="1818"/>
                    <a:pt x="3320" y="1818"/>
                  </a:cubicBezTo>
                  <a:cubicBezTo>
                    <a:pt x="3506" y="1818"/>
                    <a:pt x="3707" y="1815"/>
                    <a:pt x="3925" y="1811"/>
                  </a:cubicBezTo>
                  <a:cubicBezTo>
                    <a:pt x="5300" y="1779"/>
                    <a:pt x="6667" y="1598"/>
                    <a:pt x="6667" y="1598"/>
                  </a:cubicBezTo>
                  <a:cubicBezTo>
                    <a:pt x="6667" y="1598"/>
                    <a:pt x="7348" y="1356"/>
                    <a:pt x="7424" y="821"/>
                  </a:cubicBezTo>
                  <a:cubicBezTo>
                    <a:pt x="7432" y="769"/>
                    <a:pt x="7434" y="717"/>
                    <a:pt x="7430" y="666"/>
                  </a:cubicBezTo>
                  <a:cubicBezTo>
                    <a:pt x="7429" y="634"/>
                    <a:pt x="7426" y="603"/>
                    <a:pt x="7419" y="572"/>
                  </a:cubicBezTo>
                  <a:lnTo>
                    <a:pt x="7419" y="567"/>
                  </a:lnTo>
                  <a:cubicBezTo>
                    <a:pt x="7361" y="154"/>
                    <a:pt x="7140" y="106"/>
                    <a:pt x="7040" y="106"/>
                  </a:cubicBezTo>
                  <a:cubicBezTo>
                    <a:pt x="7011" y="106"/>
                    <a:pt x="6992" y="110"/>
                    <a:pt x="6992" y="110"/>
                  </a:cubicBezTo>
                  <a:cubicBezTo>
                    <a:pt x="5746" y="363"/>
                    <a:pt x="4635" y="450"/>
                    <a:pt x="3697" y="450"/>
                  </a:cubicBezTo>
                  <a:cubicBezTo>
                    <a:pt x="1611" y="450"/>
                    <a:pt x="372" y="20"/>
                    <a:pt x="372" y="20"/>
                  </a:cubicBezTo>
                  <a:cubicBezTo>
                    <a:pt x="372" y="20"/>
                    <a:pt x="329"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2776263" y="4197400"/>
              <a:ext cx="187300" cy="45325"/>
            </a:xfrm>
            <a:custGeom>
              <a:avLst/>
              <a:gdLst/>
              <a:ahLst/>
              <a:cxnLst/>
              <a:rect l="l" t="t" r="r" b="b"/>
              <a:pathLst>
                <a:path w="7492" h="1813" extrusionOk="0">
                  <a:moveTo>
                    <a:pt x="281" y="1"/>
                  </a:moveTo>
                  <a:cubicBezTo>
                    <a:pt x="177" y="1"/>
                    <a:pt x="31" y="66"/>
                    <a:pt x="14" y="425"/>
                  </a:cubicBezTo>
                  <a:lnTo>
                    <a:pt x="14" y="438"/>
                  </a:lnTo>
                  <a:cubicBezTo>
                    <a:pt x="0" y="898"/>
                    <a:pt x="341" y="1476"/>
                    <a:pt x="793" y="1566"/>
                  </a:cubicBezTo>
                  <a:cubicBezTo>
                    <a:pt x="1399" y="1689"/>
                    <a:pt x="1910" y="1813"/>
                    <a:pt x="3319" y="1813"/>
                  </a:cubicBezTo>
                  <a:cubicBezTo>
                    <a:pt x="3508" y="1813"/>
                    <a:pt x="3713" y="1811"/>
                    <a:pt x="3936" y="1806"/>
                  </a:cubicBezTo>
                  <a:cubicBezTo>
                    <a:pt x="5311" y="1779"/>
                    <a:pt x="6678" y="1598"/>
                    <a:pt x="6678" y="1598"/>
                  </a:cubicBezTo>
                  <a:cubicBezTo>
                    <a:pt x="6678" y="1598"/>
                    <a:pt x="7492" y="1305"/>
                    <a:pt x="7441" y="661"/>
                  </a:cubicBezTo>
                  <a:cubicBezTo>
                    <a:pt x="7441" y="639"/>
                    <a:pt x="7435" y="617"/>
                    <a:pt x="7435" y="599"/>
                  </a:cubicBezTo>
                  <a:cubicBezTo>
                    <a:pt x="7384" y="158"/>
                    <a:pt x="7156" y="107"/>
                    <a:pt x="7054" y="107"/>
                  </a:cubicBezTo>
                  <a:cubicBezTo>
                    <a:pt x="7023" y="107"/>
                    <a:pt x="7004" y="111"/>
                    <a:pt x="7004" y="111"/>
                  </a:cubicBezTo>
                  <a:cubicBezTo>
                    <a:pt x="5758" y="364"/>
                    <a:pt x="4647" y="451"/>
                    <a:pt x="3708" y="451"/>
                  </a:cubicBezTo>
                  <a:cubicBezTo>
                    <a:pt x="1622" y="451"/>
                    <a:pt x="383" y="21"/>
                    <a:pt x="383" y="21"/>
                  </a:cubicBezTo>
                  <a:cubicBezTo>
                    <a:pt x="383" y="21"/>
                    <a:pt x="339" y="1"/>
                    <a:pt x="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2772813" y="3919450"/>
              <a:ext cx="184525" cy="31250"/>
            </a:xfrm>
            <a:custGeom>
              <a:avLst/>
              <a:gdLst/>
              <a:ahLst/>
              <a:cxnLst/>
              <a:rect l="l" t="t" r="r" b="b"/>
              <a:pathLst>
                <a:path w="7381" h="1250" extrusionOk="0">
                  <a:moveTo>
                    <a:pt x="7376" y="0"/>
                  </a:moveTo>
                  <a:cubicBezTo>
                    <a:pt x="7376" y="0"/>
                    <a:pt x="6383" y="574"/>
                    <a:pt x="3381" y="606"/>
                  </a:cubicBezTo>
                  <a:cubicBezTo>
                    <a:pt x="3318" y="606"/>
                    <a:pt x="3257" y="607"/>
                    <a:pt x="3196" y="607"/>
                  </a:cubicBezTo>
                  <a:cubicBezTo>
                    <a:pt x="1646" y="607"/>
                    <a:pt x="617" y="390"/>
                    <a:pt x="0" y="192"/>
                  </a:cubicBezTo>
                  <a:lnTo>
                    <a:pt x="0" y="192"/>
                  </a:lnTo>
                  <a:cubicBezTo>
                    <a:pt x="104" y="566"/>
                    <a:pt x="384" y="933"/>
                    <a:pt x="739" y="1002"/>
                  </a:cubicBezTo>
                  <a:cubicBezTo>
                    <a:pt x="1347" y="1125"/>
                    <a:pt x="1859" y="1250"/>
                    <a:pt x="3277" y="1250"/>
                  </a:cubicBezTo>
                  <a:cubicBezTo>
                    <a:pt x="3463" y="1250"/>
                    <a:pt x="3664" y="1247"/>
                    <a:pt x="3882" y="1243"/>
                  </a:cubicBezTo>
                  <a:cubicBezTo>
                    <a:pt x="5257" y="1211"/>
                    <a:pt x="6624" y="1030"/>
                    <a:pt x="6624" y="1030"/>
                  </a:cubicBezTo>
                  <a:cubicBezTo>
                    <a:pt x="6624" y="1030"/>
                    <a:pt x="7305" y="788"/>
                    <a:pt x="7381" y="252"/>
                  </a:cubicBezTo>
                  <a:lnTo>
                    <a:pt x="73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8"/>
            <p:cNvSpPr/>
            <p:nvPr/>
          </p:nvSpPr>
          <p:spPr>
            <a:xfrm>
              <a:off x="2776263" y="4208350"/>
              <a:ext cx="187300" cy="34375"/>
            </a:xfrm>
            <a:custGeom>
              <a:avLst/>
              <a:gdLst/>
              <a:ahLst/>
              <a:cxnLst/>
              <a:rect l="l" t="t" r="r" b="b"/>
              <a:pathLst>
                <a:path w="7492" h="1375" extrusionOk="0">
                  <a:moveTo>
                    <a:pt x="14" y="0"/>
                  </a:moveTo>
                  <a:lnTo>
                    <a:pt x="14" y="0"/>
                  </a:lnTo>
                  <a:cubicBezTo>
                    <a:pt x="0" y="460"/>
                    <a:pt x="341" y="1038"/>
                    <a:pt x="793" y="1128"/>
                  </a:cubicBezTo>
                  <a:cubicBezTo>
                    <a:pt x="1399" y="1251"/>
                    <a:pt x="1910" y="1375"/>
                    <a:pt x="3319" y="1375"/>
                  </a:cubicBezTo>
                  <a:cubicBezTo>
                    <a:pt x="3508" y="1375"/>
                    <a:pt x="3713" y="1373"/>
                    <a:pt x="3936" y="1368"/>
                  </a:cubicBezTo>
                  <a:cubicBezTo>
                    <a:pt x="5311" y="1341"/>
                    <a:pt x="6678" y="1160"/>
                    <a:pt x="6678" y="1160"/>
                  </a:cubicBezTo>
                  <a:cubicBezTo>
                    <a:pt x="6678" y="1160"/>
                    <a:pt x="7492" y="867"/>
                    <a:pt x="7441" y="223"/>
                  </a:cubicBezTo>
                  <a:cubicBezTo>
                    <a:pt x="7441" y="201"/>
                    <a:pt x="7435" y="179"/>
                    <a:pt x="7435" y="161"/>
                  </a:cubicBezTo>
                  <a:cubicBezTo>
                    <a:pt x="7171" y="552"/>
                    <a:pt x="5011" y="825"/>
                    <a:pt x="3204" y="825"/>
                  </a:cubicBezTo>
                  <a:cubicBezTo>
                    <a:pt x="2884" y="825"/>
                    <a:pt x="2576" y="816"/>
                    <a:pt x="2292" y="799"/>
                  </a:cubicBezTo>
                  <a:cubicBezTo>
                    <a:pt x="397" y="680"/>
                    <a:pt x="14" y="0"/>
                    <a:pt x="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8"/>
            <p:cNvSpPr/>
            <p:nvPr/>
          </p:nvSpPr>
          <p:spPr>
            <a:xfrm>
              <a:off x="2425513" y="3388650"/>
              <a:ext cx="346150" cy="1033125"/>
            </a:xfrm>
            <a:custGeom>
              <a:avLst/>
              <a:gdLst/>
              <a:ahLst/>
              <a:cxnLst/>
              <a:rect l="l" t="t" r="r" b="b"/>
              <a:pathLst>
                <a:path w="13846" h="41325" extrusionOk="0">
                  <a:moveTo>
                    <a:pt x="6399" y="0"/>
                  </a:moveTo>
                  <a:cubicBezTo>
                    <a:pt x="6234" y="0"/>
                    <a:pt x="6070" y="80"/>
                    <a:pt x="5970" y="234"/>
                  </a:cubicBezTo>
                  <a:cubicBezTo>
                    <a:pt x="5479" y="983"/>
                    <a:pt x="4917" y="1683"/>
                    <a:pt x="4291" y="2324"/>
                  </a:cubicBezTo>
                  <a:cubicBezTo>
                    <a:pt x="2520" y="4109"/>
                    <a:pt x="1" y="6193"/>
                    <a:pt x="116" y="7754"/>
                  </a:cubicBezTo>
                  <a:cubicBezTo>
                    <a:pt x="260" y="9703"/>
                    <a:pt x="1114" y="11054"/>
                    <a:pt x="1930" y="11919"/>
                  </a:cubicBezTo>
                  <a:cubicBezTo>
                    <a:pt x="2954" y="13005"/>
                    <a:pt x="3618" y="14386"/>
                    <a:pt x="3729" y="15873"/>
                  </a:cubicBezTo>
                  <a:lnTo>
                    <a:pt x="5611" y="41324"/>
                  </a:lnTo>
                  <a:lnTo>
                    <a:pt x="9400" y="41091"/>
                  </a:lnTo>
                  <a:lnTo>
                    <a:pt x="9793" y="41056"/>
                  </a:lnTo>
                  <a:lnTo>
                    <a:pt x="13181" y="40765"/>
                  </a:lnTo>
                  <a:lnTo>
                    <a:pt x="11317" y="15559"/>
                  </a:lnTo>
                  <a:cubicBezTo>
                    <a:pt x="11206" y="14067"/>
                    <a:pt x="11601" y="12567"/>
                    <a:pt x="12514" y="11378"/>
                  </a:cubicBezTo>
                  <a:cubicBezTo>
                    <a:pt x="13200" y="10489"/>
                    <a:pt x="13846" y="9026"/>
                    <a:pt x="13677" y="6751"/>
                  </a:cubicBezTo>
                  <a:cubicBezTo>
                    <a:pt x="13562" y="5190"/>
                    <a:pt x="10781" y="3499"/>
                    <a:pt x="8768" y="1993"/>
                  </a:cubicBezTo>
                  <a:cubicBezTo>
                    <a:pt x="8271" y="1616"/>
                    <a:pt x="7801" y="1209"/>
                    <a:pt x="7355" y="775"/>
                  </a:cubicBezTo>
                  <a:cubicBezTo>
                    <a:pt x="7338" y="754"/>
                    <a:pt x="7319" y="734"/>
                    <a:pt x="7299" y="716"/>
                  </a:cubicBezTo>
                  <a:cubicBezTo>
                    <a:pt x="7112" y="529"/>
                    <a:pt x="6950" y="357"/>
                    <a:pt x="6820" y="210"/>
                  </a:cubicBezTo>
                  <a:cubicBezTo>
                    <a:pt x="6794" y="184"/>
                    <a:pt x="6782" y="173"/>
                    <a:pt x="6782" y="173"/>
                  </a:cubicBezTo>
                  <a:cubicBezTo>
                    <a:pt x="6679" y="57"/>
                    <a:pt x="6539" y="0"/>
                    <a:pt x="63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8"/>
            <p:cNvSpPr/>
            <p:nvPr/>
          </p:nvSpPr>
          <p:spPr>
            <a:xfrm>
              <a:off x="2609388" y="3408000"/>
              <a:ext cx="162275" cy="1007050"/>
            </a:xfrm>
            <a:custGeom>
              <a:avLst/>
              <a:gdLst/>
              <a:ahLst/>
              <a:cxnLst/>
              <a:rect l="l" t="t" r="r" b="b"/>
              <a:pathLst>
                <a:path w="6491" h="40282" extrusionOk="0">
                  <a:moveTo>
                    <a:pt x="0" y="1"/>
                  </a:moveTo>
                  <a:lnTo>
                    <a:pt x="0" y="1"/>
                  </a:lnTo>
                  <a:cubicBezTo>
                    <a:pt x="1029" y="1161"/>
                    <a:pt x="3095" y="3853"/>
                    <a:pt x="2987" y="6741"/>
                  </a:cubicBezTo>
                  <a:cubicBezTo>
                    <a:pt x="2841" y="10586"/>
                    <a:pt x="604" y="12062"/>
                    <a:pt x="471" y="13526"/>
                  </a:cubicBezTo>
                  <a:cubicBezTo>
                    <a:pt x="358" y="14793"/>
                    <a:pt x="2012" y="35053"/>
                    <a:pt x="2438" y="40282"/>
                  </a:cubicBezTo>
                  <a:lnTo>
                    <a:pt x="5826" y="39991"/>
                  </a:lnTo>
                  <a:lnTo>
                    <a:pt x="3962" y="14785"/>
                  </a:lnTo>
                  <a:cubicBezTo>
                    <a:pt x="3851" y="13293"/>
                    <a:pt x="4246" y="11793"/>
                    <a:pt x="5159" y="10604"/>
                  </a:cubicBezTo>
                  <a:cubicBezTo>
                    <a:pt x="5845" y="9715"/>
                    <a:pt x="6491" y="8252"/>
                    <a:pt x="6322" y="5977"/>
                  </a:cubicBezTo>
                  <a:cubicBezTo>
                    <a:pt x="6207" y="4416"/>
                    <a:pt x="3426" y="2725"/>
                    <a:pt x="1413" y="1219"/>
                  </a:cubicBezTo>
                  <a:cubicBezTo>
                    <a:pt x="916" y="842"/>
                    <a:pt x="446" y="4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8"/>
            <p:cNvSpPr/>
            <p:nvPr/>
          </p:nvSpPr>
          <p:spPr>
            <a:xfrm>
              <a:off x="2490013" y="3715600"/>
              <a:ext cx="241250" cy="63350"/>
            </a:xfrm>
            <a:custGeom>
              <a:avLst/>
              <a:gdLst/>
              <a:ahLst/>
              <a:cxnLst/>
              <a:rect l="l" t="t" r="r" b="b"/>
              <a:pathLst>
                <a:path w="9650" h="2534" extrusionOk="0">
                  <a:moveTo>
                    <a:pt x="9117" y="1"/>
                  </a:moveTo>
                  <a:cubicBezTo>
                    <a:pt x="9065" y="1"/>
                    <a:pt x="9032" y="11"/>
                    <a:pt x="9032" y="11"/>
                  </a:cubicBezTo>
                  <a:cubicBezTo>
                    <a:pt x="6930" y="564"/>
                    <a:pt x="5113" y="727"/>
                    <a:pt x="3699" y="727"/>
                  </a:cubicBezTo>
                  <a:cubicBezTo>
                    <a:pt x="1656" y="727"/>
                    <a:pt x="454" y="386"/>
                    <a:pt x="454" y="386"/>
                  </a:cubicBezTo>
                  <a:cubicBezTo>
                    <a:pt x="454" y="386"/>
                    <a:pt x="407" y="368"/>
                    <a:pt x="342" y="368"/>
                  </a:cubicBezTo>
                  <a:cubicBezTo>
                    <a:pt x="208" y="368"/>
                    <a:pt x="1" y="447"/>
                    <a:pt x="6" y="936"/>
                  </a:cubicBezTo>
                  <a:lnTo>
                    <a:pt x="8" y="960"/>
                  </a:lnTo>
                  <a:cubicBezTo>
                    <a:pt x="14" y="1099"/>
                    <a:pt x="40" y="1236"/>
                    <a:pt x="84" y="1368"/>
                  </a:cubicBezTo>
                  <a:cubicBezTo>
                    <a:pt x="245" y="1845"/>
                    <a:pt x="637" y="2299"/>
                    <a:pt x="1100" y="2361"/>
                  </a:cubicBezTo>
                  <a:cubicBezTo>
                    <a:pt x="1682" y="2445"/>
                    <a:pt x="2197" y="2534"/>
                    <a:pt x="3150" y="2534"/>
                  </a:cubicBezTo>
                  <a:cubicBezTo>
                    <a:pt x="3671" y="2534"/>
                    <a:pt x="4322" y="2507"/>
                    <a:pt x="5187" y="2439"/>
                  </a:cubicBezTo>
                  <a:cubicBezTo>
                    <a:pt x="6964" y="2296"/>
                    <a:pt x="8721" y="1960"/>
                    <a:pt x="8721" y="1960"/>
                  </a:cubicBezTo>
                  <a:cubicBezTo>
                    <a:pt x="8721" y="1960"/>
                    <a:pt x="9585" y="1597"/>
                    <a:pt x="9642" y="897"/>
                  </a:cubicBezTo>
                  <a:cubicBezTo>
                    <a:pt x="9650" y="830"/>
                    <a:pt x="9649" y="762"/>
                    <a:pt x="9639" y="696"/>
                  </a:cubicBezTo>
                  <a:cubicBezTo>
                    <a:pt x="9635" y="655"/>
                    <a:pt x="9629" y="616"/>
                    <a:pt x="9619" y="577"/>
                  </a:cubicBezTo>
                  <a:lnTo>
                    <a:pt x="9619" y="570"/>
                  </a:lnTo>
                  <a:cubicBezTo>
                    <a:pt x="9520" y="69"/>
                    <a:pt x="9255" y="1"/>
                    <a:pt x="9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2517963" y="4093475"/>
              <a:ext cx="243825" cy="63225"/>
            </a:xfrm>
            <a:custGeom>
              <a:avLst/>
              <a:gdLst/>
              <a:ahLst/>
              <a:cxnLst/>
              <a:rect l="l" t="t" r="r" b="b"/>
              <a:pathLst>
                <a:path w="9753" h="2529" extrusionOk="0">
                  <a:moveTo>
                    <a:pt x="9119" y="1"/>
                  </a:moveTo>
                  <a:cubicBezTo>
                    <a:pt x="9066" y="1"/>
                    <a:pt x="9031" y="11"/>
                    <a:pt x="9031" y="11"/>
                  </a:cubicBezTo>
                  <a:cubicBezTo>
                    <a:pt x="6929" y="564"/>
                    <a:pt x="5112" y="727"/>
                    <a:pt x="3697" y="727"/>
                  </a:cubicBezTo>
                  <a:cubicBezTo>
                    <a:pt x="1655" y="727"/>
                    <a:pt x="454" y="386"/>
                    <a:pt x="454" y="386"/>
                  </a:cubicBezTo>
                  <a:cubicBezTo>
                    <a:pt x="454" y="386"/>
                    <a:pt x="405" y="367"/>
                    <a:pt x="339" y="367"/>
                  </a:cubicBezTo>
                  <a:cubicBezTo>
                    <a:pt x="204" y="367"/>
                    <a:pt x="0" y="448"/>
                    <a:pt x="5" y="937"/>
                  </a:cubicBezTo>
                  <a:lnTo>
                    <a:pt x="7" y="954"/>
                  </a:lnTo>
                  <a:cubicBezTo>
                    <a:pt x="22" y="1551"/>
                    <a:pt x="507" y="2274"/>
                    <a:pt x="1100" y="2357"/>
                  </a:cubicBezTo>
                  <a:cubicBezTo>
                    <a:pt x="1682" y="2440"/>
                    <a:pt x="2198" y="2528"/>
                    <a:pt x="3152" y="2528"/>
                  </a:cubicBezTo>
                  <a:cubicBezTo>
                    <a:pt x="3672" y="2528"/>
                    <a:pt x="4323" y="2502"/>
                    <a:pt x="5186" y="2434"/>
                  </a:cubicBezTo>
                  <a:cubicBezTo>
                    <a:pt x="6963" y="2296"/>
                    <a:pt x="8720" y="1960"/>
                    <a:pt x="8720" y="1960"/>
                  </a:cubicBezTo>
                  <a:cubicBezTo>
                    <a:pt x="8720" y="1960"/>
                    <a:pt x="9752" y="1521"/>
                    <a:pt x="9639" y="691"/>
                  </a:cubicBezTo>
                  <a:cubicBezTo>
                    <a:pt x="9637" y="662"/>
                    <a:pt x="9628" y="634"/>
                    <a:pt x="9627" y="611"/>
                  </a:cubicBezTo>
                  <a:cubicBezTo>
                    <a:pt x="9533" y="74"/>
                    <a:pt x="9260" y="1"/>
                    <a:pt x="9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2492113" y="3729850"/>
              <a:ext cx="238975" cy="49100"/>
            </a:xfrm>
            <a:custGeom>
              <a:avLst/>
              <a:gdLst/>
              <a:ahLst/>
              <a:cxnLst/>
              <a:rect l="l" t="t" r="r" b="b"/>
              <a:pathLst>
                <a:path w="9559" h="1964" extrusionOk="0">
                  <a:moveTo>
                    <a:pt x="9535" y="0"/>
                  </a:moveTo>
                  <a:cubicBezTo>
                    <a:pt x="9535" y="0"/>
                    <a:pt x="8290" y="817"/>
                    <a:pt x="4407" y="1081"/>
                  </a:cubicBezTo>
                  <a:cubicBezTo>
                    <a:pt x="3911" y="1115"/>
                    <a:pt x="3453" y="1130"/>
                    <a:pt x="3032" y="1130"/>
                  </a:cubicBezTo>
                  <a:cubicBezTo>
                    <a:pt x="1638" y="1130"/>
                    <a:pt x="649" y="966"/>
                    <a:pt x="0" y="798"/>
                  </a:cubicBezTo>
                  <a:lnTo>
                    <a:pt x="0" y="798"/>
                  </a:lnTo>
                  <a:cubicBezTo>
                    <a:pt x="161" y="1275"/>
                    <a:pt x="553" y="1729"/>
                    <a:pt x="1016" y="1791"/>
                  </a:cubicBezTo>
                  <a:cubicBezTo>
                    <a:pt x="1598" y="1875"/>
                    <a:pt x="2113" y="1964"/>
                    <a:pt x="3065" y="1964"/>
                  </a:cubicBezTo>
                  <a:cubicBezTo>
                    <a:pt x="3586" y="1964"/>
                    <a:pt x="4238" y="1937"/>
                    <a:pt x="5103" y="1869"/>
                  </a:cubicBezTo>
                  <a:cubicBezTo>
                    <a:pt x="6880" y="1726"/>
                    <a:pt x="8637" y="1390"/>
                    <a:pt x="8637" y="1390"/>
                  </a:cubicBezTo>
                  <a:cubicBezTo>
                    <a:pt x="8637" y="1390"/>
                    <a:pt x="9501" y="1027"/>
                    <a:pt x="9558" y="327"/>
                  </a:cubicBezTo>
                  <a:lnTo>
                    <a:pt x="9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2518138" y="4108750"/>
              <a:ext cx="243650" cy="47950"/>
            </a:xfrm>
            <a:custGeom>
              <a:avLst/>
              <a:gdLst/>
              <a:ahLst/>
              <a:cxnLst/>
              <a:rect l="l" t="t" r="r" b="b"/>
              <a:pathLst>
                <a:path w="9746" h="1918" extrusionOk="0">
                  <a:moveTo>
                    <a:pt x="9620" y="0"/>
                  </a:moveTo>
                  <a:cubicBezTo>
                    <a:pt x="9256" y="613"/>
                    <a:pt x="5559" y="1207"/>
                    <a:pt x="3090" y="1207"/>
                  </a:cubicBezTo>
                  <a:cubicBezTo>
                    <a:pt x="3062" y="1207"/>
                    <a:pt x="3034" y="1207"/>
                    <a:pt x="3007" y="1207"/>
                  </a:cubicBezTo>
                  <a:cubicBezTo>
                    <a:pt x="546" y="1194"/>
                    <a:pt x="1" y="343"/>
                    <a:pt x="0" y="343"/>
                  </a:cubicBezTo>
                  <a:lnTo>
                    <a:pt x="0" y="343"/>
                  </a:lnTo>
                  <a:cubicBezTo>
                    <a:pt x="15" y="940"/>
                    <a:pt x="500" y="1663"/>
                    <a:pt x="1093" y="1746"/>
                  </a:cubicBezTo>
                  <a:cubicBezTo>
                    <a:pt x="1675" y="1829"/>
                    <a:pt x="2191" y="1917"/>
                    <a:pt x="3145" y="1917"/>
                  </a:cubicBezTo>
                  <a:cubicBezTo>
                    <a:pt x="3665" y="1917"/>
                    <a:pt x="4316" y="1891"/>
                    <a:pt x="5179" y="1823"/>
                  </a:cubicBezTo>
                  <a:cubicBezTo>
                    <a:pt x="6956" y="1685"/>
                    <a:pt x="8713" y="1349"/>
                    <a:pt x="8713" y="1349"/>
                  </a:cubicBezTo>
                  <a:cubicBezTo>
                    <a:pt x="8713" y="1349"/>
                    <a:pt x="9745" y="910"/>
                    <a:pt x="9632" y="80"/>
                  </a:cubicBezTo>
                  <a:cubicBezTo>
                    <a:pt x="9630" y="51"/>
                    <a:pt x="9621" y="23"/>
                    <a:pt x="9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3917763" y="3389250"/>
              <a:ext cx="346400" cy="1033275"/>
            </a:xfrm>
            <a:custGeom>
              <a:avLst/>
              <a:gdLst/>
              <a:ahLst/>
              <a:cxnLst/>
              <a:rect l="l" t="t" r="r" b="b"/>
              <a:pathLst>
                <a:path w="13856" h="41331" extrusionOk="0">
                  <a:moveTo>
                    <a:pt x="7541" y="0"/>
                  </a:moveTo>
                  <a:cubicBezTo>
                    <a:pt x="7404" y="0"/>
                    <a:pt x="7266" y="55"/>
                    <a:pt x="7163" y="167"/>
                  </a:cubicBezTo>
                  <a:cubicBezTo>
                    <a:pt x="6559" y="828"/>
                    <a:pt x="5891" y="1428"/>
                    <a:pt x="5169" y="1959"/>
                  </a:cubicBezTo>
                  <a:cubicBezTo>
                    <a:pt x="3133" y="3436"/>
                    <a:pt x="311" y="5085"/>
                    <a:pt x="173" y="6644"/>
                  </a:cubicBezTo>
                  <a:cubicBezTo>
                    <a:pt x="1" y="8591"/>
                    <a:pt x="624" y="10063"/>
                    <a:pt x="1291" y="11048"/>
                  </a:cubicBezTo>
                  <a:cubicBezTo>
                    <a:pt x="2126" y="12284"/>
                    <a:pt x="2559" y="13756"/>
                    <a:pt x="2428" y="15240"/>
                  </a:cubicBezTo>
                  <a:lnTo>
                    <a:pt x="177" y="40662"/>
                  </a:lnTo>
                  <a:lnTo>
                    <a:pt x="3953" y="41042"/>
                  </a:lnTo>
                  <a:lnTo>
                    <a:pt x="4347" y="41071"/>
                  </a:lnTo>
                  <a:lnTo>
                    <a:pt x="7736" y="41331"/>
                  </a:lnTo>
                  <a:lnTo>
                    <a:pt x="9966" y="16156"/>
                  </a:lnTo>
                  <a:cubicBezTo>
                    <a:pt x="10097" y="14665"/>
                    <a:pt x="10729" y="13248"/>
                    <a:pt x="11822" y="12223"/>
                  </a:cubicBezTo>
                  <a:cubicBezTo>
                    <a:pt x="12643" y="11455"/>
                    <a:pt x="13516" y="10117"/>
                    <a:pt x="13717" y="7844"/>
                  </a:cubicBezTo>
                  <a:cubicBezTo>
                    <a:pt x="13855" y="6285"/>
                    <a:pt x="11384" y="4167"/>
                    <a:pt x="9640" y="2355"/>
                  </a:cubicBezTo>
                  <a:cubicBezTo>
                    <a:pt x="9212" y="1904"/>
                    <a:pt x="8812" y="1426"/>
                    <a:pt x="8443" y="925"/>
                  </a:cubicBezTo>
                  <a:cubicBezTo>
                    <a:pt x="8429" y="902"/>
                    <a:pt x="8415" y="880"/>
                    <a:pt x="8398" y="858"/>
                  </a:cubicBezTo>
                  <a:cubicBezTo>
                    <a:pt x="8244" y="643"/>
                    <a:pt x="8111" y="447"/>
                    <a:pt x="8005" y="282"/>
                  </a:cubicBezTo>
                  <a:cubicBezTo>
                    <a:pt x="7985" y="252"/>
                    <a:pt x="7975" y="239"/>
                    <a:pt x="7975" y="239"/>
                  </a:cubicBezTo>
                  <a:cubicBezTo>
                    <a:pt x="7875" y="82"/>
                    <a:pt x="7709" y="0"/>
                    <a:pt x="75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4026438" y="3412375"/>
              <a:ext cx="237725" cy="1010150"/>
            </a:xfrm>
            <a:custGeom>
              <a:avLst/>
              <a:gdLst/>
              <a:ahLst/>
              <a:cxnLst/>
              <a:rect l="l" t="t" r="r" b="b"/>
              <a:pathLst>
                <a:path w="9509" h="40406" extrusionOk="0">
                  <a:moveTo>
                    <a:pt x="4096" y="0"/>
                  </a:moveTo>
                  <a:cubicBezTo>
                    <a:pt x="4924" y="1311"/>
                    <a:pt x="6530" y="4301"/>
                    <a:pt x="5956" y="7135"/>
                  </a:cubicBezTo>
                  <a:cubicBezTo>
                    <a:pt x="5190" y="10905"/>
                    <a:pt x="2745" y="12001"/>
                    <a:pt x="2377" y="13424"/>
                  </a:cubicBezTo>
                  <a:cubicBezTo>
                    <a:pt x="2061" y="14657"/>
                    <a:pt x="422" y="34917"/>
                    <a:pt x="0" y="40146"/>
                  </a:cubicBezTo>
                  <a:lnTo>
                    <a:pt x="3389" y="40406"/>
                  </a:lnTo>
                  <a:lnTo>
                    <a:pt x="5619" y="15231"/>
                  </a:lnTo>
                  <a:cubicBezTo>
                    <a:pt x="5750" y="13740"/>
                    <a:pt x="6382" y="12323"/>
                    <a:pt x="7475" y="11298"/>
                  </a:cubicBezTo>
                  <a:cubicBezTo>
                    <a:pt x="8296" y="10530"/>
                    <a:pt x="9169" y="9192"/>
                    <a:pt x="9370" y="6919"/>
                  </a:cubicBezTo>
                  <a:cubicBezTo>
                    <a:pt x="9508" y="5360"/>
                    <a:pt x="7037" y="3242"/>
                    <a:pt x="5293" y="1430"/>
                  </a:cubicBezTo>
                  <a:cubicBezTo>
                    <a:pt x="4865" y="979"/>
                    <a:pt x="4465" y="501"/>
                    <a:pt x="40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3957238" y="3707000"/>
              <a:ext cx="239225" cy="73400"/>
            </a:xfrm>
            <a:custGeom>
              <a:avLst/>
              <a:gdLst/>
              <a:ahLst/>
              <a:cxnLst/>
              <a:rect l="l" t="t" r="r" b="b"/>
              <a:pathLst>
                <a:path w="9569" h="2936" extrusionOk="0">
                  <a:moveTo>
                    <a:pt x="390" y="0"/>
                  </a:moveTo>
                  <a:cubicBezTo>
                    <a:pt x="259" y="0"/>
                    <a:pt x="84" y="87"/>
                    <a:pt x="20" y="512"/>
                  </a:cubicBezTo>
                  <a:lnTo>
                    <a:pt x="17" y="535"/>
                  </a:lnTo>
                  <a:cubicBezTo>
                    <a:pt x="0" y="673"/>
                    <a:pt x="4" y="813"/>
                    <a:pt x="27" y="949"/>
                  </a:cubicBezTo>
                  <a:cubicBezTo>
                    <a:pt x="109" y="1446"/>
                    <a:pt x="420" y="1957"/>
                    <a:pt x="869" y="2095"/>
                  </a:cubicBezTo>
                  <a:cubicBezTo>
                    <a:pt x="1737" y="2367"/>
                    <a:pt x="2445" y="2626"/>
                    <a:pt x="4890" y="2831"/>
                  </a:cubicBezTo>
                  <a:cubicBezTo>
                    <a:pt x="5956" y="2918"/>
                    <a:pt x="7026" y="2936"/>
                    <a:pt x="7712" y="2936"/>
                  </a:cubicBezTo>
                  <a:cubicBezTo>
                    <a:pt x="8169" y="2936"/>
                    <a:pt x="8455" y="2928"/>
                    <a:pt x="8455" y="2928"/>
                  </a:cubicBezTo>
                  <a:cubicBezTo>
                    <a:pt x="8455" y="2928"/>
                    <a:pt x="9367" y="2710"/>
                    <a:pt x="9536" y="2028"/>
                  </a:cubicBezTo>
                  <a:cubicBezTo>
                    <a:pt x="9554" y="1963"/>
                    <a:pt x="9564" y="1896"/>
                    <a:pt x="9565" y="1830"/>
                  </a:cubicBezTo>
                  <a:cubicBezTo>
                    <a:pt x="9568" y="1788"/>
                    <a:pt x="9567" y="1748"/>
                    <a:pt x="9564" y="1708"/>
                  </a:cubicBezTo>
                  <a:lnTo>
                    <a:pt x="9564" y="1702"/>
                  </a:lnTo>
                  <a:cubicBezTo>
                    <a:pt x="9544" y="1095"/>
                    <a:pt x="9195" y="1053"/>
                    <a:pt x="9099" y="1053"/>
                  </a:cubicBezTo>
                  <a:cubicBezTo>
                    <a:pt x="9084" y="1053"/>
                    <a:pt x="9075" y="1054"/>
                    <a:pt x="9075" y="1054"/>
                  </a:cubicBezTo>
                  <a:cubicBezTo>
                    <a:pt x="8321" y="1126"/>
                    <a:pt x="7609" y="1157"/>
                    <a:pt x="6943" y="1157"/>
                  </a:cubicBezTo>
                  <a:cubicBezTo>
                    <a:pt x="2930" y="1157"/>
                    <a:pt x="550" y="41"/>
                    <a:pt x="550" y="41"/>
                  </a:cubicBezTo>
                  <a:cubicBezTo>
                    <a:pt x="550" y="41"/>
                    <a:pt x="480"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3922213" y="4084400"/>
              <a:ext cx="240800" cy="73450"/>
            </a:xfrm>
            <a:custGeom>
              <a:avLst/>
              <a:gdLst/>
              <a:ahLst/>
              <a:cxnLst/>
              <a:rect l="l" t="t" r="r" b="b"/>
              <a:pathLst>
                <a:path w="9632" h="2938" extrusionOk="0">
                  <a:moveTo>
                    <a:pt x="453" y="0"/>
                  </a:moveTo>
                  <a:cubicBezTo>
                    <a:pt x="322" y="0"/>
                    <a:pt x="149" y="87"/>
                    <a:pt x="83" y="513"/>
                  </a:cubicBezTo>
                  <a:lnTo>
                    <a:pt x="82" y="530"/>
                  </a:lnTo>
                  <a:cubicBezTo>
                    <a:pt x="1" y="1122"/>
                    <a:pt x="362" y="1913"/>
                    <a:pt x="934" y="2091"/>
                  </a:cubicBezTo>
                  <a:cubicBezTo>
                    <a:pt x="1802" y="2362"/>
                    <a:pt x="2510" y="2621"/>
                    <a:pt x="4955" y="2827"/>
                  </a:cubicBezTo>
                  <a:cubicBezTo>
                    <a:pt x="6036" y="2919"/>
                    <a:pt x="7121" y="2937"/>
                    <a:pt x="7805" y="2937"/>
                  </a:cubicBezTo>
                  <a:cubicBezTo>
                    <a:pt x="8246" y="2937"/>
                    <a:pt x="8520" y="2930"/>
                    <a:pt x="8520" y="2930"/>
                  </a:cubicBezTo>
                  <a:cubicBezTo>
                    <a:pt x="8520" y="2930"/>
                    <a:pt x="9608" y="2663"/>
                    <a:pt x="9630" y="1825"/>
                  </a:cubicBezTo>
                  <a:cubicBezTo>
                    <a:pt x="9632" y="1796"/>
                    <a:pt x="9629" y="1767"/>
                    <a:pt x="9631" y="1745"/>
                  </a:cubicBezTo>
                  <a:cubicBezTo>
                    <a:pt x="9624" y="1101"/>
                    <a:pt x="9265" y="1056"/>
                    <a:pt x="9165" y="1056"/>
                  </a:cubicBezTo>
                  <a:cubicBezTo>
                    <a:pt x="9149" y="1056"/>
                    <a:pt x="9140" y="1057"/>
                    <a:pt x="9140" y="1057"/>
                  </a:cubicBezTo>
                  <a:cubicBezTo>
                    <a:pt x="8388" y="1129"/>
                    <a:pt x="7677" y="1159"/>
                    <a:pt x="7011" y="1159"/>
                  </a:cubicBezTo>
                  <a:cubicBezTo>
                    <a:pt x="2996" y="1159"/>
                    <a:pt x="615" y="42"/>
                    <a:pt x="615" y="42"/>
                  </a:cubicBezTo>
                  <a:cubicBezTo>
                    <a:pt x="615" y="42"/>
                    <a:pt x="544" y="0"/>
                    <a:pt x="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3957888" y="3730725"/>
              <a:ext cx="238475" cy="49675"/>
            </a:xfrm>
            <a:custGeom>
              <a:avLst/>
              <a:gdLst/>
              <a:ahLst/>
              <a:cxnLst/>
              <a:rect l="l" t="t" r="r" b="b"/>
              <a:pathLst>
                <a:path w="9539" h="1987" extrusionOk="0">
                  <a:moveTo>
                    <a:pt x="1" y="0"/>
                  </a:moveTo>
                  <a:cubicBezTo>
                    <a:pt x="83" y="497"/>
                    <a:pt x="394" y="1008"/>
                    <a:pt x="843" y="1146"/>
                  </a:cubicBezTo>
                  <a:cubicBezTo>
                    <a:pt x="1711" y="1418"/>
                    <a:pt x="2419" y="1677"/>
                    <a:pt x="4864" y="1882"/>
                  </a:cubicBezTo>
                  <a:cubicBezTo>
                    <a:pt x="5930" y="1969"/>
                    <a:pt x="7000" y="1987"/>
                    <a:pt x="7686" y="1987"/>
                  </a:cubicBezTo>
                  <a:cubicBezTo>
                    <a:pt x="8143" y="1987"/>
                    <a:pt x="8429" y="1979"/>
                    <a:pt x="8429" y="1979"/>
                  </a:cubicBezTo>
                  <a:cubicBezTo>
                    <a:pt x="8429" y="1979"/>
                    <a:pt x="9341" y="1761"/>
                    <a:pt x="9510" y="1079"/>
                  </a:cubicBezTo>
                  <a:lnTo>
                    <a:pt x="9539" y="753"/>
                  </a:lnTo>
                  <a:lnTo>
                    <a:pt x="9539" y="753"/>
                  </a:lnTo>
                  <a:cubicBezTo>
                    <a:pt x="9539" y="753"/>
                    <a:pt x="8738" y="1109"/>
                    <a:pt x="6612" y="1109"/>
                  </a:cubicBezTo>
                  <a:cubicBezTo>
                    <a:pt x="5969" y="1109"/>
                    <a:pt x="5204" y="1077"/>
                    <a:pt x="4304" y="992"/>
                  </a:cubicBezTo>
                  <a:cubicBezTo>
                    <a:pt x="2169" y="791"/>
                    <a:pt x="798" y="35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3922213" y="4097625"/>
              <a:ext cx="240800" cy="60225"/>
            </a:xfrm>
            <a:custGeom>
              <a:avLst/>
              <a:gdLst/>
              <a:ahLst/>
              <a:cxnLst/>
              <a:rect l="l" t="t" r="r" b="b"/>
              <a:pathLst>
                <a:path w="9632" h="2409" extrusionOk="0">
                  <a:moveTo>
                    <a:pt x="82" y="1"/>
                  </a:moveTo>
                  <a:cubicBezTo>
                    <a:pt x="1" y="593"/>
                    <a:pt x="362" y="1384"/>
                    <a:pt x="934" y="1562"/>
                  </a:cubicBezTo>
                  <a:cubicBezTo>
                    <a:pt x="1802" y="1833"/>
                    <a:pt x="2510" y="2092"/>
                    <a:pt x="4955" y="2298"/>
                  </a:cubicBezTo>
                  <a:cubicBezTo>
                    <a:pt x="6036" y="2390"/>
                    <a:pt x="7121" y="2408"/>
                    <a:pt x="7805" y="2408"/>
                  </a:cubicBezTo>
                  <a:cubicBezTo>
                    <a:pt x="8246" y="2408"/>
                    <a:pt x="8520" y="2401"/>
                    <a:pt x="8520" y="2401"/>
                  </a:cubicBezTo>
                  <a:cubicBezTo>
                    <a:pt x="8520" y="2401"/>
                    <a:pt x="9608" y="2134"/>
                    <a:pt x="9630" y="1296"/>
                  </a:cubicBezTo>
                  <a:cubicBezTo>
                    <a:pt x="9632" y="1267"/>
                    <a:pt x="9629" y="1238"/>
                    <a:pt x="9631" y="1216"/>
                  </a:cubicBezTo>
                  <a:lnTo>
                    <a:pt x="9631" y="1216"/>
                  </a:lnTo>
                  <a:cubicBezTo>
                    <a:pt x="9387" y="1507"/>
                    <a:pt x="8205" y="1640"/>
                    <a:pt x="6786" y="1640"/>
                  </a:cubicBezTo>
                  <a:cubicBezTo>
                    <a:pt x="5517" y="1640"/>
                    <a:pt x="4059" y="1534"/>
                    <a:pt x="2910" y="1340"/>
                  </a:cubicBezTo>
                  <a:cubicBezTo>
                    <a:pt x="483" y="929"/>
                    <a:pt x="82"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3698613" y="3649350"/>
              <a:ext cx="262375" cy="794300"/>
            </a:xfrm>
            <a:custGeom>
              <a:avLst/>
              <a:gdLst/>
              <a:ahLst/>
              <a:cxnLst/>
              <a:rect l="l" t="t" r="r" b="b"/>
              <a:pathLst>
                <a:path w="10495" h="31772" extrusionOk="0">
                  <a:moveTo>
                    <a:pt x="5267" y="0"/>
                  </a:moveTo>
                  <a:cubicBezTo>
                    <a:pt x="5150" y="0"/>
                    <a:pt x="5033" y="52"/>
                    <a:pt x="4955" y="155"/>
                  </a:cubicBezTo>
                  <a:cubicBezTo>
                    <a:pt x="4533" y="702"/>
                    <a:pt x="4059" y="1207"/>
                    <a:pt x="3539" y="1662"/>
                  </a:cubicBezTo>
                  <a:cubicBezTo>
                    <a:pt x="2071" y="2930"/>
                    <a:pt x="10" y="4382"/>
                    <a:pt x="6" y="5587"/>
                  </a:cubicBezTo>
                  <a:cubicBezTo>
                    <a:pt x="1" y="7095"/>
                    <a:pt x="575" y="8185"/>
                    <a:pt x="1152" y="8899"/>
                  </a:cubicBezTo>
                  <a:cubicBezTo>
                    <a:pt x="1873" y="9794"/>
                    <a:pt x="2303" y="10896"/>
                    <a:pt x="2298" y="12046"/>
                  </a:cubicBezTo>
                  <a:lnTo>
                    <a:pt x="2227" y="31725"/>
                  </a:lnTo>
                  <a:lnTo>
                    <a:pt x="5153" y="31772"/>
                  </a:lnTo>
                  <a:lnTo>
                    <a:pt x="5458" y="31769"/>
                  </a:lnTo>
                  <a:lnTo>
                    <a:pt x="8079" y="31746"/>
                  </a:lnTo>
                  <a:lnTo>
                    <a:pt x="8150" y="12257"/>
                  </a:lnTo>
                  <a:cubicBezTo>
                    <a:pt x="8155" y="11103"/>
                    <a:pt x="8547" y="9973"/>
                    <a:pt x="9320" y="9114"/>
                  </a:cubicBezTo>
                  <a:cubicBezTo>
                    <a:pt x="9901" y="8470"/>
                    <a:pt x="10484" y="7386"/>
                    <a:pt x="10491" y="5626"/>
                  </a:cubicBezTo>
                  <a:cubicBezTo>
                    <a:pt x="10495" y="4419"/>
                    <a:pt x="8458" y="2953"/>
                    <a:pt x="7000" y="1674"/>
                  </a:cubicBezTo>
                  <a:cubicBezTo>
                    <a:pt x="6642" y="1356"/>
                    <a:pt x="6303" y="1015"/>
                    <a:pt x="5987" y="654"/>
                  </a:cubicBezTo>
                  <a:cubicBezTo>
                    <a:pt x="5975" y="637"/>
                    <a:pt x="5962" y="620"/>
                    <a:pt x="5947" y="606"/>
                  </a:cubicBezTo>
                  <a:cubicBezTo>
                    <a:pt x="5816" y="450"/>
                    <a:pt x="5701" y="308"/>
                    <a:pt x="5609" y="189"/>
                  </a:cubicBezTo>
                  <a:cubicBezTo>
                    <a:pt x="5591" y="167"/>
                    <a:pt x="5582" y="157"/>
                    <a:pt x="5582" y="157"/>
                  </a:cubicBezTo>
                  <a:cubicBezTo>
                    <a:pt x="5504" y="53"/>
                    <a:pt x="5385" y="0"/>
                    <a:pt x="5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8"/>
            <p:cNvSpPr/>
            <p:nvPr/>
          </p:nvSpPr>
          <p:spPr>
            <a:xfrm>
              <a:off x="3833088" y="3665700"/>
              <a:ext cx="127900" cy="777875"/>
            </a:xfrm>
            <a:custGeom>
              <a:avLst/>
              <a:gdLst/>
              <a:ahLst/>
              <a:cxnLst/>
              <a:rect l="l" t="t" r="r" b="b"/>
              <a:pathLst>
                <a:path w="5116" h="31115" extrusionOk="0">
                  <a:moveTo>
                    <a:pt x="607" y="0"/>
                  </a:moveTo>
                  <a:lnTo>
                    <a:pt x="607" y="0"/>
                  </a:lnTo>
                  <a:cubicBezTo>
                    <a:pt x="1329" y="953"/>
                    <a:pt x="2758" y="3146"/>
                    <a:pt x="2502" y="5361"/>
                  </a:cubicBezTo>
                  <a:cubicBezTo>
                    <a:pt x="2160" y="8307"/>
                    <a:pt x="353" y="9308"/>
                    <a:pt x="163" y="10427"/>
                  </a:cubicBezTo>
                  <a:cubicBezTo>
                    <a:pt x="1" y="11394"/>
                    <a:pt x="63" y="27069"/>
                    <a:pt x="79" y="31115"/>
                  </a:cubicBezTo>
                  <a:lnTo>
                    <a:pt x="2700" y="31092"/>
                  </a:lnTo>
                  <a:lnTo>
                    <a:pt x="2771" y="11603"/>
                  </a:lnTo>
                  <a:cubicBezTo>
                    <a:pt x="2776" y="10449"/>
                    <a:pt x="3168" y="9319"/>
                    <a:pt x="3941" y="8460"/>
                  </a:cubicBezTo>
                  <a:cubicBezTo>
                    <a:pt x="4522" y="7816"/>
                    <a:pt x="5105" y="6732"/>
                    <a:pt x="5112" y="4972"/>
                  </a:cubicBezTo>
                  <a:cubicBezTo>
                    <a:pt x="5116" y="3765"/>
                    <a:pt x="3079" y="2299"/>
                    <a:pt x="1621" y="1020"/>
                  </a:cubicBezTo>
                  <a:cubicBezTo>
                    <a:pt x="1263" y="702"/>
                    <a:pt x="924" y="361"/>
                    <a:pt x="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8"/>
            <p:cNvSpPr/>
            <p:nvPr/>
          </p:nvSpPr>
          <p:spPr>
            <a:xfrm>
              <a:off x="3736763" y="3902600"/>
              <a:ext cx="185725" cy="47100"/>
            </a:xfrm>
            <a:custGeom>
              <a:avLst/>
              <a:gdLst/>
              <a:ahLst/>
              <a:cxnLst/>
              <a:rect l="l" t="t" r="r" b="b"/>
              <a:pathLst>
                <a:path w="7429" h="1884" extrusionOk="0">
                  <a:moveTo>
                    <a:pt x="277" y="1"/>
                  </a:moveTo>
                  <a:cubicBezTo>
                    <a:pt x="174" y="1"/>
                    <a:pt x="28" y="65"/>
                    <a:pt x="5" y="419"/>
                  </a:cubicBezTo>
                  <a:lnTo>
                    <a:pt x="5" y="437"/>
                  </a:lnTo>
                  <a:cubicBezTo>
                    <a:pt x="0" y="544"/>
                    <a:pt x="12" y="651"/>
                    <a:pt x="39" y="755"/>
                  </a:cubicBezTo>
                  <a:cubicBezTo>
                    <a:pt x="135" y="1131"/>
                    <a:pt x="408" y="1503"/>
                    <a:pt x="761" y="1580"/>
                  </a:cubicBezTo>
                  <a:cubicBezTo>
                    <a:pt x="1441" y="1731"/>
                    <a:pt x="1999" y="1883"/>
                    <a:pt x="3859" y="1883"/>
                  </a:cubicBezTo>
                  <a:cubicBezTo>
                    <a:pt x="3872" y="1883"/>
                    <a:pt x="3885" y="1883"/>
                    <a:pt x="3898" y="1883"/>
                  </a:cubicBezTo>
                  <a:cubicBezTo>
                    <a:pt x="5273" y="1879"/>
                    <a:pt x="6644" y="1725"/>
                    <a:pt x="6644" y="1725"/>
                  </a:cubicBezTo>
                  <a:cubicBezTo>
                    <a:pt x="6644" y="1725"/>
                    <a:pt x="7330" y="1497"/>
                    <a:pt x="7416" y="963"/>
                  </a:cubicBezTo>
                  <a:cubicBezTo>
                    <a:pt x="7425" y="912"/>
                    <a:pt x="7428" y="860"/>
                    <a:pt x="7425" y="808"/>
                  </a:cubicBezTo>
                  <a:cubicBezTo>
                    <a:pt x="7424" y="777"/>
                    <a:pt x="7422" y="746"/>
                    <a:pt x="7417" y="716"/>
                  </a:cubicBezTo>
                  <a:lnTo>
                    <a:pt x="7417" y="711"/>
                  </a:lnTo>
                  <a:cubicBezTo>
                    <a:pt x="7366" y="288"/>
                    <a:pt x="7138" y="242"/>
                    <a:pt x="7042" y="242"/>
                  </a:cubicBezTo>
                  <a:cubicBezTo>
                    <a:pt x="7015" y="242"/>
                    <a:pt x="6999" y="246"/>
                    <a:pt x="6999" y="246"/>
                  </a:cubicBezTo>
                  <a:cubicBezTo>
                    <a:pt x="5883" y="448"/>
                    <a:pt x="4878" y="522"/>
                    <a:pt x="4007" y="522"/>
                  </a:cubicBezTo>
                  <a:cubicBezTo>
                    <a:pt x="1734" y="522"/>
                    <a:pt x="382" y="22"/>
                    <a:pt x="382" y="22"/>
                  </a:cubicBezTo>
                  <a:cubicBezTo>
                    <a:pt x="382" y="22"/>
                    <a:pt x="337" y="1"/>
                    <a:pt x="2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8"/>
            <p:cNvSpPr/>
            <p:nvPr/>
          </p:nvSpPr>
          <p:spPr>
            <a:xfrm>
              <a:off x="3735188" y="4194775"/>
              <a:ext cx="187075" cy="47000"/>
            </a:xfrm>
            <a:custGeom>
              <a:avLst/>
              <a:gdLst/>
              <a:ahLst/>
              <a:cxnLst/>
              <a:rect l="l" t="t" r="r" b="b"/>
              <a:pathLst>
                <a:path w="7483" h="1880" extrusionOk="0">
                  <a:moveTo>
                    <a:pt x="296" y="0"/>
                  </a:moveTo>
                  <a:cubicBezTo>
                    <a:pt x="193" y="0"/>
                    <a:pt x="49" y="65"/>
                    <a:pt x="25" y="419"/>
                  </a:cubicBezTo>
                  <a:lnTo>
                    <a:pt x="25" y="432"/>
                  </a:lnTo>
                  <a:cubicBezTo>
                    <a:pt x="1" y="892"/>
                    <a:pt x="331" y="1476"/>
                    <a:pt x="781" y="1576"/>
                  </a:cubicBezTo>
                  <a:cubicBezTo>
                    <a:pt x="1463" y="1728"/>
                    <a:pt x="2022" y="1879"/>
                    <a:pt x="3899" y="1879"/>
                  </a:cubicBezTo>
                  <a:cubicBezTo>
                    <a:pt x="3906" y="1879"/>
                    <a:pt x="3912" y="1879"/>
                    <a:pt x="3919" y="1879"/>
                  </a:cubicBezTo>
                  <a:cubicBezTo>
                    <a:pt x="5293" y="1879"/>
                    <a:pt x="6664" y="1725"/>
                    <a:pt x="6664" y="1725"/>
                  </a:cubicBezTo>
                  <a:cubicBezTo>
                    <a:pt x="6664" y="1725"/>
                    <a:pt x="7483" y="1450"/>
                    <a:pt x="7446" y="804"/>
                  </a:cubicBezTo>
                  <a:cubicBezTo>
                    <a:pt x="7446" y="783"/>
                    <a:pt x="7441" y="760"/>
                    <a:pt x="7441" y="742"/>
                  </a:cubicBezTo>
                  <a:cubicBezTo>
                    <a:pt x="7398" y="290"/>
                    <a:pt x="7161" y="242"/>
                    <a:pt x="7062" y="242"/>
                  </a:cubicBezTo>
                  <a:cubicBezTo>
                    <a:pt x="7036" y="242"/>
                    <a:pt x="7019" y="245"/>
                    <a:pt x="7019" y="245"/>
                  </a:cubicBezTo>
                  <a:cubicBezTo>
                    <a:pt x="5903" y="448"/>
                    <a:pt x="4896" y="522"/>
                    <a:pt x="4026" y="522"/>
                  </a:cubicBezTo>
                  <a:cubicBezTo>
                    <a:pt x="1755" y="522"/>
                    <a:pt x="403" y="22"/>
                    <a:pt x="403" y="22"/>
                  </a:cubicBezTo>
                  <a:cubicBezTo>
                    <a:pt x="403" y="22"/>
                    <a:pt x="356" y="0"/>
                    <a:pt x="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8"/>
            <p:cNvSpPr/>
            <p:nvPr/>
          </p:nvSpPr>
          <p:spPr>
            <a:xfrm>
              <a:off x="3737713" y="3920375"/>
              <a:ext cx="184475" cy="29325"/>
            </a:xfrm>
            <a:custGeom>
              <a:avLst/>
              <a:gdLst/>
              <a:ahLst/>
              <a:cxnLst/>
              <a:rect l="l" t="t" r="r" b="b"/>
              <a:pathLst>
                <a:path w="7379" h="1173" extrusionOk="0">
                  <a:moveTo>
                    <a:pt x="7379" y="0"/>
                  </a:moveTo>
                  <a:cubicBezTo>
                    <a:pt x="7378" y="0"/>
                    <a:pt x="6424" y="525"/>
                    <a:pt x="3603" y="525"/>
                  </a:cubicBezTo>
                  <a:cubicBezTo>
                    <a:pt x="3527" y="525"/>
                    <a:pt x="3450" y="525"/>
                    <a:pt x="3371" y="524"/>
                  </a:cubicBezTo>
                  <a:cubicBezTo>
                    <a:pt x="1718" y="509"/>
                    <a:pt x="637" y="262"/>
                    <a:pt x="1" y="44"/>
                  </a:cubicBezTo>
                  <a:lnTo>
                    <a:pt x="1" y="44"/>
                  </a:lnTo>
                  <a:cubicBezTo>
                    <a:pt x="96" y="420"/>
                    <a:pt x="369" y="792"/>
                    <a:pt x="723" y="869"/>
                  </a:cubicBezTo>
                  <a:cubicBezTo>
                    <a:pt x="1402" y="1020"/>
                    <a:pt x="1960" y="1172"/>
                    <a:pt x="3821" y="1172"/>
                  </a:cubicBezTo>
                  <a:cubicBezTo>
                    <a:pt x="3834" y="1172"/>
                    <a:pt x="3847" y="1172"/>
                    <a:pt x="3860" y="1172"/>
                  </a:cubicBezTo>
                  <a:cubicBezTo>
                    <a:pt x="5235" y="1168"/>
                    <a:pt x="6606" y="1014"/>
                    <a:pt x="6606" y="1014"/>
                  </a:cubicBezTo>
                  <a:cubicBezTo>
                    <a:pt x="6606" y="1014"/>
                    <a:pt x="7292" y="786"/>
                    <a:pt x="7378" y="252"/>
                  </a:cubicBezTo>
                  <a:lnTo>
                    <a:pt x="73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3735188" y="4205550"/>
              <a:ext cx="187075" cy="36225"/>
            </a:xfrm>
            <a:custGeom>
              <a:avLst/>
              <a:gdLst/>
              <a:ahLst/>
              <a:cxnLst/>
              <a:rect l="l" t="t" r="r" b="b"/>
              <a:pathLst>
                <a:path w="7483" h="1449" extrusionOk="0">
                  <a:moveTo>
                    <a:pt x="25" y="1"/>
                  </a:moveTo>
                  <a:cubicBezTo>
                    <a:pt x="1" y="461"/>
                    <a:pt x="331" y="1045"/>
                    <a:pt x="781" y="1145"/>
                  </a:cubicBezTo>
                  <a:cubicBezTo>
                    <a:pt x="1463" y="1297"/>
                    <a:pt x="2022" y="1448"/>
                    <a:pt x="3899" y="1448"/>
                  </a:cubicBezTo>
                  <a:cubicBezTo>
                    <a:pt x="3906" y="1448"/>
                    <a:pt x="3912" y="1448"/>
                    <a:pt x="3919" y="1448"/>
                  </a:cubicBezTo>
                  <a:cubicBezTo>
                    <a:pt x="5293" y="1448"/>
                    <a:pt x="6664" y="1294"/>
                    <a:pt x="6664" y="1294"/>
                  </a:cubicBezTo>
                  <a:cubicBezTo>
                    <a:pt x="6664" y="1294"/>
                    <a:pt x="7483" y="1019"/>
                    <a:pt x="7446" y="373"/>
                  </a:cubicBezTo>
                  <a:cubicBezTo>
                    <a:pt x="7446" y="352"/>
                    <a:pt x="7441" y="329"/>
                    <a:pt x="7441" y="311"/>
                  </a:cubicBezTo>
                  <a:cubicBezTo>
                    <a:pt x="7189" y="670"/>
                    <a:pt x="5297" y="893"/>
                    <a:pt x="3579" y="893"/>
                  </a:cubicBezTo>
                  <a:cubicBezTo>
                    <a:pt x="3125" y="893"/>
                    <a:pt x="2682" y="878"/>
                    <a:pt x="2286" y="845"/>
                  </a:cubicBezTo>
                  <a:cubicBezTo>
                    <a:pt x="394" y="688"/>
                    <a:pt x="25" y="1"/>
                    <a:pt x="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3227063" y="3078200"/>
              <a:ext cx="276225" cy="261600"/>
            </a:xfrm>
            <a:custGeom>
              <a:avLst/>
              <a:gdLst/>
              <a:ahLst/>
              <a:cxnLst/>
              <a:rect l="l" t="t" r="r" b="b"/>
              <a:pathLst>
                <a:path w="11049" h="10464" extrusionOk="0">
                  <a:moveTo>
                    <a:pt x="4412" y="1"/>
                  </a:moveTo>
                  <a:cubicBezTo>
                    <a:pt x="4311" y="1"/>
                    <a:pt x="4168" y="28"/>
                    <a:pt x="3985" y="87"/>
                  </a:cubicBezTo>
                  <a:cubicBezTo>
                    <a:pt x="3985" y="87"/>
                    <a:pt x="50" y="1247"/>
                    <a:pt x="21" y="5412"/>
                  </a:cubicBezTo>
                  <a:cubicBezTo>
                    <a:pt x="1" y="8573"/>
                    <a:pt x="2572" y="10464"/>
                    <a:pt x="5318" y="10464"/>
                  </a:cubicBezTo>
                  <a:cubicBezTo>
                    <a:pt x="7444" y="10464"/>
                    <a:pt x="9674" y="9331"/>
                    <a:pt x="10888" y="6777"/>
                  </a:cubicBezTo>
                  <a:cubicBezTo>
                    <a:pt x="10888" y="6777"/>
                    <a:pt x="11049" y="6504"/>
                    <a:pt x="10951" y="6473"/>
                  </a:cubicBezTo>
                  <a:cubicBezTo>
                    <a:pt x="10945" y="6471"/>
                    <a:pt x="10939" y="6470"/>
                    <a:pt x="10931" y="6470"/>
                  </a:cubicBezTo>
                  <a:cubicBezTo>
                    <a:pt x="10851" y="6470"/>
                    <a:pt x="10661" y="6577"/>
                    <a:pt x="10258" y="6916"/>
                  </a:cubicBezTo>
                  <a:cubicBezTo>
                    <a:pt x="9798" y="7305"/>
                    <a:pt x="8851" y="7570"/>
                    <a:pt x="7799" y="7570"/>
                  </a:cubicBezTo>
                  <a:cubicBezTo>
                    <a:pt x="6403" y="7570"/>
                    <a:pt x="4822" y="7103"/>
                    <a:pt x="3950" y="5841"/>
                  </a:cubicBezTo>
                  <a:cubicBezTo>
                    <a:pt x="2302" y="3462"/>
                    <a:pt x="3970" y="780"/>
                    <a:pt x="4367" y="414"/>
                  </a:cubicBezTo>
                  <a:cubicBezTo>
                    <a:pt x="4554" y="242"/>
                    <a:pt x="4618" y="118"/>
                    <a:pt x="4571" y="52"/>
                  </a:cubicBezTo>
                  <a:cubicBezTo>
                    <a:pt x="4547" y="19"/>
                    <a:pt x="4493" y="1"/>
                    <a:pt x="4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3227063" y="3078200"/>
              <a:ext cx="276225" cy="261600"/>
            </a:xfrm>
            <a:custGeom>
              <a:avLst/>
              <a:gdLst/>
              <a:ahLst/>
              <a:cxnLst/>
              <a:rect l="l" t="t" r="r" b="b"/>
              <a:pathLst>
                <a:path w="11049" h="10464" extrusionOk="0">
                  <a:moveTo>
                    <a:pt x="4412" y="1"/>
                  </a:moveTo>
                  <a:cubicBezTo>
                    <a:pt x="4311" y="1"/>
                    <a:pt x="4168" y="28"/>
                    <a:pt x="3985" y="87"/>
                  </a:cubicBezTo>
                  <a:cubicBezTo>
                    <a:pt x="3985" y="87"/>
                    <a:pt x="50" y="1247"/>
                    <a:pt x="21" y="5412"/>
                  </a:cubicBezTo>
                  <a:cubicBezTo>
                    <a:pt x="1" y="8573"/>
                    <a:pt x="2572" y="10464"/>
                    <a:pt x="5318" y="10464"/>
                  </a:cubicBezTo>
                  <a:cubicBezTo>
                    <a:pt x="7444" y="10464"/>
                    <a:pt x="9674" y="9331"/>
                    <a:pt x="10888" y="6777"/>
                  </a:cubicBezTo>
                  <a:cubicBezTo>
                    <a:pt x="10888" y="6777"/>
                    <a:pt x="11049" y="6504"/>
                    <a:pt x="10951" y="6473"/>
                  </a:cubicBezTo>
                  <a:lnTo>
                    <a:pt x="10951" y="6473"/>
                  </a:lnTo>
                  <a:cubicBezTo>
                    <a:pt x="10580" y="7169"/>
                    <a:pt x="8837" y="8438"/>
                    <a:pt x="7960" y="8753"/>
                  </a:cubicBezTo>
                  <a:cubicBezTo>
                    <a:pt x="7402" y="8953"/>
                    <a:pt x="6717" y="9204"/>
                    <a:pt x="5880" y="9204"/>
                  </a:cubicBezTo>
                  <a:cubicBezTo>
                    <a:pt x="5399" y="9204"/>
                    <a:pt x="4868" y="9121"/>
                    <a:pt x="4283" y="8899"/>
                  </a:cubicBezTo>
                  <a:cubicBezTo>
                    <a:pt x="3679" y="8669"/>
                    <a:pt x="3198" y="8305"/>
                    <a:pt x="2831" y="7939"/>
                  </a:cubicBezTo>
                  <a:cubicBezTo>
                    <a:pt x="2062" y="7172"/>
                    <a:pt x="1585" y="6145"/>
                    <a:pt x="1514" y="5062"/>
                  </a:cubicBezTo>
                  <a:cubicBezTo>
                    <a:pt x="1309" y="1930"/>
                    <a:pt x="4570" y="53"/>
                    <a:pt x="4570" y="53"/>
                  </a:cubicBezTo>
                  <a:lnTo>
                    <a:pt x="4571" y="52"/>
                  </a:lnTo>
                  <a:cubicBezTo>
                    <a:pt x="4547" y="19"/>
                    <a:pt x="4493" y="1"/>
                    <a:pt x="4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3331588" y="3290800"/>
              <a:ext cx="35175" cy="10825"/>
            </a:xfrm>
            <a:custGeom>
              <a:avLst/>
              <a:gdLst/>
              <a:ahLst/>
              <a:cxnLst/>
              <a:rect l="l" t="t" r="r" b="b"/>
              <a:pathLst>
                <a:path w="1407" h="433" extrusionOk="0">
                  <a:moveTo>
                    <a:pt x="56" y="1"/>
                  </a:moveTo>
                  <a:cubicBezTo>
                    <a:pt x="20" y="1"/>
                    <a:pt x="1" y="60"/>
                    <a:pt x="37" y="80"/>
                  </a:cubicBezTo>
                  <a:cubicBezTo>
                    <a:pt x="239" y="191"/>
                    <a:pt x="454" y="278"/>
                    <a:pt x="676" y="341"/>
                  </a:cubicBezTo>
                  <a:cubicBezTo>
                    <a:pt x="784" y="372"/>
                    <a:pt x="895" y="396"/>
                    <a:pt x="1006" y="416"/>
                  </a:cubicBezTo>
                  <a:cubicBezTo>
                    <a:pt x="1034" y="421"/>
                    <a:pt x="1062" y="426"/>
                    <a:pt x="1090" y="429"/>
                  </a:cubicBezTo>
                  <a:cubicBezTo>
                    <a:pt x="1100" y="430"/>
                    <a:pt x="1110" y="431"/>
                    <a:pt x="1120" y="431"/>
                  </a:cubicBezTo>
                  <a:cubicBezTo>
                    <a:pt x="1136" y="431"/>
                    <a:pt x="1152" y="430"/>
                    <a:pt x="1168" y="430"/>
                  </a:cubicBezTo>
                  <a:cubicBezTo>
                    <a:pt x="1172" y="430"/>
                    <a:pt x="1175" y="430"/>
                    <a:pt x="1179" y="430"/>
                  </a:cubicBezTo>
                  <a:cubicBezTo>
                    <a:pt x="1217" y="432"/>
                    <a:pt x="1255" y="433"/>
                    <a:pt x="1293" y="433"/>
                  </a:cubicBezTo>
                  <a:cubicBezTo>
                    <a:pt x="1315" y="433"/>
                    <a:pt x="1337" y="433"/>
                    <a:pt x="1359" y="432"/>
                  </a:cubicBezTo>
                  <a:cubicBezTo>
                    <a:pt x="1395" y="431"/>
                    <a:pt x="1407" y="374"/>
                    <a:pt x="1368" y="366"/>
                  </a:cubicBezTo>
                  <a:cubicBezTo>
                    <a:pt x="1314" y="355"/>
                    <a:pt x="1258" y="343"/>
                    <a:pt x="1204" y="331"/>
                  </a:cubicBezTo>
                  <a:cubicBezTo>
                    <a:pt x="1176" y="326"/>
                    <a:pt x="1151" y="313"/>
                    <a:pt x="1124" y="308"/>
                  </a:cubicBezTo>
                  <a:cubicBezTo>
                    <a:pt x="1096" y="302"/>
                    <a:pt x="1068" y="299"/>
                    <a:pt x="1040" y="293"/>
                  </a:cubicBezTo>
                  <a:cubicBezTo>
                    <a:pt x="929" y="274"/>
                    <a:pt x="818" y="249"/>
                    <a:pt x="709" y="220"/>
                  </a:cubicBezTo>
                  <a:cubicBezTo>
                    <a:pt x="492" y="162"/>
                    <a:pt x="278" y="90"/>
                    <a:pt x="70" y="4"/>
                  </a:cubicBezTo>
                  <a:cubicBezTo>
                    <a:pt x="65" y="2"/>
                    <a:pt x="60"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3374938" y="3296900"/>
              <a:ext cx="32900" cy="6000"/>
            </a:xfrm>
            <a:custGeom>
              <a:avLst/>
              <a:gdLst/>
              <a:ahLst/>
              <a:cxnLst/>
              <a:rect l="l" t="t" r="r" b="b"/>
              <a:pathLst>
                <a:path w="1316" h="240" extrusionOk="0">
                  <a:moveTo>
                    <a:pt x="1234" y="0"/>
                  </a:moveTo>
                  <a:cubicBezTo>
                    <a:pt x="1218" y="0"/>
                    <a:pt x="1202" y="2"/>
                    <a:pt x="1187" y="6"/>
                  </a:cubicBezTo>
                  <a:cubicBezTo>
                    <a:pt x="1163" y="12"/>
                    <a:pt x="1138" y="17"/>
                    <a:pt x="1114" y="23"/>
                  </a:cubicBezTo>
                  <a:cubicBezTo>
                    <a:pt x="1065" y="33"/>
                    <a:pt x="1015" y="44"/>
                    <a:pt x="966" y="54"/>
                  </a:cubicBezTo>
                  <a:cubicBezTo>
                    <a:pt x="868" y="74"/>
                    <a:pt x="769" y="89"/>
                    <a:pt x="670" y="97"/>
                  </a:cubicBezTo>
                  <a:cubicBezTo>
                    <a:pt x="538" y="109"/>
                    <a:pt x="406" y="113"/>
                    <a:pt x="275" y="113"/>
                  </a:cubicBezTo>
                  <a:cubicBezTo>
                    <a:pt x="205" y="113"/>
                    <a:pt x="134" y="112"/>
                    <a:pt x="64" y="111"/>
                  </a:cubicBezTo>
                  <a:cubicBezTo>
                    <a:pt x="64" y="111"/>
                    <a:pt x="63" y="111"/>
                    <a:pt x="63" y="111"/>
                  </a:cubicBezTo>
                  <a:cubicBezTo>
                    <a:pt x="13" y="111"/>
                    <a:pt x="1" y="190"/>
                    <a:pt x="51" y="201"/>
                  </a:cubicBezTo>
                  <a:cubicBezTo>
                    <a:pt x="183" y="228"/>
                    <a:pt x="317" y="240"/>
                    <a:pt x="451" y="240"/>
                  </a:cubicBezTo>
                  <a:cubicBezTo>
                    <a:pt x="526" y="240"/>
                    <a:pt x="601" y="236"/>
                    <a:pt x="676" y="230"/>
                  </a:cubicBezTo>
                  <a:cubicBezTo>
                    <a:pt x="782" y="220"/>
                    <a:pt x="886" y="205"/>
                    <a:pt x="991" y="186"/>
                  </a:cubicBezTo>
                  <a:cubicBezTo>
                    <a:pt x="1040" y="177"/>
                    <a:pt x="1088" y="165"/>
                    <a:pt x="1136" y="152"/>
                  </a:cubicBezTo>
                  <a:cubicBezTo>
                    <a:pt x="1189" y="137"/>
                    <a:pt x="1246" y="128"/>
                    <a:pt x="1289" y="90"/>
                  </a:cubicBezTo>
                  <a:cubicBezTo>
                    <a:pt x="1315" y="65"/>
                    <a:pt x="1304" y="9"/>
                    <a:pt x="1265" y="3"/>
                  </a:cubicBezTo>
                  <a:cubicBezTo>
                    <a:pt x="1255" y="1"/>
                    <a:pt x="1244" y="0"/>
                    <a:pt x="1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8"/>
            <p:cNvSpPr/>
            <p:nvPr/>
          </p:nvSpPr>
          <p:spPr>
            <a:xfrm>
              <a:off x="3421363" y="3286225"/>
              <a:ext cx="20000" cy="6775"/>
            </a:xfrm>
            <a:custGeom>
              <a:avLst/>
              <a:gdLst/>
              <a:ahLst/>
              <a:cxnLst/>
              <a:rect l="l" t="t" r="r" b="b"/>
              <a:pathLst>
                <a:path w="800" h="271" extrusionOk="0">
                  <a:moveTo>
                    <a:pt x="744" y="1"/>
                  </a:moveTo>
                  <a:cubicBezTo>
                    <a:pt x="742" y="1"/>
                    <a:pt x="740" y="1"/>
                    <a:pt x="737" y="1"/>
                  </a:cubicBezTo>
                  <a:cubicBezTo>
                    <a:pt x="618" y="17"/>
                    <a:pt x="504" y="61"/>
                    <a:pt x="390" y="93"/>
                  </a:cubicBezTo>
                  <a:cubicBezTo>
                    <a:pt x="276" y="126"/>
                    <a:pt x="159" y="160"/>
                    <a:pt x="44" y="189"/>
                  </a:cubicBezTo>
                  <a:cubicBezTo>
                    <a:pt x="0" y="199"/>
                    <a:pt x="6" y="271"/>
                    <a:pt x="50" y="271"/>
                  </a:cubicBezTo>
                  <a:cubicBezTo>
                    <a:pt x="52" y="271"/>
                    <a:pt x="53" y="271"/>
                    <a:pt x="54" y="271"/>
                  </a:cubicBezTo>
                  <a:cubicBezTo>
                    <a:pt x="178" y="261"/>
                    <a:pt x="300" y="240"/>
                    <a:pt x="421" y="208"/>
                  </a:cubicBezTo>
                  <a:cubicBezTo>
                    <a:pt x="539" y="176"/>
                    <a:pt x="665" y="139"/>
                    <a:pt x="766" y="69"/>
                  </a:cubicBezTo>
                  <a:cubicBezTo>
                    <a:pt x="800" y="45"/>
                    <a:pt x="781" y="1"/>
                    <a:pt x="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8"/>
            <p:cNvSpPr/>
            <p:nvPr/>
          </p:nvSpPr>
          <p:spPr>
            <a:xfrm>
              <a:off x="3298838" y="3268450"/>
              <a:ext cx="22600" cy="15425"/>
            </a:xfrm>
            <a:custGeom>
              <a:avLst/>
              <a:gdLst/>
              <a:ahLst/>
              <a:cxnLst/>
              <a:rect l="l" t="t" r="r" b="b"/>
              <a:pathLst>
                <a:path w="904" h="617" extrusionOk="0">
                  <a:moveTo>
                    <a:pt x="55" y="0"/>
                  </a:moveTo>
                  <a:cubicBezTo>
                    <a:pt x="26" y="0"/>
                    <a:pt x="0" y="42"/>
                    <a:pt x="28" y="64"/>
                  </a:cubicBezTo>
                  <a:cubicBezTo>
                    <a:pt x="154" y="166"/>
                    <a:pt x="281" y="266"/>
                    <a:pt x="414" y="358"/>
                  </a:cubicBezTo>
                  <a:cubicBezTo>
                    <a:pt x="479" y="405"/>
                    <a:pt x="546" y="449"/>
                    <a:pt x="613" y="494"/>
                  </a:cubicBezTo>
                  <a:cubicBezTo>
                    <a:pt x="646" y="516"/>
                    <a:pt x="680" y="537"/>
                    <a:pt x="714" y="558"/>
                  </a:cubicBezTo>
                  <a:cubicBezTo>
                    <a:pt x="751" y="581"/>
                    <a:pt x="785" y="604"/>
                    <a:pt x="827" y="615"/>
                  </a:cubicBezTo>
                  <a:cubicBezTo>
                    <a:pt x="832" y="616"/>
                    <a:pt x="836" y="616"/>
                    <a:pt x="840" y="616"/>
                  </a:cubicBezTo>
                  <a:cubicBezTo>
                    <a:pt x="879" y="616"/>
                    <a:pt x="904" y="567"/>
                    <a:pt x="873" y="535"/>
                  </a:cubicBezTo>
                  <a:cubicBezTo>
                    <a:pt x="846" y="504"/>
                    <a:pt x="811" y="485"/>
                    <a:pt x="776" y="464"/>
                  </a:cubicBezTo>
                  <a:cubicBezTo>
                    <a:pt x="742" y="442"/>
                    <a:pt x="709" y="421"/>
                    <a:pt x="675" y="400"/>
                  </a:cubicBezTo>
                  <a:cubicBezTo>
                    <a:pt x="607" y="358"/>
                    <a:pt x="539" y="316"/>
                    <a:pt x="472" y="271"/>
                  </a:cubicBezTo>
                  <a:cubicBezTo>
                    <a:pt x="337" y="184"/>
                    <a:pt x="204" y="97"/>
                    <a:pt x="72" y="6"/>
                  </a:cubicBezTo>
                  <a:cubicBezTo>
                    <a:pt x="67" y="2"/>
                    <a:pt x="61" y="0"/>
                    <a:pt x="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3275863" y="3226525"/>
              <a:ext cx="15550" cy="30150"/>
            </a:xfrm>
            <a:custGeom>
              <a:avLst/>
              <a:gdLst/>
              <a:ahLst/>
              <a:cxnLst/>
              <a:rect l="l" t="t" r="r" b="b"/>
              <a:pathLst>
                <a:path w="622" h="1206" extrusionOk="0">
                  <a:moveTo>
                    <a:pt x="51" y="1"/>
                  </a:moveTo>
                  <a:cubicBezTo>
                    <a:pt x="34" y="1"/>
                    <a:pt x="14" y="13"/>
                    <a:pt x="13" y="33"/>
                  </a:cubicBezTo>
                  <a:cubicBezTo>
                    <a:pt x="1" y="140"/>
                    <a:pt x="9" y="248"/>
                    <a:pt x="38" y="352"/>
                  </a:cubicBezTo>
                  <a:cubicBezTo>
                    <a:pt x="66" y="457"/>
                    <a:pt x="104" y="560"/>
                    <a:pt x="155" y="657"/>
                  </a:cubicBezTo>
                  <a:cubicBezTo>
                    <a:pt x="206" y="754"/>
                    <a:pt x="263" y="847"/>
                    <a:pt x="326" y="937"/>
                  </a:cubicBezTo>
                  <a:cubicBezTo>
                    <a:pt x="389" y="1026"/>
                    <a:pt x="454" y="1121"/>
                    <a:pt x="535" y="1193"/>
                  </a:cubicBezTo>
                  <a:cubicBezTo>
                    <a:pt x="545" y="1202"/>
                    <a:pt x="555" y="1205"/>
                    <a:pt x="565" y="1205"/>
                  </a:cubicBezTo>
                  <a:cubicBezTo>
                    <a:pt x="595" y="1205"/>
                    <a:pt x="622" y="1173"/>
                    <a:pt x="604" y="1140"/>
                  </a:cubicBezTo>
                  <a:lnTo>
                    <a:pt x="604" y="1139"/>
                  </a:lnTo>
                  <a:cubicBezTo>
                    <a:pt x="560" y="1045"/>
                    <a:pt x="493" y="960"/>
                    <a:pt x="436" y="872"/>
                  </a:cubicBezTo>
                  <a:cubicBezTo>
                    <a:pt x="378" y="784"/>
                    <a:pt x="322" y="694"/>
                    <a:pt x="272" y="600"/>
                  </a:cubicBezTo>
                  <a:cubicBezTo>
                    <a:pt x="226" y="509"/>
                    <a:pt x="180" y="419"/>
                    <a:pt x="148" y="322"/>
                  </a:cubicBezTo>
                  <a:cubicBezTo>
                    <a:pt x="115" y="225"/>
                    <a:pt x="92" y="125"/>
                    <a:pt x="76" y="24"/>
                  </a:cubicBezTo>
                  <a:cubicBezTo>
                    <a:pt x="74" y="7"/>
                    <a:pt x="63"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3271163" y="3166225"/>
              <a:ext cx="7650" cy="37175"/>
            </a:xfrm>
            <a:custGeom>
              <a:avLst/>
              <a:gdLst/>
              <a:ahLst/>
              <a:cxnLst/>
              <a:rect l="l" t="t" r="r" b="b"/>
              <a:pathLst>
                <a:path w="306" h="1487" extrusionOk="0">
                  <a:moveTo>
                    <a:pt x="272" y="1"/>
                  </a:moveTo>
                  <a:cubicBezTo>
                    <a:pt x="264" y="1"/>
                    <a:pt x="255" y="5"/>
                    <a:pt x="250" y="15"/>
                  </a:cubicBezTo>
                  <a:cubicBezTo>
                    <a:pt x="194" y="123"/>
                    <a:pt x="149" y="237"/>
                    <a:pt x="117" y="356"/>
                  </a:cubicBezTo>
                  <a:cubicBezTo>
                    <a:pt x="85" y="475"/>
                    <a:pt x="60" y="597"/>
                    <a:pt x="42" y="719"/>
                  </a:cubicBezTo>
                  <a:cubicBezTo>
                    <a:pt x="5" y="964"/>
                    <a:pt x="0" y="1212"/>
                    <a:pt x="27" y="1458"/>
                  </a:cubicBezTo>
                  <a:cubicBezTo>
                    <a:pt x="28" y="1477"/>
                    <a:pt x="43" y="1486"/>
                    <a:pt x="57" y="1486"/>
                  </a:cubicBezTo>
                  <a:cubicBezTo>
                    <a:pt x="71" y="1486"/>
                    <a:pt x="85" y="1477"/>
                    <a:pt x="85" y="1458"/>
                  </a:cubicBezTo>
                  <a:cubicBezTo>
                    <a:pt x="83" y="1217"/>
                    <a:pt x="101" y="976"/>
                    <a:pt x="139" y="739"/>
                  </a:cubicBezTo>
                  <a:cubicBezTo>
                    <a:pt x="158" y="621"/>
                    <a:pt x="183" y="505"/>
                    <a:pt x="212" y="389"/>
                  </a:cubicBezTo>
                  <a:cubicBezTo>
                    <a:pt x="243" y="271"/>
                    <a:pt x="272" y="154"/>
                    <a:pt x="301" y="36"/>
                  </a:cubicBezTo>
                  <a:cubicBezTo>
                    <a:pt x="306" y="16"/>
                    <a:pt x="288" y="1"/>
                    <a:pt x="2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3281113" y="3129875"/>
              <a:ext cx="16850" cy="24525"/>
            </a:xfrm>
            <a:custGeom>
              <a:avLst/>
              <a:gdLst/>
              <a:ahLst/>
              <a:cxnLst/>
              <a:rect l="l" t="t" r="r" b="b"/>
              <a:pathLst>
                <a:path w="674" h="981" extrusionOk="0">
                  <a:moveTo>
                    <a:pt x="617" y="1"/>
                  </a:moveTo>
                  <a:cubicBezTo>
                    <a:pt x="607" y="1"/>
                    <a:pt x="596" y="5"/>
                    <a:pt x="587" y="13"/>
                  </a:cubicBezTo>
                  <a:cubicBezTo>
                    <a:pt x="568" y="30"/>
                    <a:pt x="549" y="45"/>
                    <a:pt x="529" y="62"/>
                  </a:cubicBezTo>
                  <a:cubicBezTo>
                    <a:pt x="512" y="78"/>
                    <a:pt x="496" y="97"/>
                    <a:pt x="483" y="116"/>
                  </a:cubicBezTo>
                  <a:cubicBezTo>
                    <a:pt x="454" y="154"/>
                    <a:pt x="424" y="193"/>
                    <a:pt x="395" y="231"/>
                  </a:cubicBezTo>
                  <a:cubicBezTo>
                    <a:pt x="339" y="308"/>
                    <a:pt x="284" y="384"/>
                    <a:pt x="230" y="461"/>
                  </a:cubicBezTo>
                  <a:cubicBezTo>
                    <a:pt x="130" y="605"/>
                    <a:pt x="4" y="755"/>
                    <a:pt x="1" y="937"/>
                  </a:cubicBezTo>
                  <a:cubicBezTo>
                    <a:pt x="0" y="965"/>
                    <a:pt x="25" y="981"/>
                    <a:pt x="48" y="981"/>
                  </a:cubicBezTo>
                  <a:cubicBezTo>
                    <a:pt x="66" y="981"/>
                    <a:pt x="83" y="971"/>
                    <a:pt x="87" y="949"/>
                  </a:cubicBezTo>
                  <a:lnTo>
                    <a:pt x="87" y="948"/>
                  </a:lnTo>
                  <a:cubicBezTo>
                    <a:pt x="101" y="866"/>
                    <a:pt x="144" y="796"/>
                    <a:pt x="189" y="728"/>
                  </a:cubicBezTo>
                  <a:cubicBezTo>
                    <a:pt x="236" y="653"/>
                    <a:pt x="287" y="581"/>
                    <a:pt x="338" y="509"/>
                  </a:cubicBezTo>
                  <a:cubicBezTo>
                    <a:pt x="390" y="437"/>
                    <a:pt x="444" y="364"/>
                    <a:pt x="499" y="292"/>
                  </a:cubicBezTo>
                  <a:cubicBezTo>
                    <a:pt x="527" y="256"/>
                    <a:pt x="554" y="220"/>
                    <a:pt x="583" y="184"/>
                  </a:cubicBezTo>
                  <a:cubicBezTo>
                    <a:pt x="597" y="168"/>
                    <a:pt x="610" y="150"/>
                    <a:pt x="621" y="131"/>
                  </a:cubicBezTo>
                  <a:cubicBezTo>
                    <a:pt x="632" y="108"/>
                    <a:pt x="642" y="86"/>
                    <a:pt x="655" y="65"/>
                  </a:cubicBezTo>
                  <a:cubicBezTo>
                    <a:pt x="673" y="32"/>
                    <a:pt x="647"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3365788" y="3261350"/>
              <a:ext cx="28675" cy="10225"/>
            </a:xfrm>
            <a:custGeom>
              <a:avLst/>
              <a:gdLst/>
              <a:ahLst/>
              <a:cxnLst/>
              <a:rect l="l" t="t" r="r" b="b"/>
              <a:pathLst>
                <a:path w="1147" h="409" extrusionOk="0">
                  <a:moveTo>
                    <a:pt x="66" y="1"/>
                  </a:moveTo>
                  <a:cubicBezTo>
                    <a:pt x="27" y="1"/>
                    <a:pt x="1" y="55"/>
                    <a:pt x="42" y="76"/>
                  </a:cubicBezTo>
                  <a:cubicBezTo>
                    <a:pt x="208" y="164"/>
                    <a:pt x="380" y="238"/>
                    <a:pt x="558" y="299"/>
                  </a:cubicBezTo>
                  <a:cubicBezTo>
                    <a:pt x="646" y="329"/>
                    <a:pt x="737" y="354"/>
                    <a:pt x="829" y="374"/>
                  </a:cubicBezTo>
                  <a:cubicBezTo>
                    <a:pt x="872" y="383"/>
                    <a:pt x="917" y="392"/>
                    <a:pt x="961" y="400"/>
                  </a:cubicBezTo>
                  <a:cubicBezTo>
                    <a:pt x="1009" y="407"/>
                    <a:pt x="1058" y="409"/>
                    <a:pt x="1107" y="409"/>
                  </a:cubicBezTo>
                  <a:cubicBezTo>
                    <a:pt x="1107" y="409"/>
                    <a:pt x="1107" y="409"/>
                    <a:pt x="1108" y="409"/>
                  </a:cubicBezTo>
                  <a:cubicBezTo>
                    <a:pt x="1143" y="409"/>
                    <a:pt x="1147" y="358"/>
                    <a:pt x="1115" y="347"/>
                  </a:cubicBezTo>
                  <a:cubicBezTo>
                    <a:pt x="1073" y="334"/>
                    <a:pt x="1030" y="315"/>
                    <a:pt x="988" y="304"/>
                  </a:cubicBezTo>
                  <a:cubicBezTo>
                    <a:pt x="944" y="293"/>
                    <a:pt x="901" y="283"/>
                    <a:pt x="857" y="270"/>
                  </a:cubicBezTo>
                  <a:cubicBezTo>
                    <a:pt x="769" y="245"/>
                    <a:pt x="681" y="221"/>
                    <a:pt x="593" y="194"/>
                  </a:cubicBezTo>
                  <a:cubicBezTo>
                    <a:pt x="420" y="142"/>
                    <a:pt x="250" y="78"/>
                    <a:pt x="84" y="5"/>
                  </a:cubicBezTo>
                  <a:cubicBezTo>
                    <a:pt x="78" y="2"/>
                    <a:pt x="72"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3403188" y="3270700"/>
              <a:ext cx="23950" cy="3875"/>
            </a:xfrm>
            <a:custGeom>
              <a:avLst/>
              <a:gdLst/>
              <a:ahLst/>
              <a:cxnLst/>
              <a:rect l="l" t="t" r="r" b="b"/>
              <a:pathLst>
                <a:path w="958" h="155" extrusionOk="0">
                  <a:moveTo>
                    <a:pt x="49" y="1"/>
                  </a:moveTo>
                  <a:cubicBezTo>
                    <a:pt x="22" y="1"/>
                    <a:pt x="1" y="22"/>
                    <a:pt x="1" y="49"/>
                  </a:cubicBezTo>
                  <a:cubicBezTo>
                    <a:pt x="1" y="77"/>
                    <a:pt x="23" y="93"/>
                    <a:pt x="49" y="96"/>
                  </a:cubicBezTo>
                  <a:lnTo>
                    <a:pt x="49" y="97"/>
                  </a:lnTo>
                  <a:cubicBezTo>
                    <a:pt x="194" y="116"/>
                    <a:pt x="339" y="136"/>
                    <a:pt x="484" y="144"/>
                  </a:cubicBezTo>
                  <a:cubicBezTo>
                    <a:pt x="556" y="148"/>
                    <a:pt x="628" y="152"/>
                    <a:pt x="700" y="154"/>
                  </a:cubicBezTo>
                  <a:cubicBezTo>
                    <a:pt x="723" y="154"/>
                    <a:pt x="746" y="154"/>
                    <a:pt x="769" y="154"/>
                  </a:cubicBezTo>
                  <a:cubicBezTo>
                    <a:pt x="781" y="154"/>
                    <a:pt x="792" y="154"/>
                    <a:pt x="804" y="154"/>
                  </a:cubicBezTo>
                  <a:cubicBezTo>
                    <a:pt x="839" y="151"/>
                    <a:pt x="883" y="152"/>
                    <a:pt x="918" y="139"/>
                  </a:cubicBezTo>
                  <a:cubicBezTo>
                    <a:pt x="943" y="129"/>
                    <a:pt x="957" y="88"/>
                    <a:pt x="927" y="73"/>
                  </a:cubicBezTo>
                  <a:cubicBezTo>
                    <a:pt x="864" y="43"/>
                    <a:pt x="780" y="46"/>
                    <a:pt x="712" y="40"/>
                  </a:cubicBezTo>
                  <a:cubicBezTo>
                    <a:pt x="639" y="33"/>
                    <a:pt x="565" y="29"/>
                    <a:pt x="491" y="24"/>
                  </a:cubicBezTo>
                  <a:cubicBezTo>
                    <a:pt x="343" y="14"/>
                    <a:pt x="196" y="9"/>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3434138" y="3268125"/>
              <a:ext cx="20250" cy="5675"/>
            </a:xfrm>
            <a:custGeom>
              <a:avLst/>
              <a:gdLst/>
              <a:ahLst/>
              <a:cxnLst/>
              <a:rect l="l" t="t" r="r" b="b"/>
              <a:pathLst>
                <a:path w="810" h="227" extrusionOk="0">
                  <a:moveTo>
                    <a:pt x="761" y="1"/>
                  </a:moveTo>
                  <a:cubicBezTo>
                    <a:pt x="757" y="1"/>
                    <a:pt x="754" y="1"/>
                    <a:pt x="750" y="2"/>
                  </a:cubicBezTo>
                  <a:cubicBezTo>
                    <a:pt x="515" y="52"/>
                    <a:pt x="279" y="102"/>
                    <a:pt x="44" y="148"/>
                  </a:cubicBezTo>
                  <a:cubicBezTo>
                    <a:pt x="0" y="157"/>
                    <a:pt x="8" y="227"/>
                    <a:pt x="51" y="227"/>
                  </a:cubicBezTo>
                  <a:cubicBezTo>
                    <a:pt x="52" y="227"/>
                    <a:pt x="53" y="227"/>
                    <a:pt x="54" y="227"/>
                  </a:cubicBezTo>
                  <a:cubicBezTo>
                    <a:pt x="175" y="216"/>
                    <a:pt x="297" y="199"/>
                    <a:pt x="417" y="175"/>
                  </a:cubicBezTo>
                  <a:cubicBezTo>
                    <a:pt x="537" y="149"/>
                    <a:pt x="655" y="114"/>
                    <a:pt x="768" y="70"/>
                  </a:cubicBezTo>
                  <a:cubicBezTo>
                    <a:pt x="810" y="59"/>
                    <a:pt x="798" y="1"/>
                    <a:pt x="7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3332313" y="3241850"/>
              <a:ext cx="18650" cy="13900"/>
            </a:xfrm>
            <a:custGeom>
              <a:avLst/>
              <a:gdLst/>
              <a:ahLst/>
              <a:cxnLst/>
              <a:rect l="l" t="t" r="r" b="b"/>
              <a:pathLst>
                <a:path w="746" h="556" extrusionOk="0">
                  <a:moveTo>
                    <a:pt x="56" y="0"/>
                  </a:moveTo>
                  <a:cubicBezTo>
                    <a:pt x="27" y="0"/>
                    <a:pt x="0" y="29"/>
                    <a:pt x="20" y="58"/>
                  </a:cubicBezTo>
                  <a:cubicBezTo>
                    <a:pt x="57" y="113"/>
                    <a:pt x="113" y="159"/>
                    <a:pt x="163" y="201"/>
                  </a:cubicBezTo>
                  <a:cubicBezTo>
                    <a:pt x="216" y="245"/>
                    <a:pt x="271" y="287"/>
                    <a:pt x="325" y="330"/>
                  </a:cubicBezTo>
                  <a:cubicBezTo>
                    <a:pt x="433" y="415"/>
                    <a:pt x="548" y="489"/>
                    <a:pt x="670" y="552"/>
                  </a:cubicBezTo>
                  <a:cubicBezTo>
                    <a:pt x="675" y="554"/>
                    <a:pt x="681" y="555"/>
                    <a:pt x="686" y="555"/>
                  </a:cubicBezTo>
                  <a:cubicBezTo>
                    <a:pt x="718" y="555"/>
                    <a:pt x="746" y="516"/>
                    <a:pt x="716" y="491"/>
                  </a:cubicBezTo>
                  <a:cubicBezTo>
                    <a:pt x="613" y="404"/>
                    <a:pt x="504" y="325"/>
                    <a:pt x="397" y="244"/>
                  </a:cubicBezTo>
                  <a:cubicBezTo>
                    <a:pt x="344" y="206"/>
                    <a:pt x="291" y="166"/>
                    <a:pt x="240" y="124"/>
                  </a:cubicBezTo>
                  <a:cubicBezTo>
                    <a:pt x="214" y="103"/>
                    <a:pt x="187" y="84"/>
                    <a:pt x="159" y="64"/>
                  </a:cubicBezTo>
                  <a:cubicBezTo>
                    <a:pt x="133" y="41"/>
                    <a:pt x="104" y="21"/>
                    <a:pt x="74" y="4"/>
                  </a:cubicBezTo>
                  <a:cubicBezTo>
                    <a:pt x="68" y="2"/>
                    <a:pt x="62" y="0"/>
                    <a:pt x="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3314413" y="3220700"/>
              <a:ext cx="12875" cy="13900"/>
            </a:xfrm>
            <a:custGeom>
              <a:avLst/>
              <a:gdLst/>
              <a:ahLst/>
              <a:cxnLst/>
              <a:rect l="l" t="t" r="r" b="b"/>
              <a:pathLst>
                <a:path w="515" h="556" extrusionOk="0">
                  <a:moveTo>
                    <a:pt x="51" y="0"/>
                  </a:moveTo>
                  <a:cubicBezTo>
                    <a:pt x="24" y="0"/>
                    <a:pt x="1" y="27"/>
                    <a:pt x="17" y="59"/>
                  </a:cubicBezTo>
                  <a:cubicBezTo>
                    <a:pt x="45" y="113"/>
                    <a:pt x="78" y="164"/>
                    <a:pt x="116" y="213"/>
                  </a:cubicBezTo>
                  <a:cubicBezTo>
                    <a:pt x="153" y="262"/>
                    <a:pt x="196" y="310"/>
                    <a:pt x="235" y="357"/>
                  </a:cubicBezTo>
                  <a:cubicBezTo>
                    <a:pt x="302" y="437"/>
                    <a:pt x="370" y="543"/>
                    <a:pt x="481" y="556"/>
                  </a:cubicBezTo>
                  <a:cubicBezTo>
                    <a:pt x="482" y="556"/>
                    <a:pt x="483" y="556"/>
                    <a:pt x="484" y="556"/>
                  </a:cubicBezTo>
                  <a:cubicBezTo>
                    <a:pt x="506" y="556"/>
                    <a:pt x="514" y="524"/>
                    <a:pt x="500" y="509"/>
                  </a:cubicBezTo>
                  <a:cubicBezTo>
                    <a:pt x="468" y="477"/>
                    <a:pt x="444" y="436"/>
                    <a:pt x="416" y="400"/>
                  </a:cubicBezTo>
                  <a:cubicBezTo>
                    <a:pt x="381" y="354"/>
                    <a:pt x="346" y="309"/>
                    <a:pt x="310" y="263"/>
                  </a:cubicBezTo>
                  <a:cubicBezTo>
                    <a:pt x="239" y="175"/>
                    <a:pt x="169" y="81"/>
                    <a:pt x="79" y="11"/>
                  </a:cubicBezTo>
                  <a:cubicBezTo>
                    <a:pt x="70" y="4"/>
                    <a:pt x="60" y="0"/>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3303013" y="3186775"/>
              <a:ext cx="7950" cy="22300"/>
            </a:xfrm>
            <a:custGeom>
              <a:avLst/>
              <a:gdLst/>
              <a:ahLst/>
              <a:cxnLst/>
              <a:rect l="l" t="t" r="r" b="b"/>
              <a:pathLst>
                <a:path w="318" h="892" extrusionOk="0">
                  <a:moveTo>
                    <a:pt x="37" y="0"/>
                  </a:moveTo>
                  <a:cubicBezTo>
                    <a:pt x="20" y="0"/>
                    <a:pt x="4" y="11"/>
                    <a:pt x="4" y="34"/>
                  </a:cubicBezTo>
                  <a:cubicBezTo>
                    <a:pt x="1" y="181"/>
                    <a:pt x="31" y="332"/>
                    <a:pt x="72" y="474"/>
                  </a:cubicBezTo>
                  <a:cubicBezTo>
                    <a:pt x="112" y="613"/>
                    <a:pt x="158" y="767"/>
                    <a:pt x="250" y="880"/>
                  </a:cubicBezTo>
                  <a:cubicBezTo>
                    <a:pt x="256" y="888"/>
                    <a:pt x="265" y="891"/>
                    <a:pt x="275" y="891"/>
                  </a:cubicBezTo>
                  <a:cubicBezTo>
                    <a:pt x="295" y="891"/>
                    <a:pt x="317" y="875"/>
                    <a:pt x="316" y="853"/>
                  </a:cubicBezTo>
                  <a:lnTo>
                    <a:pt x="315" y="853"/>
                  </a:lnTo>
                  <a:cubicBezTo>
                    <a:pt x="306" y="782"/>
                    <a:pt x="291" y="712"/>
                    <a:pt x="268" y="644"/>
                  </a:cubicBezTo>
                  <a:cubicBezTo>
                    <a:pt x="245" y="575"/>
                    <a:pt x="224" y="507"/>
                    <a:pt x="204" y="437"/>
                  </a:cubicBezTo>
                  <a:cubicBezTo>
                    <a:pt x="163" y="299"/>
                    <a:pt x="125" y="158"/>
                    <a:pt x="72" y="24"/>
                  </a:cubicBezTo>
                  <a:cubicBezTo>
                    <a:pt x="65" y="8"/>
                    <a:pt x="51"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3301363" y="3167900"/>
              <a:ext cx="2750" cy="11000"/>
            </a:xfrm>
            <a:custGeom>
              <a:avLst/>
              <a:gdLst/>
              <a:ahLst/>
              <a:cxnLst/>
              <a:rect l="l" t="t" r="r" b="b"/>
              <a:pathLst>
                <a:path w="110" h="440" extrusionOk="0">
                  <a:moveTo>
                    <a:pt x="61" y="0"/>
                  </a:moveTo>
                  <a:cubicBezTo>
                    <a:pt x="50" y="0"/>
                    <a:pt x="38" y="7"/>
                    <a:pt x="34" y="21"/>
                  </a:cubicBezTo>
                  <a:cubicBezTo>
                    <a:pt x="21" y="52"/>
                    <a:pt x="12" y="83"/>
                    <a:pt x="6" y="116"/>
                  </a:cubicBezTo>
                  <a:cubicBezTo>
                    <a:pt x="2" y="149"/>
                    <a:pt x="1" y="183"/>
                    <a:pt x="3" y="216"/>
                  </a:cubicBezTo>
                  <a:cubicBezTo>
                    <a:pt x="6" y="283"/>
                    <a:pt x="23" y="347"/>
                    <a:pt x="35" y="413"/>
                  </a:cubicBezTo>
                  <a:cubicBezTo>
                    <a:pt x="38" y="431"/>
                    <a:pt x="51" y="439"/>
                    <a:pt x="65" y="439"/>
                  </a:cubicBezTo>
                  <a:cubicBezTo>
                    <a:pt x="86" y="439"/>
                    <a:pt x="109" y="422"/>
                    <a:pt x="105" y="394"/>
                  </a:cubicBezTo>
                  <a:cubicBezTo>
                    <a:pt x="94" y="334"/>
                    <a:pt x="99" y="271"/>
                    <a:pt x="99" y="210"/>
                  </a:cubicBezTo>
                  <a:lnTo>
                    <a:pt x="99" y="123"/>
                  </a:lnTo>
                  <a:cubicBezTo>
                    <a:pt x="99" y="93"/>
                    <a:pt x="92" y="60"/>
                    <a:pt x="90" y="28"/>
                  </a:cubicBezTo>
                  <a:cubicBezTo>
                    <a:pt x="89" y="10"/>
                    <a:pt x="75" y="0"/>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3003713" y="3359450"/>
              <a:ext cx="728900" cy="545775"/>
            </a:xfrm>
            <a:custGeom>
              <a:avLst/>
              <a:gdLst/>
              <a:ahLst/>
              <a:cxnLst/>
              <a:rect l="l" t="t" r="r" b="b"/>
              <a:pathLst>
                <a:path w="29156" h="21831" extrusionOk="0">
                  <a:moveTo>
                    <a:pt x="13756" y="1"/>
                  </a:moveTo>
                  <a:cubicBezTo>
                    <a:pt x="13369" y="1"/>
                    <a:pt x="12982" y="209"/>
                    <a:pt x="12807" y="624"/>
                  </a:cubicBezTo>
                  <a:cubicBezTo>
                    <a:pt x="12078" y="2327"/>
                    <a:pt x="10141" y="4706"/>
                    <a:pt x="8137" y="5800"/>
                  </a:cubicBezTo>
                  <a:cubicBezTo>
                    <a:pt x="5423" y="7284"/>
                    <a:pt x="1867" y="10188"/>
                    <a:pt x="641" y="14134"/>
                  </a:cubicBezTo>
                  <a:cubicBezTo>
                    <a:pt x="53" y="16020"/>
                    <a:pt x="0" y="18146"/>
                    <a:pt x="826" y="20466"/>
                  </a:cubicBezTo>
                  <a:cubicBezTo>
                    <a:pt x="826" y="20466"/>
                    <a:pt x="6666" y="21830"/>
                    <a:pt x="12432" y="21830"/>
                  </a:cubicBezTo>
                  <a:cubicBezTo>
                    <a:pt x="12875" y="21830"/>
                    <a:pt x="13317" y="21822"/>
                    <a:pt x="13756" y="21804"/>
                  </a:cubicBezTo>
                  <a:cubicBezTo>
                    <a:pt x="14202" y="21822"/>
                    <a:pt x="14652" y="21831"/>
                    <a:pt x="15101" y="21831"/>
                  </a:cubicBezTo>
                  <a:cubicBezTo>
                    <a:pt x="17947" y="21831"/>
                    <a:pt x="20807" y="21497"/>
                    <a:pt x="22974" y="21157"/>
                  </a:cubicBezTo>
                  <a:cubicBezTo>
                    <a:pt x="25198" y="20817"/>
                    <a:pt x="26691" y="20466"/>
                    <a:pt x="26691" y="20466"/>
                  </a:cubicBezTo>
                  <a:cubicBezTo>
                    <a:pt x="26710" y="20413"/>
                    <a:pt x="26729" y="20359"/>
                    <a:pt x="26744" y="20306"/>
                  </a:cubicBezTo>
                  <a:cubicBezTo>
                    <a:pt x="29156" y="13213"/>
                    <a:pt x="23256" y="7911"/>
                    <a:pt x="19272" y="5738"/>
                  </a:cubicBezTo>
                  <a:cubicBezTo>
                    <a:pt x="19179" y="5689"/>
                    <a:pt x="19087" y="5635"/>
                    <a:pt x="18994" y="5576"/>
                  </a:cubicBezTo>
                  <a:lnTo>
                    <a:pt x="18985" y="5567"/>
                  </a:lnTo>
                  <a:cubicBezTo>
                    <a:pt x="17092" y="4424"/>
                    <a:pt x="15400" y="2245"/>
                    <a:pt x="14708" y="624"/>
                  </a:cubicBezTo>
                  <a:cubicBezTo>
                    <a:pt x="14531" y="209"/>
                    <a:pt x="14144" y="1"/>
                    <a:pt x="13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3003688" y="3498850"/>
              <a:ext cx="728925" cy="406375"/>
            </a:xfrm>
            <a:custGeom>
              <a:avLst/>
              <a:gdLst/>
              <a:ahLst/>
              <a:cxnLst/>
              <a:rect l="l" t="t" r="r" b="b"/>
              <a:pathLst>
                <a:path w="29157" h="16255" extrusionOk="0">
                  <a:moveTo>
                    <a:pt x="18995" y="0"/>
                  </a:moveTo>
                  <a:cubicBezTo>
                    <a:pt x="19263" y="249"/>
                    <a:pt x="24160" y="4879"/>
                    <a:pt x="22594" y="8688"/>
                  </a:cubicBezTo>
                  <a:cubicBezTo>
                    <a:pt x="21477" y="11402"/>
                    <a:pt x="16281" y="13047"/>
                    <a:pt x="11180" y="13047"/>
                  </a:cubicBezTo>
                  <a:cubicBezTo>
                    <a:pt x="6552" y="13047"/>
                    <a:pt x="2002" y="11694"/>
                    <a:pt x="642" y="8557"/>
                  </a:cubicBezTo>
                  <a:lnTo>
                    <a:pt x="642" y="8557"/>
                  </a:lnTo>
                  <a:cubicBezTo>
                    <a:pt x="54" y="10444"/>
                    <a:pt x="0" y="12570"/>
                    <a:pt x="827" y="14890"/>
                  </a:cubicBezTo>
                  <a:cubicBezTo>
                    <a:pt x="827" y="14890"/>
                    <a:pt x="6667" y="16254"/>
                    <a:pt x="12432" y="16254"/>
                  </a:cubicBezTo>
                  <a:cubicBezTo>
                    <a:pt x="12875" y="16254"/>
                    <a:pt x="13317" y="16246"/>
                    <a:pt x="13756" y="16228"/>
                  </a:cubicBezTo>
                  <a:cubicBezTo>
                    <a:pt x="14202" y="16246"/>
                    <a:pt x="14652" y="16255"/>
                    <a:pt x="15101" y="16255"/>
                  </a:cubicBezTo>
                  <a:cubicBezTo>
                    <a:pt x="17947" y="16255"/>
                    <a:pt x="20808" y="15921"/>
                    <a:pt x="22975" y="15581"/>
                  </a:cubicBezTo>
                  <a:lnTo>
                    <a:pt x="26745" y="14730"/>
                  </a:lnTo>
                  <a:cubicBezTo>
                    <a:pt x="29157" y="7637"/>
                    <a:pt x="23257" y="2335"/>
                    <a:pt x="19272" y="162"/>
                  </a:cubicBezTo>
                  <a:cubicBezTo>
                    <a:pt x="19180" y="113"/>
                    <a:pt x="19088" y="59"/>
                    <a:pt x="18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3018288" y="3873775"/>
              <a:ext cx="660700" cy="569775"/>
            </a:xfrm>
            <a:custGeom>
              <a:avLst/>
              <a:gdLst/>
              <a:ahLst/>
              <a:cxnLst/>
              <a:rect l="l" t="t" r="r" b="b"/>
              <a:pathLst>
                <a:path w="26428" h="22791" extrusionOk="0">
                  <a:moveTo>
                    <a:pt x="204" y="0"/>
                  </a:moveTo>
                  <a:cubicBezTo>
                    <a:pt x="204" y="0"/>
                    <a:pt x="160" y="2515"/>
                    <a:pt x="121" y="5852"/>
                  </a:cubicBezTo>
                  <a:cubicBezTo>
                    <a:pt x="53" y="11622"/>
                    <a:pt x="0" y="19857"/>
                    <a:pt x="204" y="21808"/>
                  </a:cubicBezTo>
                  <a:cubicBezTo>
                    <a:pt x="204" y="21808"/>
                    <a:pt x="1157" y="21943"/>
                    <a:pt x="2744" y="22119"/>
                  </a:cubicBezTo>
                  <a:cubicBezTo>
                    <a:pt x="4310" y="22289"/>
                    <a:pt x="6498" y="22488"/>
                    <a:pt x="8994" y="22630"/>
                  </a:cubicBezTo>
                  <a:cubicBezTo>
                    <a:pt x="9194" y="22639"/>
                    <a:pt x="9403" y="22650"/>
                    <a:pt x="9607" y="22659"/>
                  </a:cubicBezTo>
                  <a:cubicBezTo>
                    <a:pt x="10745" y="22718"/>
                    <a:pt x="11942" y="22756"/>
                    <a:pt x="13163" y="22780"/>
                  </a:cubicBezTo>
                  <a:cubicBezTo>
                    <a:pt x="13645" y="22787"/>
                    <a:pt x="14131" y="22791"/>
                    <a:pt x="14620" y="22791"/>
                  </a:cubicBezTo>
                  <a:cubicBezTo>
                    <a:pt x="15518" y="22791"/>
                    <a:pt x="16425" y="22778"/>
                    <a:pt x="17332" y="22746"/>
                  </a:cubicBezTo>
                  <a:cubicBezTo>
                    <a:pt x="18494" y="22703"/>
                    <a:pt x="19652" y="22635"/>
                    <a:pt x="20786" y="22532"/>
                  </a:cubicBezTo>
                  <a:lnTo>
                    <a:pt x="20790" y="22532"/>
                  </a:lnTo>
                  <a:cubicBezTo>
                    <a:pt x="21778" y="22445"/>
                    <a:pt x="22741" y="22333"/>
                    <a:pt x="23679" y="22187"/>
                  </a:cubicBezTo>
                  <a:cubicBezTo>
                    <a:pt x="24634" y="22041"/>
                    <a:pt x="25553" y="21861"/>
                    <a:pt x="26428" y="21648"/>
                  </a:cubicBezTo>
                  <a:cubicBezTo>
                    <a:pt x="26428" y="21648"/>
                    <a:pt x="26409" y="12614"/>
                    <a:pt x="26365" y="5871"/>
                  </a:cubicBezTo>
                  <a:lnTo>
                    <a:pt x="26365" y="5852"/>
                  </a:lnTo>
                  <a:cubicBezTo>
                    <a:pt x="26350" y="3425"/>
                    <a:pt x="26331" y="1299"/>
                    <a:pt x="26307" y="0"/>
                  </a:cubicBezTo>
                  <a:lnTo>
                    <a:pt x="25864" y="355"/>
                  </a:lnTo>
                  <a:cubicBezTo>
                    <a:pt x="22959" y="861"/>
                    <a:pt x="20308" y="1182"/>
                    <a:pt x="17906" y="1372"/>
                  </a:cubicBezTo>
                  <a:cubicBezTo>
                    <a:pt x="15901" y="1531"/>
                    <a:pt x="14069" y="1597"/>
                    <a:pt x="12409" y="1597"/>
                  </a:cubicBezTo>
                  <a:cubicBezTo>
                    <a:pt x="4230" y="1597"/>
                    <a:pt x="204"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3465913" y="3873775"/>
              <a:ext cx="213075" cy="563300"/>
            </a:xfrm>
            <a:custGeom>
              <a:avLst/>
              <a:gdLst/>
              <a:ahLst/>
              <a:cxnLst/>
              <a:rect l="l" t="t" r="r" b="b"/>
              <a:pathLst>
                <a:path w="8523" h="22532" extrusionOk="0">
                  <a:moveTo>
                    <a:pt x="8402" y="0"/>
                  </a:moveTo>
                  <a:lnTo>
                    <a:pt x="7959" y="355"/>
                  </a:lnTo>
                  <a:cubicBezTo>
                    <a:pt x="5054" y="861"/>
                    <a:pt x="2403" y="1182"/>
                    <a:pt x="1" y="1372"/>
                  </a:cubicBezTo>
                  <a:cubicBezTo>
                    <a:pt x="691" y="1606"/>
                    <a:pt x="1879" y="2292"/>
                    <a:pt x="2161" y="4252"/>
                  </a:cubicBezTo>
                  <a:cubicBezTo>
                    <a:pt x="2565" y="7069"/>
                    <a:pt x="2881" y="22532"/>
                    <a:pt x="2881" y="22532"/>
                  </a:cubicBezTo>
                  <a:lnTo>
                    <a:pt x="2885" y="22532"/>
                  </a:lnTo>
                  <a:cubicBezTo>
                    <a:pt x="3873" y="22445"/>
                    <a:pt x="4836" y="22333"/>
                    <a:pt x="5774" y="22187"/>
                  </a:cubicBezTo>
                  <a:cubicBezTo>
                    <a:pt x="6729" y="22041"/>
                    <a:pt x="7648" y="21861"/>
                    <a:pt x="8523" y="21648"/>
                  </a:cubicBezTo>
                  <a:cubicBezTo>
                    <a:pt x="8523" y="21648"/>
                    <a:pt x="8504" y="12614"/>
                    <a:pt x="8460" y="5871"/>
                  </a:cubicBezTo>
                  <a:lnTo>
                    <a:pt x="8460" y="5852"/>
                  </a:lnTo>
                  <a:cubicBezTo>
                    <a:pt x="8445" y="3425"/>
                    <a:pt x="8426" y="1299"/>
                    <a:pt x="8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2983988" y="3845400"/>
              <a:ext cx="725050" cy="87300"/>
            </a:xfrm>
            <a:custGeom>
              <a:avLst/>
              <a:gdLst/>
              <a:ahLst/>
              <a:cxnLst/>
              <a:rect l="l" t="t" r="r" b="b"/>
              <a:pathLst>
                <a:path w="29002" h="3492" extrusionOk="0">
                  <a:moveTo>
                    <a:pt x="28298" y="0"/>
                  </a:moveTo>
                  <a:cubicBezTo>
                    <a:pt x="28019" y="0"/>
                    <a:pt x="27762" y="105"/>
                    <a:pt x="27762" y="105"/>
                  </a:cubicBezTo>
                  <a:cubicBezTo>
                    <a:pt x="27762" y="105"/>
                    <a:pt x="20791" y="1432"/>
                    <a:pt x="14544" y="1719"/>
                  </a:cubicBezTo>
                  <a:cubicBezTo>
                    <a:pt x="14069" y="1741"/>
                    <a:pt x="13589" y="1751"/>
                    <a:pt x="13109" y="1751"/>
                  </a:cubicBezTo>
                  <a:cubicBezTo>
                    <a:pt x="7283" y="1751"/>
                    <a:pt x="1382" y="289"/>
                    <a:pt x="1382" y="289"/>
                  </a:cubicBezTo>
                  <a:cubicBezTo>
                    <a:pt x="1211" y="252"/>
                    <a:pt x="1058" y="235"/>
                    <a:pt x="923" y="235"/>
                  </a:cubicBezTo>
                  <a:cubicBezTo>
                    <a:pt x="562" y="235"/>
                    <a:pt x="327" y="355"/>
                    <a:pt x="200" y="532"/>
                  </a:cubicBezTo>
                  <a:cubicBezTo>
                    <a:pt x="0" y="800"/>
                    <a:pt x="59" y="1199"/>
                    <a:pt x="316" y="1476"/>
                  </a:cubicBezTo>
                  <a:cubicBezTo>
                    <a:pt x="767" y="1963"/>
                    <a:pt x="6989" y="3491"/>
                    <a:pt x="13086" y="3491"/>
                  </a:cubicBezTo>
                  <a:cubicBezTo>
                    <a:pt x="13574" y="3491"/>
                    <a:pt x="14061" y="3481"/>
                    <a:pt x="14544" y="3461"/>
                  </a:cubicBezTo>
                  <a:cubicBezTo>
                    <a:pt x="20577" y="3198"/>
                    <a:pt x="28856" y="2391"/>
                    <a:pt x="28978" y="926"/>
                  </a:cubicBezTo>
                  <a:cubicBezTo>
                    <a:pt x="29001" y="639"/>
                    <a:pt x="28958" y="435"/>
                    <a:pt x="28880" y="294"/>
                  </a:cubicBezTo>
                  <a:cubicBezTo>
                    <a:pt x="28750" y="65"/>
                    <a:pt x="28517" y="0"/>
                    <a:pt x="282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3179038" y="3980150"/>
              <a:ext cx="337000" cy="463400"/>
            </a:xfrm>
            <a:custGeom>
              <a:avLst/>
              <a:gdLst/>
              <a:ahLst/>
              <a:cxnLst/>
              <a:rect l="l" t="t" r="r" b="b"/>
              <a:pathLst>
                <a:path w="13480" h="18536" extrusionOk="0">
                  <a:moveTo>
                    <a:pt x="6731" y="0"/>
                  </a:moveTo>
                  <a:cubicBezTo>
                    <a:pt x="6585" y="0"/>
                    <a:pt x="6439" y="58"/>
                    <a:pt x="6334" y="172"/>
                  </a:cubicBezTo>
                  <a:cubicBezTo>
                    <a:pt x="5712" y="843"/>
                    <a:pt x="4651" y="1413"/>
                    <a:pt x="3591" y="2098"/>
                  </a:cubicBezTo>
                  <a:cubicBezTo>
                    <a:pt x="2243" y="2964"/>
                    <a:pt x="901" y="4010"/>
                    <a:pt x="472" y="5679"/>
                  </a:cubicBezTo>
                  <a:cubicBezTo>
                    <a:pt x="0" y="7508"/>
                    <a:pt x="681" y="8675"/>
                    <a:pt x="1387" y="9356"/>
                  </a:cubicBezTo>
                  <a:cubicBezTo>
                    <a:pt x="2112" y="10052"/>
                    <a:pt x="2564" y="10990"/>
                    <a:pt x="2564" y="11997"/>
                  </a:cubicBezTo>
                  <a:lnTo>
                    <a:pt x="2564" y="18375"/>
                  </a:lnTo>
                  <a:cubicBezTo>
                    <a:pt x="2764" y="18385"/>
                    <a:pt x="2973" y="18395"/>
                    <a:pt x="3177" y="18404"/>
                  </a:cubicBezTo>
                  <a:cubicBezTo>
                    <a:pt x="3508" y="18419"/>
                    <a:pt x="3839" y="18438"/>
                    <a:pt x="4179" y="18448"/>
                  </a:cubicBezTo>
                  <a:cubicBezTo>
                    <a:pt x="5011" y="18482"/>
                    <a:pt x="5867" y="18506"/>
                    <a:pt x="6733" y="18526"/>
                  </a:cubicBezTo>
                  <a:cubicBezTo>
                    <a:pt x="7178" y="18532"/>
                    <a:pt x="7625" y="18536"/>
                    <a:pt x="8075" y="18536"/>
                  </a:cubicBezTo>
                  <a:cubicBezTo>
                    <a:pt x="8367" y="18536"/>
                    <a:pt x="8661" y="18534"/>
                    <a:pt x="8956" y="18530"/>
                  </a:cubicBezTo>
                  <a:cubicBezTo>
                    <a:pt x="9603" y="18526"/>
                    <a:pt x="10250" y="18511"/>
                    <a:pt x="10902" y="18491"/>
                  </a:cubicBezTo>
                  <a:lnTo>
                    <a:pt x="10902" y="11997"/>
                  </a:lnTo>
                  <a:cubicBezTo>
                    <a:pt x="10902" y="11025"/>
                    <a:pt x="11286" y="10076"/>
                    <a:pt x="12006" y="9420"/>
                  </a:cubicBezTo>
                  <a:cubicBezTo>
                    <a:pt x="12741" y="8748"/>
                    <a:pt x="13480" y="7566"/>
                    <a:pt x="12994" y="5679"/>
                  </a:cubicBezTo>
                  <a:cubicBezTo>
                    <a:pt x="12230" y="2701"/>
                    <a:pt x="8537" y="1704"/>
                    <a:pt x="7132" y="172"/>
                  </a:cubicBezTo>
                  <a:cubicBezTo>
                    <a:pt x="7025" y="58"/>
                    <a:pt x="6878" y="0"/>
                    <a:pt x="6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3018288" y="4020075"/>
              <a:ext cx="69675" cy="406700"/>
            </a:xfrm>
            <a:custGeom>
              <a:avLst/>
              <a:gdLst/>
              <a:ahLst/>
              <a:cxnLst/>
              <a:rect l="l" t="t" r="r" b="b"/>
              <a:pathLst>
                <a:path w="2787" h="16268" extrusionOk="0">
                  <a:moveTo>
                    <a:pt x="127" y="0"/>
                  </a:moveTo>
                  <a:cubicBezTo>
                    <a:pt x="123" y="0"/>
                    <a:pt x="121" y="0"/>
                    <a:pt x="121" y="0"/>
                  </a:cubicBezTo>
                  <a:cubicBezTo>
                    <a:pt x="53" y="5770"/>
                    <a:pt x="0" y="14005"/>
                    <a:pt x="204" y="15956"/>
                  </a:cubicBezTo>
                  <a:cubicBezTo>
                    <a:pt x="204" y="15956"/>
                    <a:pt x="1157" y="16091"/>
                    <a:pt x="2744" y="16267"/>
                  </a:cubicBezTo>
                  <a:cubicBezTo>
                    <a:pt x="2753" y="14127"/>
                    <a:pt x="2787" y="7409"/>
                    <a:pt x="2738" y="4014"/>
                  </a:cubicBezTo>
                  <a:cubicBezTo>
                    <a:pt x="2677" y="55"/>
                    <a:pt x="262"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3609163" y="4020075"/>
              <a:ext cx="69825" cy="408400"/>
            </a:xfrm>
            <a:custGeom>
              <a:avLst/>
              <a:gdLst/>
              <a:ahLst/>
              <a:cxnLst/>
              <a:rect l="l" t="t" r="r" b="b"/>
              <a:pathLst>
                <a:path w="2793" h="16336" extrusionOk="0">
                  <a:moveTo>
                    <a:pt x="2725" y="0"/>
                  </a:moveTo>
                  <a:cubicBezTo>
                    <a:pt x="2590" y="0"/>
                    <a:pt x="112" y="56"/>
                    <a:pt x="50" y="4111"/>
                  </a:cubicBezTo>
                  <a:cubicBezTo>
                    <a:pt x="1" y="7434"/>
                    <a:pt x="31" y="13850"/>
                    <a:pt x="44" y="16335"/>
                  </a:cubicBezTo>
                  <a:cubicBezTo>
                    <a:pt x="999" y="16189"/>
                    <a:pt x="1918" y="16009"/>
                    <a:pt x="2793" y="15796"/>
                  </a:cubicBezTo>
                  <a:cubicBezTo>
                    <a:pt x="2793" y="15796"/>
                    <a:pt x="2774" y="6762"/>
                    <a:pt x="2730" y="19"/>
                  </a:cubicBezTo>
                  <a:lnTo>
                    <a:pt x="2730" y="0"/>
                  </a:lnTo>
                  <a:cubicBezTo>
                    <a:pt x="2730" y="0"/>
                    <a:pt x="2728" y="0"/>
                    <a:pt x="2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2983988" y="3852750"/>
              <a:ext cx="725050" cy="79950"/>
            </a:xfrm>
            <a:custGeom>
              <a:avLst/>
              <a:gdLst/>
              <a:ahLst/>
              <a:cxnLst/>
              <a:rect l="l" t="t" r="r" b="b"/>
              <a:pathLst>
                <a:path w="29002" h="3198" extrusionOk="0">
                  <a:moveTo>
                    <a:pt x="28880" y="0"/>
                  </a:moveTo>
                  <a:cubicBezTo>
                    <a:pt x="28592" y="369"/>
                    <a:pt x="28227" y="547"/>
                    <a:pt x="27800" y="674"/>
                  </a:cubicBezTo>
                  <a:cubicBezTo>
                    <a:pt x="22823" y="2139"/>
                    <a:pt x="18135" y="2641"/>
                    <a:pt x="14066" y="2641"/>
                  </a:cubicBezTo>
                  <a:cubicBezTo>
                    <a:pt x="8036" y="2641"/>
                    <a:pt x="3366" y="1539"/>
                    <a:pt x="1128" y="841"/>
                  </a:cubicBezTo>
                  <a:cubicBezTo>
                    <a:pt x="634" y="687"/>
                    <a:pt x="348" y="502"/>
                    <a:pt x="200" y="238"/>
                  </a:cubicBezTo>
                  <a:lnTo>
                    <a:pt x="200" y="238"/>
                  </a:lnTo>
                  <a:cubicBezTo>
                    <a:pt x="0" y="506"/>
                    <a:pt x="59" y="905"/>
                    <a:pt x="316" y="1182"/>
                  </a:cubicBezTo>
                  <a:cubicBezTo>
                    <a:pt x="767" y="1669"/>
                    <a:pt x="6989" y="3197"/>
                    <a:pt x="13086" y="3197"/>
                  </a:cubicBezTo>
                  <a:cubicBezTo>
                    <a:pt x="13574" y="3197"/>
                    <a:pt x="14061" y="3187"/>
                    <a:pt x="14544" y="3167"/>
                  </a:cubicBezTo>
                  <a:cubicBezTo>
                    <a:pt x="20577" y="2904"/>
                    <a:pt x="28856" y="2097"/>
                    <a:pt x="28978" y="632"/>
                  </a:cubicBezTo>
                  <a:cubicBezTo>
                    <a:pt x="29001" y="345"/>
                    <a:pt x="28958" y="141"/>
                    <a:pt x="288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3228063" y="4038475"/>
              <a:ext cx="255400" cy="405075"/>
            </a:xfrm>
            <a:custGeom>
              <a:avLst/>
              <a:gdLst/>
              <a:ahLst/>
              <a:cxnLst/>
              <a:rect l="l" t="t" r="r" b="b"/>
              <a:pathLst>
                <a:path w="10216" h="16203" extrusionOk="0">
                  <a:moveTo>
                    <a:pt x="4901" y="1"/>
                  </a:moveTo>
                  <a:cubicBezTo>
                    <a:pt x="4656" y="1"/>
                    <a:pt x="4489" y="373"/>
                    <a:pt x="3162" y="1118"/>
                  </a:cubicBezTo>
                  <a:cubicBezTo>
                    <a:pt x="1645" y="1969"/>
                    <a:pt x="0" y="3306"/>
                    <a:pt x="92" y="4679"/>
                  </a:cubicBezTo>
                  <a:cubicBezTo>
                    <a:pt x="185" y="6051"/>
                    <a:pt x="1489" y="6746"/>
                    <a:pt x="2038" y="8657"/>
                  </a:cubicBezTo>
                  <a:cubicBezTo>
                    <a:pt x="2583" y="10574"/>
                    <a:pt x="2218" y="16115"/>
                    <a:pt x="2218" y="16115"/>
                  </a:cubicBezTo>
                  <a:cubicBezTo>
                    <a:pt x="3050" y="16149"/>
                    <a:pt x="3906" y="16173"/>
                    <a:pt x="4772" y="16192"/>
                  </a:cubicBezTo>
                  <a:cubicBezTo>
                    <a:pt x="5223" y="16199"/>
                    <a:pt x="5675" y="16203"/>
                    <a:pt x="6131" y="16203"/>
                  </a:cubicBezTo>
                  <a:cubicBezTo>
                    <a:pt x="6418" y="16203"/>
                    <a:pt x="6706" y="16201"/>
                    <a:pt x="6995" y="16197"/>
                  </a:cubicBezTo>
                  <a:cubicBezTo>
                    <a:pt x="6995" y="16197"/>
                    <a:pt x="6625" y="9294"/>
                    <a:pt x="7326" y="7748"/>
                  </a:cubicBezTo>
                  <a:cubicBezTo>
                    <a:pt x="8026" y="6196"/>
                    <a:pt x="10216" y="4222"/>
                    <a:pt x="8755" y="2699"/>
                  </a:cubicBezTo>
                  <a:cubicBezTo>
                    <a:pt x="7296" y="1180"/>
                    <a:pt x="5351" y="144"/>
                    <a:pt x="5016" y="24"/>
                  </a:cubicBezTo>
                  <a:cubicBezTo>
                    <a:pt x="4973" y="8"/>
                    <a:pt x="4937" y="1"/>
                    <a:pt x="4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2425388" y="4285350"/>
              <a:ext cx="1841850" cy="533125"/>
            </a:xfrm>
            <a:custGeom>
              <a:avLst/>
              <a:gdLst/>
              <a:ahLst/>
              <a:cxnLst/>
              <a:rect l="l" t="t" r="r" b="b"/>
              <a:pathLst>
                <a:path w="73674" h="21325" extrusionOk="0">
                  <a:moveTo>
                    <a:pt x="3361" y="0"/>
                  </a:moveTo>
                  <a:cubicBezTo>
                    <a:pt x="794" y="3056"/>
                    <a:pt x="190" y="9681"/>
                    <a:pt x="52" y="13035"/>
                  </a:cubicBezTo>
                  <a:cubicBezTo>
                    <a:pt x="0" y="14270"/>
                    <a:pt x="697" y="15464"/>
                    <a:pt x="1857" y="15890"/>
                  </a:cubicBezTo>
                  <a:cubicBezTo>
                    <a:pt x="14833" y="20654"/>
                    <a:pt x="25933" y="21310"/>
                    <a:pt x="36767" y="21324"/>
                  </a:cubicBezTo>
                  <a:cubicBezTo>
                    <a:pt x="36812" y="21325"/>
                    <a:pt x="36857" y="21325"/>
                    <a:pt x="36902" y="21325"/>
                  </a:cubicBezTo>
                  <a:cubicBezTo>
                    <a:pt x="51665" y="21325"/>
                    <a:pt x="72143" y="17855"/>
                    <a:pt x="72668" y="14733"/>
                  </a:cubicBezTo>
                  <a:cubicBezTo>
                    <a:pt x="73673" y="8768"/>
                    <a:pt x="69332" y="0"/>
                    <a:pt x="69332" y="0"/>
                  </a:cubicBezTo>
                  <a:cubicBezTo>
                    <a:pt x="69271" y="1088"/>
                    <a:pt x="67534" y="1693"/>
                    <a:pt x="65931" y="2009"/>
                  </a:cubicBezTo>
                  <a:cubicBezTo>
                    <a:pt x="55857" y="3994"/>
                    <a:pt x="46049" y="4691"/>
                    <a:pt x="37273" y="4691"/>
                  </a:cubicBezTo>
                  <a:cubicBezTo>
                    <a:pt x="23788" y="4691"/>
                    <a:pt x="12742" y="3046"/>
                    <a:pt x="6918" y="1904"/>
                  </a:cubicBezTo>
                  <a:cubicBezTo>
                    <a:pt x="3423" y="1219"/>
                    <a:pt x="3361" y="0"/>
                    <a:pt x="33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2533163" y="3296900"/>
              <a:ext cx="84200" cy="77375"/>
            </a:xfrm>
            <a:custGeom>
              <a:avLst/>
              <a:gdLst/>
              <a:ahLst/>
              <a:cxnLst/>
              <a:rect l="l" t="t" r="r" b="b"/>
              <a:pathLst>
                <a:path w="3368" h="3095" extrusionOk="0">
                  <a:moveTo>
                    <a:pt x="1761" y="1"/>
                  </a:moveTo>
                  <a:cubicBezTo>
                    <a:pt x="1372" y="1"/>
                    <a:pt x="995" y="182"/>
                    <a:pt x="717" y="476"/>
                  </a:cubicBezTo>
                  <a:cubicBezTo>
                    <a:pt x="512" y="693"/>
                    <a:pt x="307" y="996"/>
                    <a:pt x="213" y="1396"/>
                  </a:cubicBezTo>
                  <a:cubicBezTo>
                    <a:pt x="1" y="2291"/>
                    <a:pt x="864" y="3094"/>
                    <a:pt x="1724" y="3094"/>
                  </a:cubicBezTo>
                  <a:cubicBezTo>
                    <a:pt x="1785" y="3094"/>
                    <a:pt x="1846" y="3090"/>
                    <a:pt x="1906" y="3082"/>
                  </a:cubicBezTo>
                  <a:cubicBezTo>
                    <a:pt x="2807" y="2959"/>
                    <a:pt x="3367" y="1673"/>
                    <a:pt x="3241" y="1193"/>
                  </a:cubicBezTo>
                  <a:cubicBezTo>
                    <a:pt x="3148" y="839"/>
                    <a:pt x="2763" y="233"/>
                    <a:pt x="2097" y="47"/>
                  </a:cubicBezTo>
                  <a:cubicBezTo>
                    <a:pt x="1985" y="16"/>
                    <a:pt x="1872" y="1"/>
                    <a:pt x="1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2553688" y="3303425"/>
              <a:ext cx="53500" cy="40300"/>
            </a:xfrm>
            <a:custGeom>
              <a:avLst/>
              <a:gdLst/>
              <a:ahLst/>
              <a:cxnLst/>
              <a:rect l="l" t="t" r="r" b="b"/>
              <a:pathLst>
                <a:path w="2140" h="1612" extrusionOk="0">
                  <a:moveTo>
                    <a:pt x="933" y="1"/>
                  </a:moveTo>
                  <a:cubicBezTo>
                    <a:pt x="619" y="1"/>
                    <a:pt x="313" y="153"/>
                    <a:pt x="151" y="461"/>
                  </a:cubicBezTo>
                  <a:cubicBezTo>
                    <a:pt x="113" y="531"/>
                    <a:pt x="86" y="608"/>
                    <a:pt x="72" y="686"/>
                  </a:cubicBezTo>
                  <a:cubicBezTo>
                    <a:pt x="1" y="1123"/>
                    <a:pt x="678" y="1612"/>
                    <a:pt x="1166" y="1612"/>
                  </a:cubicBezTo>
                  <a:cubicBezTo>
                    <a:pt x="1212" y="1612"/>
                    <a:pt x="1256" y="1607"/>
                    <a:pt x="1297" y="1598"/>
                  </a:cubicBezTo>
                  <a:cubicBezTo>
                    <a:pt x="1783" y="1494"/>
                    <a:pt x="2139" y="999"/>
                    <a:pt x="1809" y="522"/>
                  </a:cubicBezTo>
                  <a:cubicBezTo>
                    <a:pt x="1780" y="479"/>
                    <a:pt x="1750" y="437"/>
                    <a:pt x="1721" y="398"/>
                  </a:cubicBezTo>
                  <a:cubicBezTo>
                    <a:pt x="1527" y="135"/>
                    <a:pt x="1227" y="1"/>
                    <a:pt x="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2822588" y="3573125"/>
              <a:ext cx="67125" cy="61675"/>
            </a:xfrm>
            <a:custGeom>
              <a:avLst/>
              <a:gdLst/>
              <a:ahLst/>
              <a:cxnLst/>
              <a:rect l="l" t="t" r="r" b="b"/>
              <a:pathLst>
                <a:path w="2685" h="2467" extrusionOk="0">
                  <a:moveTo>
                    <a:pt x="1405" y="0"/>
                  </a:moveTo>
                  <a:cubicBezTo>
                    <a:pt x="1095" y="0"/>
                    <a:pt x="794" y="144"/>
                    <a:pt x="572" y="378"/>
                  </a:cubicBezTo>
                  <a:cubicBezTo>
                    <a:pt x="375" y="583"/>
                    <a:pt x="236" y="836"/>
                    <a:pt x="169" y="1112"/>
                  </a:cubicBezTo>
                  <a:cubicBezTo>
                    <a:pt x="0" y="1826"/>
                    <a:pt x="687" y="2466"/>
                    <a:pt x="1373" y="2466"/>
                  </a:cubicBezTo>
                  <a:cubicBezTo>
                    <a:pt x="1422" y="2466"/>
                    <a:pt x="1471" y="2463"/>
                    <a:pt x="1519" y="2456"/>
                  </a:cubicBezTo>
                  <a:cubicBezTo>
                    <a:pt x="2238" y="2359"/>
                    <a:pt x="2685" y="1333"/>
                    <a:pt x="2584" y="951"/>
                  </a:cubicBezTo>
                  <a:cubicBezTo>
                    <a:pt x="2510" y="668"/>
                    <a:pt x="2203" y="185"/>
                    <a:pt x="1672" y="37"/>
                  </a:cubicBezTo>
                  <a:cubicBezTo>
                    <a:pt x="1583" y="12"/>
                    <a:pt x="1494"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2838963" y="3578325"/>
              <a:ext cx="42675" cy="32125"/>
            </a:xfrm>
            <a:custGeom>
              <a:avLst/>
              <a:gdLst/>
              <a:ahLst/>
              <a:cxnLst/>
              <a:rect l="l" t="t" r="r" b="b"/>
              <a:pathLst>
                <a:path w="1707" h="1285" extrusionOk="0">
                  <a:moveTo>
                    <a:pt x="744" y="1"/>
                  </a:moveTo>
                  <a:cubicBezTo>
                    <a:pt x="494" y="1"/>
                    <a:pt x="250" y="121"/>
                    <a:pt x="121" y="366"/>
                  </a:cubicBezTo>
                  <a:cubicBezTo>
                    <a:pt x="90" y="422"/>
                    <a:pt x="69" y="484"/>
                    <a:pt x="57" y="548"/>
                  </a:cubicBezTo>
                  <a:cubicBezTo>
                    <a:pt x="1" y="896"/>
                    <a:pt x="540" y="1284"/>
                    <a:pt x="929" y="1284"/>
                  </a:cubicBezTo>
                  <a:cubicBezTo>
                    <a:pt x="965" y="1284"/>
                    <a:pt x="1001" y="1281"/>
                    <a:pt x="1034" y="1274"/>
                  </a:cubicBezTo>
                  <a:cubicBezTo>
                    <a:pt x="1422" y="1191"/>
                    <a:pt x="1706" y="797"/>
                    <a:pt x="1442" y="415"/>
                  </a:cubicBezTo>
                  <a:cubicBezTo>
                    <a:pt x="1419" y="381"/>
                    <a:pt x="1395" y="348"/>
                    <a:pt x="1372" y="316"/>
                  </a:cubicBezTo>
                  <a:cubicBezTo>
                    <a:pt x="1218" y="107"/>
                    <a:pt x="978" y="1"/>
                    <a:pt x="7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4067563" y="3294450"/>
              <a:ext cx="84200" cy="77375"/>
            </a:xfrm>
            <a:custGeom>
              <a:avLst/>
              <a:gdLst/>
              <a:ahLst/>
              <a:cxnLst/>
              <a:rect l="l" t="t" r="r" b="b"/>
              <a:pathLst>
                <a:path w="3368" h="3095" extrusionOk="0">
                  <a:moveTo>
                    <a:pt x="1606" y="1"/>
                  </a:moveTo>
                  <a:cubicBezTo>
                    <a:pt x="1495" y="1"/>
                    <a:pt x="1382" y="15"/>
                    <a:pt x="1271" y="47"/>
                  </a:cubicBezTo>
                  <a:cubicBezTo>
                    <a:pt x="605" y="233"/>
                    <a:pt x="220" y="839"/>
                    <a:pt x="127" y="1194"/>
                  </a:cubicBezTo>
                  <a:cubicBezTo>
                    <a:pt x="1" y="1673"/>
                    <a:pt x="561" y="2959"/>
                    <a:pt x="1462" y="3082"/>
                  </a:cubicBezTo>
                  <a:cubicBezTo>
                    <a:pt x="1522" y="3091"/>
                    <a:pt x="1583" y="3095"/>
                    <a:pt x="1644" y="3095"/>
                  </a:cubicBezTo>
                  <a:cubicBezTo>
                    <a:pt x="2504" y="3095"/>
                    <a:pt x="3367" y="2292"/>
                    <a:pt x="3155" y="1395"/>
                  </a:cubicBezTo>
                  <a:cubicBezTo>
                    <a:pt x="3061" y="996"/>
                    <a:pt x="2856" y="693"/>
                    <a:pt x="2651" y="475"/>
                  </a:cubicBezTo>
                  <a:cubicBezTo>
                    <a:pt x="2373" y="181"/>
                    <a:pt x="1995" y="1"/>
                    <a:pt x="1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4077738" y="3300975"/>
              <a:ext cx="53475" cy="40275"/>
            </a:xfrm>
            <a:custGeom>
              <a:avLst/>
              <a:gdLst/>
              <a:ahLst/>
              <a:cxnLst/>
              <a:rect l="l" t="t" r="r" b="b"/>
              <a:pathLst>
                <a:path w="2139" h="1611" extrusionOk="0">
                  <a:moveTo>
                    <a:pt x="1207" y="1"/>
                  </a:moveTo>
                  <a:cubicBezTo>
                    <a:pt x="913" y="1"/>
                    <a:pt x="612" y="134"/>
                    <a:pt x="419" y="397"/>
                  </a:cubicBezTo>
                  <a:cubicBezTo>
                    <a:pt x="390" y="438"/>
                    <a:pt x="360" y="478"/>
                    <a:pt x="331" y="521"/>
                  </a:cubicBezTo>
                  <a:cubicBezTo>
                    <a:pt x="1" y="999"/>
                    <a:pt x="356" y="1494"/>
                    <a:pt x="843" y="1598"/>
                  </a:cubicBezTo>
                  <a:cubicBezTo>
                    <a:pt x="884" y="1607"/>
                    <a:pt x="928" y="1611"/>
                    <a:pt x="974" y="1611"/>
                  </a:cubicBezTo>
                  <a:cubicBezTo>
                    <a:pt x="1462" y="1611"/>
                    <a:pt x="2138" y="1122"/>
                    <a:pt x="2068" y="686"/>
                  </a:cubicBezTo>
                  <a:cubicBezTo>
                    <a:pt x="2054" y="607"/>
                    <a:pt x="2027" y="531"/>
                    <a:pt x="1989" y="460"/>
                  </a:cubicBezTo>
                  <a:cubicBezTo>
                    <a:pt x="1826" y="152"/>
                    <a:pt x="1520" y="1"/>
                    <a:pt x="1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3795188" y="3570675"/>
              <a:ext cx="67125" cy="61675"/>
            </a:xfrm>
            <a:custGeom>
              <a:avLst/>
              <a:gdLst/>
              <a:ahLst/>
              <a:cxnLst/>
              <a:rect l="l" t="t" r="r" b="b"/>
              <a:pathLst>
                <a:path w="2685" h="2467" extrusionOk="0">
                  <a:moveTo>
                    <a:pt x="1281" y="0"/>
                  </a:moveTo>
                  <a:cubicBezTo>
                    <a:pt x="1192" y="0"/>
                    <a:pt x="1102" y="12"/>
                    <a:pt x="1013" y="37"/>
                  </a:cubicBezTo>
                  <a:cubicBezTo>
                    <a:pt x="483" y="185"/>
                    <a:pt x="175" y="668"/>
                    <a:pt x="101" y="951"/>
                  </a:cubicBezTo>
                  <a:cubicBezTo>
                    <a:pt x="0" y="1334"/>
                    <a:pt x="448" y="2359"/>
                    <a:pt x="1166" y="2457"/>
                  </a:cubicBezTo>
                  <a:cubicBezTo>
                    <a:pt x="1214" y="2463"/>
                    <a:pt x="1262" y="2467"/>
                    <a:pt x="1311" y="2467"/>
                  </a:cubicBezTo>
                  <a:cubicBezTo>
                    <a:pt x="1998" y="2467"/>
                    <a:pt x="2685" y="1826"/>
                    <a:pt x="2516" y="1112"/>
                  </a:cubicBezTo>
                  <a:cubicBezTo>
                    <a:pt x="2449" y="837"/>
                    <a:pt x="2310" y="583"/>
                    <a:pt x="2114" y="378"/>
                  </a:cubicBezTo>
                  <a:cubicBezTo>
                    <a:pt x="1892" y="144"/>
                    <a:pt x="1592" y="0"/>
                    <a:pt x="1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3803288" y="3575900"/>
              <a:ext cx="42650" cy="32100"/>
            </a:xfrm>
            <a:custGeom>
              <a:avLst/>
              <a:gdLst/>
              <a:ahLst/>
              <a:cxnLst/>
              <a:rect l="l" t="t" r="r" b="b"/>
              <a:pathLst>
                <a:path w="1706" h="1284" extrusionOk="0">
                  <a:moveTo>
                    <a:pt x="963" y="0"/>
                  </a:moveTo>
                  <a:cubicBezTo>
                    <a:pt x="729" y="0"/>
                    <a:pt x="489" y="106"/>
                    <a:pt x="335" y="316"/>
                  </a:cubicBezTo>
                  <a:cubicBezTo>
                    <a:pt x="312" y="348"/>
                    <a:pt x="288" y="380"/>
                    <a:pt x="264" y="414"/>
                  </a:cubicBezTo>
                  <a:cubicBezTo>
                    <a:pt x="1" y="796"/>
                    <a:pt x="285" y="1191"/>
                    <a:pt x="673" y="1273"/>
                  </a:cubicBezTo>
                  <a:cubicBezTo>
                    <a:pt x="706" y="1280"/>
                    <a:pt x="741" y="1284"/>
                    <a:pt x="777" y="1284"/>
                  </a:cubicBezTo>
                  <a:cubicBezTo>
                    <a:pt x="1165" y="1284"/>
                    <a:pt x="1706" y="894"/>
                    <a:pt x="1649" y="546"/>
                  </a:cubicBezTo>
                  <a:cubicBezTo>
                    <a:pt x="1638" y="483"/>
                    <a:pt x="1617" y="422"/>
                    <a:pt x="1586" y="366"/>
                  </a:cubicBezTo>
                  <a:cubicBezTo>
                    <a:pt x="1457" y="121"/>
                    <a:pt x="1213" y="0"/>
                    <a:pt x="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48"/>
          <p:cNvGrpSpPr/>
          <p:nvPr/>
        </p:nvGrpSpPr>
        <p:grpSpPr>
          <a:xfrm>
            <a:off x="1534437" y="2044320"/>
            <a:ext cx="1063217" cy="1054856"/>
            <a:chOff x="2525938" y="117875"/>
            <a:chExt cx="1669100" cy="1655975"/>
          </a:xfrm>
        </p:grpSpPr>
        <p:sp>
          <p:nvSpPr>
            <p:cNvPr id="1501" name="Google Shape;1501;p48"/>
            <p:cNvSpPr/>
            <p:nvPr/>
          </p:nvSpPr>
          <p:spPr>
            <a:xfrm>
              <a:off x="2544413" y="1006750"/>
              <a:ext cx="218750" cy="275900"/>
            </a:xfrm>
            <a:custGeom>
              <a:avLst/>
              <a:gdLst/>
              <a:ahLst/>
              <a:cxnLst/>
              <a:rect l="l" t="t" r="r" b="b"/>
              <a:pathLst>
                <a:path w="8750" h="11036" extrusionOk="0">
                  <a:moveTo>
                    <a:pt x="7391" y="1"/>
                  </a:moveTo>
                  <a:cubicBezTo>
                    <a:pt x="7221" y="1"/>
                    <a:pt x="7033" y="29"/>
                    <a:pt x="6824" y="95"/>
                  </a:cubicBezTo>
                  <a:cubicBezTo>
                    <a:pt x="4305" y="885"/>
                    <a:pt x="0" y="9922"/>
                    <a:pt x="0" y="9922"/>
                  </a:cubicBezTo>
                  <a:lnTo>
                    <a:pt x="2620" y="11035"/>
                  </a:lnTo>
                  <a:lnTo>
                    <a:pt x="8749" y="1051"/>
                  </a:lnTo>
                  <a:cubicBezTo>
                    <a:pt x="8749" y="1051"/>
                    <a:pt x="8425" y="1"/>
                    <a:pt x="73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3958038" y="1006750"/>
              <a:ext cx="219100" cy="275900"/>
            </a:xfrm>
            <a:custGeom>
              <a:avLst/>
              <a:gdLst/>
              <a:ahLst/>
              <a:cxnLst/>
              <a:rect l="l" t="t" r="r" b="b"/>
              <a:pathLst>
                <a:path w="8764" h="11036" extrusionOk="0">
                  <a:moveTo>
                    <a:pt x="1358" y="1"/>
                  </a:moveTo>
                  <a:cubicBezTo>
                    <a:pt x="324" y="1"/>
                    <a:pt x="0" y="1051"/>
                    <a:pt x="0" y="1051"/>
                  </a:cubicBezTo>
                  <a:lnTo>
                    <a:pt x="6129" y="11035"/>
                  </a:lnTo>
                  <a:lnTo>
                    <a:pt x="8763" y="9870"/>
                  </a:lnTo>
                  <a:cubicBezTo>
                    <a:pt x="8763" y="9870"/>
                    <a:pt x="4444" y="885"/>
                    <a:pt x="1925" y="95"/>
                  </a:cubicBezTo>
                  <a:cubicBezTo>
                    <a:pt x="1716" y="29"/>
                    <a:pt x="1527" y="1"/>
                    <a:pt x="1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3319029" y="1202075"/>
              <a:ext cx="344525" cy="571775"/>
            </a:xfrm>
            <a:custGeom>
              <a:avLst/>
              <a:gdLst/>
              <a:ahLst/>
              <a:cxnLst/>
              <a:rect l="l" t="t" r="r" b="b"/>
              <a:pathLst>
                <a:path w="13781" h="22871" extrusionOk="0">
                  <a:moveTo>
                    <a:pt x="7886" y="0"/>
                  </a:moveTo>
                  <a:lnTo>
                    <a:pt x="1" y="5248"/>
                  </a:lnTo>
                  <a:cubicBezTo>
                    <a:pt x="1" y="5248"/>
                    <a:pt x="5414" y="21606"/>
                    <a:pt x="6248" y="22626"/>
                  </a:cubicBezTo>
                  <a:cubicBezTo>
                    <a:pt x="6387" y="22798"/>
                    <a:pt x="6564" y="22871"/>
                    <a:pt x="6761" y="22871"/>
                  </a:cubicBezTo>
                  <a:cubicBezTo>
                    <a:pt x="7492" y="22871"/>
                    <a:pt x="8503" y="21861"/>
                    <a:pt x="8949" y="21121"/>
                  </a:cubicBezTo>
                  <a:cubicBezTo>
                    <a:pt x="9149" y="20792"/>
                    <a:pt x="9177" y="20298"/>
                    <a:pt x="9037" y="19903"/>
                  </a:cubicBezTo>
                  <a:cubicBezTo>
                    <a:pt x="8750" y="19089"/>
                    <a:pt x="8574" y="18166"/>
                    <a:pt x="8452" y="17409"/>
                  </a:cubicBezTo>
                  <a:cubicBezTo>
                    <a:pt x="8279" y="16331"/>
                    <a:pt x="8634" y="15436"/>
                    <a:pt x="9166" y="15436"/>
                  </a:cubicBezTo>
                  <a:cubicBezTo>
                    <a:pt x="9480" y="15436"/>
                    <a:pt x="9856" y="15749"/>
                    <a:pt x="10221" y="16523"/>
                  </a:cubicBezTo>
                  <a:cubicBezTo>
                    <a:pt x="10646" y="17424"/>
                    <a:pt x="11014" y="18413"/>
                    <a:pt x="11396" y="18705"/>
                  </a:cubicBezTo>
                  <a:cubicBezTo>
                    <a:pt x="11562" y="18832"/>
                    <a:pt x="11736" y="18888"/>
                    <a:pt x="11909" y="18888"/>
                  </a:cubicBezTo>
                  <a:cubicBezTo>
                    <a:pt x="12845" y="18888"/>
                    <a:pt x="13780" y="17266"/>
                    <a:pt x="13676" y="16565"/>
                  </a:cubicBezTo>
                  <a:cubicBezTo>
                    <a:pt x="13419" y="14820"/>
                    <a:pt x="7886" y="0"/>
                    <a:pt x="78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3057346" y="1202100"/>
              <a:ext cx="344550" cy="571725"/>
            </a:xfrm>
            <a:custGeom>
              <a:avLst/>
              <a:gdLst/>
              <a:ahLst/>
              <a:cxnLst/>
              <a:rect l="l" t="t" r="r" b="b"/>
              <a:pathLst>
                <a:path w="13782" h="22869" extrusionOk="0">
                  <a:moveTo>
                    <a:pt x="5894" y="0"/>
                  </a:moveTo>
                  <a:cubicBezTo>
                    <a:pt x="5894" y="0"/>
                    <a:pt x="1246" y="12459"/>
                    <a:pt x="273" y="15873"/>
                  </a:cubicBezTo>
                  <a:cubicBezTo>
                    <a:pt x="188" y="16183"/>
                    <a:pt x="129" y="16418"/>
                    <a:pt x="107" y="16562"/>
                  </a:cubicBezTo>
                  <a:cubicBezTo>
                    <a:pt x="0" y="17265"/>
                    <a:pt x="935" y="18886"/>
                    <a:pt x="1871" y="18886"/>
                  </a:cubicBezTo>
                  <a:cubicBezTo>
                    <a:pt x="2045" y="18886"/>
                    <a:pt x="2219" y="18830"/>
                    <a:pt x="2386" y="18702"/>
                  </a:cubicBezTo>
                  <a:cubicBezTo>
                    <a:pt x="2769" y="18413"/>
                    <a:pt x="3138" y="17423"/>
                    <a:pt x="3561" y="16522"/>
                  </a:cubicBezTo>
                  <a:cubicBezTo>
                    <a:pt x="3926" y="15748"/>
                    <a:pt x="4302" y="15435"/>
                    <a:pt x="4617" y="15435"/>
                  </a:cubicBezTo>
                  <a:cubicBezTo>
                    <a:pt x="5149" y="15435"/>
                    <a:pt x="5504" y="16330"/>
                    <a:pt x="5331" y="17409"/>
                  </a:cubicBezTo>
                  <a:cubicBezTo>
                    <a:pt x="5210" y="18165"/>
                    <a:pt x="5030" y="19089"/>
                    <a:pt x="4746" y="19904"/>
                  </a:cubicBezTo>
                  <a:cubicBezTo>
                    <a:pt x="4606" y="20296"/>
                    <a:pt x="4632" y="20792"/>
                    <a:pt x="4832" y="21120"/>
                  </a:cubicBezTo>
                  <a:cubicBezTo>
                    <a:pt x="5279" y="21858"/>
                    <a:pt x="6291" y="22868"/>
                    <a:pt x="7022" y="22868"/>
                  </a:cubicBezTo>
                  <a:cubicBezTo>
                    <a:pt x="7219" y="22868"/>
                    <a:pt x="7395" y="22795"/>
                    <a:pt x="7534" y="22624"/>
                  </a:cubicBezTo>
                  <a:cubicBezTo>
                    <a:pt x="7903" y="22174"/>
                    <a:pt x="9168" y="18710"/>
                    <a:pt x="10471" y="14995"/>
                  </a:cubicBezTo>
                  <a:cubicBezTo>
                    <a:pt x="12101" y="10325"/>
                    <a:pt x="13781" y="5248"/>
                    <a:pt x="13781" y="5248"/>
                  </a:cubicBezTo>
                  <a:lnTo>
                    <a:pt x="589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3057346" y="1573475"/>
              <a:ext cx="261775" cy="200350"/>
            </a:xfrm>
            <a:custGeom>
              <a:avLst/>
              <a:gdLst/>
              <a:ahLst/>
              <a:cxnLst/>
              <a:rect l="l" t="t" r="r" b="b"/>
              <a:pathLst>
                <a:path w="10471" h="8014" extrusionOk="0">
                  <a:moveTo>
                    <a:pt x="4360" y="1"/>
                  </a:moveTo>
                  <a:cubicBezTo>
                    <a:pt x="3000" y="1"/>
                    <a:pt x="2398" y="2827"/>
                    <a:pt x="1561" y="3013"/>
                  </a:cubicBezTo>
                  <a:cubicBezTo>
                    <a:pt x="1524" y="3022"/>
                    <a:pt x="1488" y="3026"/>
                    <a:pt x="1452" y="3026"/>
                  </a:cubicBezTo>
                  <a:cubicBezTo>
                    <a:pt x="687" y="3026"/>
                    <a:pt x="307" y="1177"/>
                    <a:pt x="273" y="1018"/>
                  </a:cubicBezTo>
                  <a:cubicBezTo>
                    <a:pt x="188" y="1328"/>
                    <a:pt x="129" y="1563"/>
                    <a:pt x="107" y="1707"/>
                  </a:cubicBezTo>
                  <a:cubicBezTo>
                    <a:pt x="0" y="2410"/>
                    <a:pt x="935" y="4031"/>
                    <a:pt x="1871" y="4031"/>
                  </a:cubicBezTo>
                  <a:cubicBezTo>
                    <a:pt x="2045" y="4031"/>
                    <a:pt x="2219" y="3975"/>
                    <a:pt x="2386" y="3847"/>
                  </a:cubicBezTo>
                  <a:cubicBezTo>
                    <a:pt x="2769" y="3558"/>
                    <a:pt x="3138" y="2568"/>
                    <a:pt x="3561" y="1667"/>
                  </a:cubicBezTo>
                  <a:cubicBezTo>
                    <a:pt x="3926" y="893"/>
                    <a:pt x="4302" y="580"/>
                    <a:pt x="4617" y="580"/>
                  </a:cubicBezTo>
                  <a:cubicBezTo>
                    <a:pt x="5149" y="580"/>
                    <a:pt x="5504" y="1475"/>
                    <a:pt x="5331" y="2554"/>
                  </a:cubicBezTo>
                  <a:cubicBezTo>
                    <a:pt x="5210" y="3310"/>
                    <a:pt x="5030" y="4234"/>
                    <a:pt x="4746" y="5049"/>
                  </a:cubicBezTo>
                  <a:cubicBezTo>
                    <a:pt x="4606" y="5441"/>
                    <a:pt x="4632" y="5937"/>
                    <a:pt x="4832" y="6265"/>
                  </a:cubicBezTo>
                  <a:cubicBezTo>
                    <a:pt x="5279" y="7003"/>
                    <a:pt x="6291" y="8013"/>
                    <a:pt x="7022" y="8013"/>
                  </a:cubicBezTo>
                  <a:cubicBezTo>
                    <a:pt x="7219" y="8013"/>
                    <a:pt x="7395" y="7940"/>
                    <a:pt x="7534" y="7769"/>
                  </a:cubicBezTo>
                  <a:cubicBezTo>
                    <a:pt x="7903" y="7319"/>
                    <a:pt x="9168" y="3855"/>
                    <a:pt x="10471" y="140"/>
                  </a:cubicBezTo>
                  <a:lnTo>
                    <a:pt x="8624" y="18"/>
                  </a:lnTo>
                  <a:cubicBezTo>
                    <a:pt x="8624" y="18"/>
                    <a:pt x="6404" y="6729"/>
                    <a:pt x="6007" y="6729"/>
                  </a:cubicBezTo>
                  <a:cubicBezTo>
                    <a:pt x="5616" y="6729"/>
                    <a:pt x="5278" y="6252"/>
                    <a:pt x="5080" y="5887"/>
                  </a:cubicBezTo>
                  <a:cubicBezTo>
                    <a:pt x="4881" y="5521"/>
                    <a:pt x="5165" y="4873"/>
                    <a:pt x="5418" y="3635"/>
                  </a:cubicBezTo>
                  <a:cubicBezTo>
                    <a:pt x="5670" y="2396"/>
                    <a:pt x="6039" y="283"/>
                    <a:pt x="4544" y="18"/>
                  </a:cubicBezTo>
                  <a:cubicBezTo>
                    <a:pt x="4481" y="6"/>
                    <a:pt x="4420" y="1"/>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a:off x="3401829" y="1573475"/>
              <a:ext cx="261750" cy="200350"/>
            </a:xfrm>
            <a:custGeom>
              <a:avLst/>
              <a:gdLst/>
              <a:ahLst/>
              <a:cxnLst/>
              <a:rect l="l" t="t" r="r" b="b"/>
              <a:pathLst>
                <a:path w="10470" h="8014" extrusionOk="0">
                  <a:moveTo>
                    <a:pt x="6112" y="1"/>
                  </a:moveTo>
                  <a:cubicBezTo>
                    <a:pt x="6052" y="1"/>
                    <a:pt x="5991" y="6"/>
                    <a:pt x="5928" y="18"/>
                  </a:cubicBezTo>
                  <a:cubicBezTo>
                    <a:pt x="4432" y="283"/>
                    <a:pt x="4802" y="2396"/>
                    <a:pt x="5054" y="3635"/>
                  </a:cubicBezTo>
                  <a:cubicBezTo>
                    <a:pt x="5305" y="4873"/>
                    <a:pt x="5590" y="5521"/>
                    <a:pt x="5391" y="5887"/>
                  </a:cubicBezTo>
                  <a:cubicBezTo>
                    <a:pt x="5193" y="6252"/>
                    <a:pt x="4856" y="6729"/>
                    <a:pt x="4464" y="6729"/>
                  </a:cubicBezTo>
                  <a:cubicBezTo>
                    <a:pt x="4067" y="6729"/>
                    <a:pt x="1847" y="18"/>
                    <a:pt x="1847" y="18"/>
                  </a:cubicBezTo>
                  <a:lnTo>
                    <a:pt x="0" y="140"/>
                  </a:lnTo>
                  <a:cubicBezTo>
                    <a:pt x="1302" y="3855"/>
                    <a:pt x="2568" y="7319"/>
                    <a:pt x="2937" y="7769"/>
                  </a:cubicBezTo>
                  <a:cubicBezTo>
                    <a:pt x="3076" y="7940"/>
                    <a:pt x="3252" y="8013"/>
                    <a:pt x="3449" y="8013"/>
                  </a:cubicBezTo>
                  <a:cubicBezTo>
                    <a:pt x="4180" y="8013"/>
                    <a:pt x="5192" y="7003"/>
                    <a:pt x="5640" y="6265"/>
                  </a:cubicBezTo>
                  <a:cubicBezTo>
                    <a:pt x="5838" y="5937"/>
                    <a:pt x="5864" y="5441"/>
                    <a:pt x="5724" y="5049"/>
                  </a:cubicBezTo>
                  <a:cubicBezTo>
                    <a:pt x="5441" y="4234"/>
                    <a:pt x="5261" y="3310"/>
                    <a:pt x="5139" y="2554"/>
                  </a:cubicBezTo>
                  <a:cubicBezTo>
                    <a:pt x="4966" y="1475"/>
                    <a:pt x="5322" y="580"/>
                    <a:pt x="5854" y="580"/>
                  </a:cubicBezTo>
                  <a:cubicBezTo>
                    <a:pt x="6169" y="580"/>
                    <a:pt x="6545" y="893"/>
                    <a:pt x="6910" y="1667"/>
                  </a:cubicBezTo>
                  <a:cubicBezTo>
                    <a:pt x="7333" y="2568"/>
                    <a:pt x="7702" y="3558"/>
                    <a:pt x="8085" y="3847"/>
                  </a:cubicBezTo>
                  <a:cubicBezTo>
                    <a:pt x="8252" y="3975"/>
                    <a:pt x="8426" y="4031"/>
                    <a:pt x="8600" y="4031"/>
                  </a:cubicBezTo>
                  <a:cubicBezTo>
                    <a:pt x="9536" y="4031"/>
                    <a:pt x="10470" y="2410"/>
                    <a:pt x="10363" y="1707"/>
                  </a:cubicBezTo>
                  <a:cubicBezTo>
                    <a:pt x="10341" y="1563"/>
                    <a:pt x="10283" y="1328"/>
                    <a:pt x="10197" y="1018"/>
                  </a:cubicBezTo>
                  <a:cubicBezTo>
                    <a:pt x="10163" y="1177"/>
                    <a:pt x="9783" y="3026"/>
                    <a:pt x="9018" y="3026"/>
                  </a:cubicBezTo>
                  <a:cubicBezTo>
                    <a:pt x="8982" y="3026"/>
                    <a:pt x="8946" y="3022"/>
                    <a:pt x="8909" y="3013"/>
                  </a:cubicBezTo>
                  <a:cubicBezTo>
                    <a:pt x="8072" y="2827"/>
                    <a:pt x="7471" y="1"/>
                    <a:pt x="6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a:off x="3340063" y="1169725"/>
              <a:ext cx="40800" cy="74775"/>
            </a:xfrm>
            <a:custGeom>
              <a:avLst/>
              <a:gdLst/>
              <a:ahLst/>
              <a:cxnLst/>
              <a:rect l="l" t="t" r="r" b="b"/>
              <a:pathLst>
                <a:path w="1632" h="2991" extrusionOk="0">
                  <a:moveTo>
                    <a:pt x="1632" y="0"/>
                  </a:moveTo>
                  <a:lnTo>
                    <a:pt x="0" y="2991"/>
                  </a:lnTo>
                </a:path>
              </a:pathLst>
            </a:custGeom>
            <a:solidFill>
              <a:srgbClr val="FF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a:off x="3340063" y="1169725"/>
              <a:ext cx="40800" cy="74775"/>
            </a:xfrm>
            <a:custGeom>
              <a:avLst/>
              <a:gdLst/>
              <a:ahLst/>
              <a:cxnLst/>
              <a:rect l="l" t="t" r="r" b="b"/>
              <a:pathLst>
                <a:path w="1632" h="2991" extrusionOk="0">
                  <a:moveTo>
                    <a:pt x="0" y="0"/>
                  </a:moveTo>
                  <a:lnTo>
                    <a:pt x="1632" y="2991"/>
                  </a:lnTo>
                </a:path>
              </a:pathLst>
            </a:custGeom>
            <a:solidFill>
              <a:srgbClr val="FFA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8"/>
            <p:cNvSpPr/>
            <p:nvPr/>
          </p:nvSpPr>
          <p:spPr>
            <a:xfrm>
              <a:off x="2573513" y="1119600"/>
              <a:ext cx="786975" cy="454300"/>
            </a:xfrm>
            <a:custGeom>
              <a:avLst/>
              <a:gdLst/>
              <a:ahLst/>
              <a:cxnLst/>
              <a:rect l="l" t="t" r="r" b="b"/>
              <a:pathLst>
                <a:path w="31479" h="18172" extrusionOk="0">
                  <a:moveTo>
                    <a:pt x="3025" y="0"/>
                  </a:moveTo>
                  <a:cubicBezTo>
                    <a:pt x="3025" y="0"/>
                    <a:pt x="508" y="3903"/>
                    <a:pt x="352" y="5313"/>
                  </a:cubicBezTo>
                  <a:cubicBezTo>
                    <a:pt x="1" y="6474"/>
                    <a:pt x="27163" y="17327"/>
                    <a:pt x="29842" y="18162"/>
                  </a:cubicBezTo>
                  <a:cubicBezTo>
                    <a:pt x="29863" y="18169"/>
                    <a:pt x="29884" y="18172"/>
                    <a:pt x="29905" y="18172"/>
                  </a:cubicBezTo>
                  <a:cubicBezTo>
                    <a:pt x="29996" y="18172"/>
                    <a:pt x="30080" y="18112"/>
                    <a:pt x="30105" y="18020"/>
                  </a:cubicBezTo>
                  <a:cubicBezTo>
                    <a:pt x="30397" y="16999"/>
                    <a:pt x="31479" y="14097"/>
                    <a:pt x="31479" y="14097"/>
                  </a:cubicBezTo>
                  <a:lnTo>
                    <a:pt x="29068" y="8019"/>
                  </a:lnTo>
                  <a:lnTo>
                    <a:pt x="18510" y="5291"/>
                  </a:lnTo>
                  <a:lnTo>
                    <a:pt x="3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8"/>
            <p:cNvSpPr/>
            <p:nvPr/>
          </p:nvSpPr>
          <p:spPr>
            <a:xfrm>
              <a:off x="3360438" y="1119600"/>
              <a:ext cx="786950" cy="454325"/>
            </a:xfrm>
            <a:custGeom>
              <a:avLst/>
              <a:gdLst/>
              <a:ahLst/>
              <a:cxnLst/>
              <a:rect l="l" t="t" r="r" b="b"/>
              <a:pathLst>
                <a:path w="31478" h="18173" extrusionOk="0">
                  <a:moveTo>
                    <a:pt x="28454" y="0"/>
                  </a:moveTo>
                  <a:lnTo>
                    <a:pt x="12969" y="5291"/>
                  </a:lnTo>
                  <a:lnTo>
                    <a:pt x="2411" y="8019"/>
                  </a:lnTo>
                  <a:lnTo>
                    <a:pt x="0" y="14097"/>
                  </a:lnTo>
                  <a:cubicBezTo>
                    <a:pt x="0" y="14097"/>
                    <a:pt x="1082" y="16999"/>
                    <a:pt x="1374" y="18020"/>
                  </a:cubicBezTo>
                  <a:cubicBezTo>
                    <a:pt x="1399" y="18112"/>
                    <a:pt x="1482" y="18172"/>
                    <a:pt x="1572" y="18172"/>
                  </a:cubicBezTo>
                  <a:cubicBezTo>
                    <a:pt x="1593" y="18172"/>
                    <a:pt x="1615" y="18169"/>
                    <a:pt x="1636" y="18162"/>
                  </a:cubicBezTo>
                  <a:cubicBezTo>
                    <a:pt x="4316" y="17327"/>
                    <a:pt x="31477" y="6474"/>
                    <a:pt x="31127" y="5313"/>
                  </a:cubicBezTo>
                  <a:cubicBezTo>
                    <a:pt x="30971" y="3903"/>
                    <a:pt x="28454" y="0"/>
                    <a:pt x="28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8"/>
            <p:cNvSpPr/>
            <p:nvPr/>
          </p:nvSpPr>
          <p:spPr>
            <a:xfrm>
              <a:off x="2632538" y="1002150"/>
              <a:ext cx="727900" cy="469900"/>
            </a:xfrm>
            <a:custGeom>
              <a:avLst/>
              <a:gdLst/>
              <a:ahLst/>
              <a:cxnLst/>
              <a:rect l="l" t="t" r="r" b="b"/>
              <a:pathLst>
                <a:path w="29116" h="18796" extrusionOk="0">
                  <a:moveTo>
                    <a:pt x="5045" y="1"/>
                  </a:moveTo>
                  <a:cubicBezTo>
                    <a:pt x="3728" y="1"/>
                    <a:pt x="1982" y="2477"/>
                    <a:pt x="812" y="4419"/>
                  </a:cubicBezTo>
                  <a:cubicBezTo>
                    <a:pt x="1" y="5770"/>
                    <a:pt x="321" y="7518"/>
                    <a:pt x="1568" y="8482"/>
                  </a:cubicBezTo>
                  <a:cubicBezTo>
                    <a:pt x="6820" y="12517"/>
                    <a:pt x="11761" y="12004"/>
                    <a:pt x="18274" y="13540"/>
                  </a:cubicBezTo>
                  <a:cubicBezTo>
                    <a:pt x="27210" y="15638"/>
                    <a:pt x="29115" y="18796"/>
                    <a:pt x="29115" y="18796"/>
                  </a:cubicBezTo>
                  <a:lnTo>
                    <a:pt x="29115" y="6504"/>
                  </a:lnTo>
                  <a:cubicBezTo>
                    <a:pt x="27442" y="2105"/>
                    <a:pt x="24054" y="947"/>
                    <a:pt x="20517" y="947"/>
                  </a:cubicBezTo>
                  <a:cubicBezTo>
                    <a:pt x="17485" y="947"/>
                    <a:pt x="14343" y="1798"/>
                    <a:pt x="12076" y="2188"/>
                  </a:cubicBezTo>
                  <a:cubicBezTo>
                    <a:pt x="11514" y="2285"/>
                    <a:pt x="11012" y="2328"/>
                    <a:pt x="10561" y="2328"/>
                  </a:cubicBezTo>
                  <a:cubicBezTo>
                    <a:pt x="7927" y="2328"/>
                    <a:pt x="7029" y="873"/>
                    <a:pt x="5960" y="266"/>
                  </a:cubicBezTo>
                  <a:cubicBezTo>
                    <a:pt x="5686" y="104"/>
                    <a:pt x="5397" y="5"/>
                    <a:pt x="5063" y="1"/>
                  </a:cubicBezTo>
                  <a:cubicBezTo>
                    <a:pt x="5057" y="1"/>
                    <a:pt x="5051" y="1"/>
                    <a:pt x="5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3360413" y="1002150"/>
              <a:ext cx="727975" cy="469875"/>
            </a:xfrm>
            <a:custGeom>
              <a:avLst/>
              <a:gdLst/>
              <a:ahLst/>
              <a:cxnLst/>
              <a:rect l="l" t="t" r="r" b="b"/>
              <a:pathLst>
                <a:path w="29119" h="18795" extrusionOk="0">
                  <a:moveTo>
                    <a:pt x="24069" y="1"/>
                  </a:moveTo>
                  <a:cubicBezTo>
                    <a:pt x="24064" y="1"/>
                    <a:pt x="24058" y="1"/>
                    <a:pt x="24053" y="1"/>
                  </a:cubicBezTo>
                  <a:cubicBezTo>
                    <a:pt x="22437" y="26"/>
                    <a:pt x="21870" y="2331"/>
                    <a:pt x="18560" y="2331"/>
                  </a:cubicBezTo>
                  <a:cubicBezTo>
                    <a:pt x="18109" y="2331"/>
                    <a:pt x="17607" y="2288"/>
                    <a:pt x="17044" y="2190"/>
                  </a:cubicBezTo>
                  <a:cubicBezTo>
                    <a:pt x="14777" y="1799"/>
                    <a:pt x="11634" y="947"/>
                    <a:pt x="8600" y="947"/>
                  </a:cubicBezTo>
                  <a:cubicBezTo>
                    <a:pt x="5063" y="947"/>
                    <a:pt x="1675" y="2106"/>
                    <a:pt x="0" y="6504"/>
                  </a:cubicBezTo>
                  <a:lnTo>
                    <a:pt x="1" y="18795"/>
                  </a:lnTo>
                  <a:cubicBezTo>
                    <a:pt x="1" y="18795"/>
                    <a:pt x="1907" y="15640"/>
                    <a:pt x="10844" y="13537"/>
                  </a:cubicBezTo>
                  <a:cubicBezTo>
                    <a:pt x="17356" y="12005"/>
                    <a:pt x="22296" y="12519"/>
                    <a:pt x="27549" y="8479"/>
                  </a:cubicBezTo>
                  <a:cubicBezTo>
                    <a:pt x="28797" y="7519"/>
                    <a:pt x="29118" y="5769"/>
                    <a:pt x="28306" y="4419"/>
                  </a:cubicBezTo>
                  <a:cubicBezTo>
                    <a:pt x="27138" y="2477"/>
                    <a:pt x="25389" y="1"/>
                    <a:pt x="240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2525938" y="1244375"/>
              <a:ext cx="1669100" cy="368850"/>
            </a:xfrm>
            <a:custGeom>
              <a:avLst/>
              <a:gdLst/>
              <a:ahLst/>
              <a:cxnLst/>
              <a:rect l="l" t="t" r="r" b="b"/>
              <a:pathLst>
                <a:path w="66764" h="14754" extrusionOk="0">
                  <a:moveTo>
                    <a:pt x="733" y="0"/>
                  </a:moveTo>
                  <a:cubicBezTo>
                    <a:pt x="720" y="0"/>
                    <a:pt x="709" y="2"/>
                    <a:pt x="702" y="5"/>
                  </a:cubicBezTo>
                  <a:lnTo>
                    <a:pt x="698" y="9"/>
                  </a:lnTo>
                  <a:cubicBezTo>
                    <a:pt x="0" y="288"/>
                    <a:pt x="82" y="810"/>
                    <a:pt x="572" y="1139"/>
                  </a:cubicBezTo>
                  <a:cubicBezTo>
                    <a:pt x="1031" y="1444"/>
                    <a:pt x="26871" y="12435"/>
                    <a:pt x="30639" y="14039"/>
                  </a:cubicBezTo>
                  <a:cubicBezTo>
                    <a:pt x="30853" y="14129"/>
                    <a:pt x="31002" y="14307"/>
                    <a:pt x="31117" y="14509"/>
                  </a:cubicBezTo>
                  <a:cubicBezTo>
                    <a:pt x="31171" y="14606"/>
                    <a:pt x="31294" y="14697"/>
                    <a:pt x="31556" y="14724"/>
                  </a:cubicBezTo>
                  <a:cubicBezTo>
                    <a:pt x="31764" y="14746"/>
                    <a:pt x="32036" y="14754"/>
                    <a:pt x="32306" y="14754"/>
                  </a:cubicBezTo>
                  <a:cubicBezTo>
                    <a:pt x="32847" y="14754"/>
                    <a:pt x="33379" y="14724"/>
                    <a:pt x="33379" y="14724"/>
                  </a:cubicBezTo>
                  <a:cubicBezTo>
                    <a:pt x="33379" y="14724"/>
                    <a:pt x="33914" y="14754"/>
                    <a:pt x="34454" y="14754"/>
                  </a:cubicBezTo>
                  <a:cubicBezTo>
                    <a:pt x="34724" y="14754"/>
                    <a:pt x="34996" y="14746"/>
                    <a:pt x="35203" y="14724"/>
                  </a:cubicBezTo>
                  <a:cubicBezTo>
                    <a:pt x="35472" y="14696"/>
                    <a:pt x="35595" y="14603"/>
                    <a:pt x="35648" y="14504"/>
                  </a:cubicBezTo>
                  <a:cubicBezTo>
                    <a:pt x="35753" y="14306"/>
                    <a:pt x="35896" y="14133"/>
                    <a:pt x="36102" y="14046"/>
                  </a:cubicBezTo>
                  <a:cubicBezTo>
                    <a:pt x="39809" y="12469"/>
                    <a:pt x="65731" y="1444"/>
                    <a:pt x="66187" y="1139"/>
                  </a:cubicBezTo>
                  <a:cubicBezTo>
                    <a:pt x="66682" y="810"/>
                    <a:pt x="66764" y="285"/>
                    <a:pt x="66057" y="5"/>
                  </a:cubicBezTo>
                  <a:cubicBezTo>
                    <a:pt x="66049" y="2"/>
                    <a:pt x="66039" y="0"/>
                    <a:pt x="66025" y="0"/>
                  </a:cubicBezTo>
                  <a:cubicBezTo>
                    <a:pt x="64833" y="0"/>
                    <a:pt x="39696" y="11035"/>
                    <a:pt x="35464" y="12895"/>
                  </a:cubicBezTo>
                  <a:cubicBezTo>
                    <a:pt x="35233" y="12997"/>
                    <a:pt x="34986" y="13045"/>
                    <a:pt x="34738" y="13045"/>
                  </a:cubicBezTo>
                  <a:cubicBezTo>
                    <a:pt x="34604" y="13045"/>
                    <a:pt x="34471" y="13031"/>
                    <a:pt x="34338" y="13005"/>
                  </a:cubicBezTo>
                  <a:cubicBezTo>
                    <a:pt x="34307" y="12998"/>
                    <a:pt x="34278" y="12993"/>
                    <a:pt x="34249" y="12989"/>
                  </a:cubicBezTo>
                  <a:cubicBezTo>
                    <a:pt x="34016" y="12958"/>
                    <a:pt x="33726" y="12952"/>
                    <a:pt x="33546" y="12952"/>
                  </a:cubicBezTo>
                  <a:cubicBezTo>
                    <a:pt x="33445" y="12952"/>
                    <a:pt x="33379" y="12954"/>
                    <a:pt x="33379" y="12954"/>
                  </a:cubicBezTo>
                  <a:cubicBezTo>
                    <a:pt x="33379" y="12954"/>
                    <a:pt x="33314" y="12952"/>
                    <a:pt x="33214" y="12952"/>
                  </a:cubicBezTo>
                  <a:cubicBezTo>
                    <a:pt x="33036" y="12952"/>
                    <a:pt x="32746" y="12958"/>
                    <a:pt x="32510" y="12989"/>
                  </a:cubicBezTo>
                  <a:cubicBezTo>
                    <a:pt x="32483" y="12993"/>
                    <a:pt x="32456" y="12997"/>
                    <a:pt x="32426" y="13004"/>
                  </a:cubicBezTo>
                  <a:cubicBezTo>
                    <a:pt x="32292" y="13030"/>
                    <a:pt x="32157" y="13044"/>
                    <a:pt x="32022" y="13044"/>
                  </a:cubicBezTo>
                  <a:cubicBezTo>
                    <a:pt x="31772" y="13044"/>
                    <a:pt x="31525" y="12996"/>
                    <a:pt x="31293" y="12894"/>
                  </a:cubicBezTo>
                  <a:cubicBezTo>
                    <a:pt x="27054" y="11030"/>
                    <a:pt x="1925" y="0"/>
                    <a:pt x="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3747938" y="857275"/>
              <a:ext cx="132925" cy="131775"/>
            </a:xfrm>
            <a:custGeom>
              <a:avLst/>
              <a:gdLst/>
              <a:ahLst/>
              <a:cxnLst/>
              <a:rect l="l" t="t" r="r" b="b"/>
              <a:pathLst>
                <a:path w="5317" h="5271" extrusionOk="0">
                  <a:moveTo>
                    <a:pt x="3231" y="0"/>
                  </a:moveTo>
                  <a:cubicBezTo>
                    <a:pt x="3229" y="0"/>
                    <a:pt x="3227" y="0"/>
                    <a:pt x="3224" y="1"/>
                  </a:cubicBezTo>
                  <a:cubicBezTo>
                    <a:pt x="3181" y="11"/>
                    <a:pt x="3100" y="79"/>
                    <a:pt x="2996" y="178"/>
                  </a:cubicBezTo>
                  <a:lnTo>
                    <a:pt x="2985" y="191"/>
                  </a:lnTo>
                  <a:cubicBezTo>
                    <a:pt x="2760" y="411"/>
                    <a:pt x="2441" y="783"/>
                    <a:pt x="2206" y="1063"/>
                  </a:cubicBezTo>
                  <a:cubicBezTo>
                    <a:pt x="2059" y="1240"/>
                    <a:pt x="1843" y="1339"/>
                    <a:pt x="1619" y="1339"/>
                  </a:cubicBezTo>
                  <a:cubicBezTo>
                    <a:pt x="1557" y="1339"/>
                    <a:pt x="1495" y="1331"/>
                    <a:pt x="1433" y="1316"/>
                  </a:cubicBezTo>
                  <a:cubicBezTo>
                    <a:pt x="1085" y="1227"/>
                    <a:pt x="653" y="1123"/>
                    <a:pt x="557" y="1122"/>
                  </a:cubicBezTo>
                  <a:cubicBezTo>
                    <a:pt x="555" y="1121"/>
                    <a:pt x="554" y="1121"/>
                    <a:pt x="552" y="1121"/>
                  </a:cubicBezTo>
                  <a:cubicBezTo>
                    <a:pt x="548" y="1121"/>
                    <a:pt x="543" y="1122"/>
                    <a:pt x="540" y="1124"/>
                  </a:cubicBezTo>
                  <a:cubicBezTo>
                    <a:pt x="464" y="1156"/>
                    <a:pt x="637" y="1580"/>
                    <a:pt x="799" y="1936"/>
                  </a:cubicBezTo>
                  <a:cubicBezTo>
                    <a:pt x="938" y="2240"/>
                    <a:pt x="902" y="2597"/>
                    <a:pt x="706" y="2867"/>
                  </a:cubicBezTo>
                  <a:cubicBezTo>
                    <a:pt x="401" y="3289"/>
                    <a:pt x="1" y="3889"/>
                    <a:pt x="75" y="4045"/>
                  </a:cubicBezTo>
                  <a:cubicBezTo>
                    <a:pt x="84" y="4064"/>
                    <a:pt x="116" y="4073"/>
                    <a:pt x="167" y="4073"/>
                  </a:cubicBezTo>
                  <a:cubicBezTo>
                    <a:pt x="439" y="4073"/>
                    <a:pt x="1235" y="3832"/>
                    <a:pt x="1703" y="3682"/>
                  </a:cubicBezTo>
                  <a:cubicBezTo>
                    <a:pt x="1749" y="3668"/>
                    <a:pt x="1795" y="3660"/>
                    <a:pt x="1842" y="3660"/>
                  </a:cubicBezTo>
                  <a:cubicBezTo>
                    <a:pt x="2002" y="3660"/>
                    <a:pt x="2155" y="3747"/>
                    <a:pt x="2235" y="3895"/>
                  </a:cubicBezTo>
                  <a:cubicBezTo>
                    <a:pt x="2506" y="4391"/>
                    <a:pt x="3012" y="5271"/>
                    <a:pt x="3184" y="5271"/>
                  </a:cubicBezTo>
                  <a:cubicBezTo>
                    <a:pt x="3198" y="5271"/>
                    <a:pt x="3210" y="5265"/>
                    <a:pt x="3219" y="5252"/>
                  </a:cubicBezTo>
                  <a:cubicBezTo>
                    <a:pt x="3336" y="5094"/>
                    <a:pt x="3417" y="4213"/>
                    <a:pt x="3457" y="3686"/>
                  </a:cubicBezTo>
                  <a:cubicBezTo>
                    <a:pt x="3476" y="3445"/>
                    <a:pt x="3636" y="3238"/>
                    <a:pt x="3864" y="3161"/>
                  </a:cubicBezTo>
                  <a:cubicBezTo>
                    <a:pt x="4382" y="2982"/>
                    <a:pt x="5252" y="2668"/>
                    <a:pt x="5284" y="2562"/>
                  </a:cubicBezTo>
                  <a:cubicBezTo>
                    <a:pt x="5316" y="2452"/>
                    <a:pt x="4379" y="2174"/>
                    <a:pt x="3845" y="2023"/>
                  </a:cubicBezTo>
                  <a:cubicBezTo>
                    <a:pt x="3631" y="1965"/>
                    <a:pt x="3480" y="1774"/>
                    <a:pt x="3470" y="1552"/>
                  </a:cubicBezTo>
                  <a:cubicBezTo>
                    <a:pt x="3445" y="993"/>
                    <a:pt x="3379" y="0"/>
                    <a:pt x="3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8"/>
            <p:cNvSpPr/>
            <p:nvPr/>
          </p:nvSpPr>
          <p:spPr>
            <a:xfrm>
              <a:off x="3747963" y="857275"/>
              <a:ext cx="133250" cy="131775"/>
            </a:xfrm>
            <a:custGeom>
              <a:avLst/>
              <a:gdLst/>
              <a:ahLst/>
              <a:cxnLst/>
              <a:rect l="l" t="t" r="r" b="b"/>
              <a:pathLst>
                <a:path w="5330" h="5271" extrusionOk="0">
                  <a:moveTo>
                    <a:pt x="3230" y="0"/>
                  </a:moveTo>
                  <a:cubicBezTo>
                    <a:pt x="3228" y="0"/>
                    <a:pt x="3226" y="0"/>
                    <a:pt x="3223" y="1"/>
                  </a:cubicBezTo>
                  <a:cubicBezTo>
                    <a:pt x="3180" y="10"/>
                    <a:pt x="3099" y="78"/>
                    <a:pt x="2995" y="178"/>
                  </a:cubicBezTo>
                  <a:cubicBezTo>
                    <a:pt x="3015" y="163"/>
                    <a:pt x="3056" y="135"/>
                    <a:pt x="3097" y="135"/>
                  </a:cubicBezTo>
                  <a:cubicBezTo>
                    <a:pt x="3148" y="135"/>
                    <a:pt x="3197" y="177"/>
                    <a:pt x="3204" y="336"/>
                  </a:cubicBezTo>
                  <a:cubicBezTo>
                    <a:pt x="3218" y="675"/>
                    <a:pt x="3073" y="1873"/>
                    <a:pt x="2877" y="2288"/>
                  </a:cubicBezTo>
                  <a:cubicBezTo>
                    <a:pt x="2756" y="2546"/>
                    <a:pt x="2514" y="2669"/>
                    <a:pt x="2247" y="2669"/>
                  </a:cubicBezTo>
                  <a:cubicBezTo>
                    <a:pt x="2006" y="2669"/>
                    <a:pt x="1744" y="2569"/>
                    <a:pt x="1532" y="2376"/>
                  </a:cubicBezTo>
                  <a:cubicBezTo>
                    <a:pt x="1089" y="1966"/>
                    <a:pt x="572" y="1288"/>
                    <a:pt x="556" y="1123"/>
                  </a:cubicBezTo>
                  <a:lnTo>
                    <a:pt x="556" y="1121"/>
                  </a:lnTo>
                  <a:cubicBezTo>
                    <a:pt x="554" y="1120"/>
                    <a:pt x="553" y="1120"/>
                    <a:pt x="551" y="1120"/>
                  </a:cubicBezTo>
                  <a:cubicBezTo>
                    <a:pt x="547" y="1120"/>
                    <a:pt x="542" y="1121"/>
                    <a:pt x="539" y="1123"/>
                  </a:cubicBezTo>
                  <a:cubicBezTo>
                    <a:pt x="465" y="1155"/>
                    <a:pt x="631" y="1565"/>
                    <a:pt x="790" y="1917"/>
                  </a:cubicBezTo>
                  <a:cubicBezTo>
                    <a:pt x="933" y="2233"/>
                    <a:pt x="897" y="2601"/>
                    <a:pt x="694" y="2883"/>
                  </a:cubicBezTo>
                  <a:cubicBezTo>
                    <a:pt x="390" y="3304"/>
                    <a:pt x="1" y="3892"/>
                    <a:pt x="74" y="4045"/>
                  </a:cubicBezTo>
                  <a:cubicBezTo>
                    <a:pt x="83" y="4064"/>
                    <a:pt x="116" y="4073"/>
                    <a:pt x="167" y="4073"/>
                  </a:cubicBezTo>
                  <a:cubicBezTo>
                    <a:pt x="563" y="4073"/>
                    <a:pt x="2058" y="3565"/>
                    <a:pt x="2058" y="3565"/>
                  </a:cubicBezTo>
                  <a:cubicBezTo>
                    <a:pt x="2058" y="3565"/>
                    <a:pt x="2943" y="5271"/>
                    <a:pt x="3183" y="5271"/>
                  </a:cubicBezTo>
                  <a:cubicBezTo>
                    <a:pt x="3197" y="5271"/>
                    <a:pt x="3209" y="5265"/>
                    <a:pt x="3218" y="5252"/>
                  </a:cubicBezTo>
                  <a:cubicBezTo>
                    <a:pt x="3386" y="5024"/>
                    <a:pt x="3482" y="3289"/>
                    <a:pt x="3482" y="3289"/>
                  </a:cubicBezTo>
                  <a:cubicBezTo>
                    <a:pt x="3482" y="3289"/>
                    <a:pt x="5237" y="2712"/>
                    <a:pt x="5283" y="2563"/>
                  </a:cubicBezTo>
                  <a:cubicBezTo>
                    <a:pt x="5329" y="2410"/>
                    <a:pt x="3482" y="1925"/>
                    <a:pt x="3482" y="1925"/>
                  </a:cubicBezTo>
                  <a:cubicBezTo>
                    <a:pt x="3482" y="1925"/>
                    <a:pt x="3438" y="0"/>
                    <a:pt x="3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3467588" y="396150"/>
              <a:ext cx="132925" cy="131750"/>
            </a:xfrm>
            <a:custGeom>
              <a:avLst/>
              <a:gdLst/>
              <a:ahLst/>
              <a:cxnLst/>
              <a:rect l="l" t="t" r="r" b="b"/>
              <a:pathLst>
                <a:path w="5317" h="5270" extrusionOk="0">
                  <a:moveTo>
                    <a:pt x="3231" y="0"/>
                  </a:moveTo>
                  <a:cubicBezTo>
                    <a:pt x="3229" y="0"/>
                    <a:pt x="3226" y="0"/>
                    <a:pt x="3224" y="1"/>
                  </a:cubicBezTo>
                  <a:cubicBezTo>
                    <a:pt x="3180" y="10"/>
                    <a:pt x="3100" y="78"/>
                    <a:pt x="2996" y="178"/>
                  </a:cubicBezTo>
                  <a:lnTo>
                    <a:pt x="2983" y="189"/>
                  </a:lnTo>
                  <a:cubicBezTo>
                    <a:pt x="2760" y="410"/>
                    <a:pt x="2440" y="782"/>
                    <a:pt x="2206" y="1063"/>
                  </a:cubicBezTo>
                  <a:cubicBezTo>
                    <a:pt x="2059" y="1240"/>
                    <a:pt x="1843" y="1338"/>
                    <a:pt x="1620" y="1338"/>
                  </a:cubicBezTo>
                  <a:cubicBezTo>
                    <a:pt x="1558" y="1338"/>
                    <a:pt x="1495" y="1330"/>
                    <a:pt x="1433" y="1315"/>
                  </a:cubicBezTo>
                  <a:cubicBezTo>
                    <a:pt x="1084" y="1227"/>
                    <a:pt x="653" y="1122"/>
                    <a:pt x="556" y="1120"/>
                  </a:cubicBezTo>
                  <a:cubicBezTo>
                    <a:pt x="549" y="1120"/>
                    <a:pt x="541" y="1120"/>
                    <a:pt x="539" y="1123"/>
                  </a:cubicBezTo>
                  <a:cubicBezTo>
                    <a:pt x="464" y="1155"/>
                    <a:pt x="637" y="1579"/>
                    <a:pt x="798" y="1936"/>
                  </a:cubicBezTo>
                  <a:cubicBezTo>
                    <a:pt x="937" y="2240"/>
                    <a:pt x="902" y="2595"/>
                    <a:pt x="707" y="2867"/>
                  </a:cubicBezTo>
                  <a:cubicBezTo>
                    <a:pt x="400" y="3289"/>
                    <a:pt x="0" y="3889"/>
                    <a:pt x="74" y="4044"/>
                  </a:cubicBezTo>
                  <a:cubicBezTo>
                    <a:pt x="83" y="4063"/>
                    <a:pt x="115" y="4072"/>
                    <a:pt x="167" y="4072"/>
                  </a:cubicBezTo>
                  <a:cubicBezTo>
                    <a:pt x="440" y="4072"/>
                    <a:pt x="1234" y="3830"/>
                    <a:pt x="1701" y="3681"/>
                  </a:cubicBezTo>
                  <a:cubicBezTo>
                    <a:pt x="1747" y="3666"/>
                    <a:pt x="1793" y="3659"/>
                    <a:pt x="1839" y="3659"/>
                  </a:cubicBezTo>
                  <a:cubicBezTo>
                    <a:pt x="2001" y="3659"/>
                    <a:pt x="2155" y="3747"/>
                    <a:pt x="2235" y="3894"/>
                  </a:cubicBezTo>
                  <a:cubicBezTo>
                    <a:pt x="2506" y="4390"/>
                    <a:pt x="3011" y="5270"/>
                    <a:pt x="3183" y="5270"/>
                  </a:cubicBezTo>
                  <a:cubicBezTo>
                    <a:pt x="3197" y="5270"/>
                    <a:pt x="3209" y="5263"/>
                    <a:pt x="3219" y="5251"/>
                  </a:cubicBezTo>
                  <a:cubicBezTo>
                    <a:pt x="3334" y="5093"/>
                    <a:pt x="3417" y="4211"/>
                    <a:pt x="3456" y="3686"/>
                  </a:cubicBezTo>
                  <a:cubicBezTo>
                    <a:pt x="3474" y="3445"/>
                    <a:pt x="3634" y="3238"/>
                    <a:pt x="3863" y="3160"/>
                  </a:cubicBezTo>
                  <a:cubicBezTo>
                    <a:pt x="4382" y="2980"/>
                    <a:pt x="5251" y="2667"/>
                    <a:pt x="5283" y="2562"/>
                  </a:cubicBezTo>
                  <a:cubicBezTo>
                    <a:pt x="5316" y="2452"/>
                    <a:pt x="4379" y="2172"/>
                    <a:pt x="3844" y="2023"/>
                  </a:cubicBezTo>
                  <a:cubicBezTo>
                    <a:pt x="3630" y="1963"/>
                    <a:pt x="3478" y="1774"/>
                    <a:pt x="3470" y="1551"/>
                  </a:cubicBezTo>
                  <a:cubicBezTo>
                    <a:pt x="3445" y="992"/>
                    <a:pt x="3380" y="0"/>
                    <a:pt x="3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3467613" y="396150"/>
              <a:ext cx="133200" cy="131750"/>
            </a:xfrm>
            <a:custGeom>
              <a:avLst/>
              <a:gdLst/>
              <a:ahLst/>
              <a:cxnLst/>
              <a:rect l="l" t="t" r="r" b="b"/>
              <a:pathLst>
                <a:path w="5328" h="5270" extrusionOk="0">
                  <a:moveTo>
                    <a:pt x="3230" y="0"/>
                  </a:moveTo>
                  <a:cubicBezTo>
                    <a:pt x="3228" y="0"/>
                    <a:pt x="3225" y="0"/>
                    <a:pt x="3223" y="1"/>
                  </a:cubicBezTo>
                  <a:cubicBezTo>
                    <a:pt x="3179" y="10"/>
                    <a:pt x="3099" y="78"/>
                    <a:pt x="2995" y="178"/>
                  </a:cubicBezTo>
                  <a:cubicBezTo>
                    <a:pt x="3015" y="163"/>
                    <a:pt x="3056" y="134"/>
                    <a:pt x="3097" y="134"/>
                  </a:cubicBezTo>
                  <a:cubicBezTo>
                    <a:pt x="3147" y="134"/>
                    <a:pt x="3196" y="176"/>
                    <a:pt x="3203" y="335"/>
                  </a:cubicBezTo>
                  <a:cubicBezTo>
                    <a:pt x="3218" y="674"/>
                    <a:pt x="3071" y="1872"/>
                    <a:pt x="2876" y="2288"/>
                  </a:cubicBezTo>
                  <a:cubicBezTo>
                    <a:pt x="2755" y="2545"/>
                    <a:pt x="2513" y="2669"/>
                    <a:pt x="2246" y="2669"/>
                  </a:cubicBezTo>
                  <a:cubicBezTo>
                    <a:pt x="2005" y="2669"/>
                    <a:pt x="1743" y="2568"/>
                    <a:pt x="1532" y="2375"/>
                  </a:cubicBezTo>
                  <a:cubicBezTo>
                    <a:pt x="1088" y="1966"/>
                    <a:pt x="572" y="1287"/>
                    <a:pt x="555" y="1123"/>
                  </a:cubicBezTo>
                  <a:lnTo>
                    <a:pt x="555" y="1119"/>
                  </a:lnTo>
                  <a:cubicBezTo>
                    <a:pt x="548" y="1119"/>
                    <a:pt x="540" y="1119"/>
                    <a:pt x="538" y="1123"/>
                  </a:cubicBezTo>
                  <a:cubicBezTo>
                    <a:pt x="465" y="1153"/>
                    <a:pt x="630" y="1564"/>
                    <a:pt x="789" y="1917"/>
                  </a:cubicBezTo>
                  <a:cubicBezTo>
                    <a:pt x="933" y="2232"/>
                    <a:pt x="897" y="2601"/>
                    <a:pt x="694" y="2882"/>
                  </a:cubicBezTo>
                  <a:cubicBezTo>
                    <a:pt x="390" y="3304"/>
                    <a:pt x="1" y="3890"/>
                    <a:pt x="73" y="4044"/>
                  </a:cubicBezTo>
                  <a:cubicBezTo>
                    <a:pt x="81" y="4063"/>
                    <a:pt x="114" y="4072"/>
                    <a:pt x="166" y="4072"/>
                  </a:cubicBezTo>
                  <a:cubicBezTo>
                    <a:pt x="562" y="4072"/>
                    <a:pt x="2058" y="3565"/>
                    <a:pt x="2058" y="3565"/>
                  </a:cubicBezTo>
                  <a:cubicBezTo>
                    <a:pt x="2058" y="3565"/>
                    <a:pt x="2942" y="5269"/>
                    <a:pt x="3182" y="5269"/>
                  </a:cubicBezTo>
                  <a:cubicBezTo>
                    <a:pt x="3196" y="5269"/>
                    <a:pt x="3208" y="5263"/>
                    <a:pt x="3218" y="5251"/>
                  </a:cubicBezTo>
                  <a:cubicBezTo>
                    <a:pt x="3385" y="5024"/>
                    <a:pt x="3482" y="3288"/>
                    <a:pt x="3482" y="3288"/>
                  </a:cubicBezTo>
                  <a:cubicBezTo>
                    <a:pt x="3482" y="3288"/>
                    <a:pt x="5237" y="2712"/>
                    <a:pt x="5282" y="2562"/>
                  </a:cubicBezTo>
                  <a:cubicBezTo>
                    <a:pt x="5328" y="2409"/>
                    <a:pt x="3482" y="1924"/>
                    <a:pt x="3482" y="1924"/>
                  </a:cubicBezTo>
                  <a:cubicBezTo>
                    <a:pt x="3482" y="1924"/>
                    <a:pt x="3437" y="0"/>
                    <a:pt x="3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8"/>
            <p:cNvSpPr/>
            <p:nvPr/>
          </p:nvSpPr>
          <p:spPr>
            <a:xfrm>
              <a:off x="2778063" y="716300"/>
              <a:ext cx="233200" cy="231225"/>
            </a:xfrm>
            <a:custGeom>
              <a:avLst/>
              <a:gdLst/>
              <a:ahLst/>
              <a:cxnLst/>
              <a:rect l="l" t="t" r="r" b="b"/>
              <a:pathLst>
                <a:path w="9328" h="9249" extrusionOk="0">
                  <a:moveTo>
                    <a:pt x="3660" y="1"/>
                  </a:moveTo>
                  <a:cubicBezTo>
                    <a:pt x="3398" y="1"/>
                    <a:pt x="3285" y="1742"/>
                    <a:pt x="3241" y="2724"/>
                  </a:cubicBezTo>
                  <a:cubicBezTo>
                    <a:pt x="3224" y="3113"/>
                    <a:pt x="2959" y="3447"/>
                    <a:pt x="2583" y="3551"/>
                  </a:cubicBezTo>
                  <a:cubicBezTo>
                    <a:pt x="1645" y="3814"/>
                    <a:pt x="0" y="4305"/>
                    <a:pt x="58" y="4497"/>
                  </a:cubicBezTo>
                  <a:cubicBezTo>
                    <a:pt x="115" y="4681"/>
                    <a:pt x="1640" y="5232"/>
                    <a:pt x="2549" y="5547"/>
                  </a:cubicBezTo>
                  <a:cubicBezTo>
                    <a:pt x="2950" y="5683"/>
                    <a:pt x="3231" y="6046"/>
                    <a:pt x="3264" y="6468"/>
                  </a:cubicBezTo>
                  <a:cubicBezTo>
                    <a:pt x="3333" y="7393"/>
                    <a:pt x="3477" y="8939"/>
                    <a:pt x="3681" y="9215"/>
                  </a:cubicBezTo>
                  <a:cubicBezTo>
                    <a:pt x="3697" y="9238"/>
                    <a:pt x="3718" y="9249"/>
                    <a:pt x="3743" y="9249"/>
                  </a:cubicBezTo>
                  <a:cubicBezTo>
                    <a:pt x="4046" y="9249"/>
                    <a:pt x="4932" y="7705"/>
                    <a:pt x="5407" y="6835"/>
                  </a:cubicBezTo>
                  <a:cubicBezTo>
                    <a:pt x="5548" y="6576"/>
                    <a:pt x="5818" y="6423"/>
                    <a:pt x="6100" y="6423"/>
                  </a:cubicBezTo>
                  <a:cubicBezTo>
                    <a:pt x="6181" y="6423"/>
                    <a:pt x="6262" y="6436"/>
                    <a:pt x="6342" y="6462"/>
                  </a:cubicBezTo>
                  <a:cubicBezTo>
                    <a:pt x="7164" y="6724"/>
                    <a:pt x="8558" y="7146"/>
                    <a:pt x="9036" y="7146"/>
                  </a:cubicBezTo>
                  <a:cubicBezTo>
                    <a:pt x="9126" y="7146"/>
                    <a:pt x="9183" y="7131"/>
                    <a:pt x="9199" y="7098"/>
                  </a:cubicBezTo>
                  <a:cubicBezTo>
                    <a:pt x="9327" y="6825"/>
                    <a:pt x="8626" y="5772"/>
                    <a:pt x="8089" y="5031"/>
                  </a:cubicBezTo>
                  <a:cubicBezTo>
                    <a:pt x="7745" y="4555"/>
                    <a:pt x="7684" y="3932"/>
                    <a:pt x="7928" y="3397"/>
                  </a:cubicBezTo>
                  <a:cubicBezTo>
                    <a:pt x="8210" y="2771"/>
                    <a:pt x="8514" y="2027"/>
                    <a:pt x="8382" y="1971"/>
                  </a:cubicBezTo>
                  <a:cubicBezTo>
                    <a:pt x="8378" y="1967"/>
                    <a:pt x="8366" y="1967"/>
                    <a:pt x="8353" y="1967"/>
                  </a:cubicBezTo>
                  <a:cubicBezTo>
                    <a:pt x="8184" y="1969"/>
                    <a:pt x="7427" y="2152"/>
                    <a:pt x="6815" y="2307"/>
                  </a:cubicBezTo>
                  <a:cubicBezTo>
                    <a:pt x="6706" y="2335"/>
                    <a:pt x="6596" y="2348"/>
                    <a:pt x="6487" y="2348"/>
                  </a:cubicBezTo>
                  <a:cubicBezTo>
                    <a:pt x="6095" y="2348"/>
                    <a:pt x="5716" y="2175"/>
                    <a:pt x="5458" y="1866"/>
                  </a:cubicBezTo>
                  <a:cubicBezTo>
                    <a:pt x="5048" y="1374"/>
                    <a:pt x="4487" y="721"/>
                    <a:pt x="4093" y="334"/>
                  </a:cubicBezTo>
                  <a:lnTo>
                    <a:pt x="4072" y="313"/>
                  </a:lnTo>
                  <a:cubicBezTo>
                    <a:pt x="3889" y="139"/>
                    <a:pt x="3749" y="19"/>
                    <a:pt x="3672" y="2"/>
                  </a:cubicBezTo>
                  <a:cubicBezTo>
                    <a:pt x="3668" y="1"/>
                    <a:pt x="3664" y="1"/>
                    <a:pt x="3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8"/>
            <p:cNvSpPr/>
            <p:nvPr/>
          </p:nvSpPr>
          <p:spPr>
            <a:xfrm>
              <a:off x="2777463" y="716300"/>
              <a:ext cx="233775" cy="231225"/>
            </a:xfrm>
            <a:custGeom>
              <a:avLst/>
              <a:gdLst/>
              <a:ahLst/>
              <a:cxnLst/>
              <a:rect l="l" t="t" r="r" b="b"/>
              <a:pathLst>
                <a:path w="9351" h="9249" extrusionOk="0">
                  <a:moveTo>
                    <a:pt x="3684" y="1"/>
                  </a:moveTo>
                  <a:cubicBezTo>
                    <a:pt x="3320" y="1"/>
                    <a:pt x="3241" y="3378"/>
                    <a:pt x="3241" y="3378"/>
                  </a:cubicBezTo>
                  <a:cubicBezTo>
                    <a:pt x="3241" y="3378"/>
                    <a:pt x="1" y="4229"/>
                    <a:pt x="83" y="4496"/>
                  </a:cubicBezTo>
                  <a:cubicBezTo>
                    <a:pt x="162" y="4760"/>
                    <a:pt x="3240" y="5771"/>
                    <a:pt x="3240" y="5771"/>
                  </a:cubicBezTo>
                  <a:cubicBezTo>
                    <a:pt x="3240" y="5771"/>
                    <a:pt x="3411" y="8816"/>
                    <a:pt x="3705" y="9215"/>
                  </a:cubicBezTo>
                  <a:cubicBezTo>
                    <a:pt x="3721" y="9238"/>
                    <a:pt x="3742" y="9248"/>
                    <a:pt x="3767" y="9248"/>
                  </a:cubicBezTo>
                  <a:cubicBezTo>
                    <a:pt x="4188" y="9248"/>
                    <a:pt x="5741" y="6256"/>
                    <a:pt x="5741" y="6256"/>
                  </a:cubicBezTo>
                  <a:cubicBezTo>
                    <a:pt x="5741" y="6256"/>
                    <a:pt x="8365" y="7146"/>
                    <a:pt x="9060" y="7146"/>
                  </a:cubicBezTo>
                  <a:cubicBezTo>
                    <a:pt x="9150" y="7146"/>
                    <a:pt x="9207" y="7131"/>
                    <a:pt x="9223" y="7098"/>
                  </a:cubicBezTo>
                  <a:cubicBezTo>
                    <a:pt x="9350" y="6829"/>
                    <a:pt x="8667" y="5799"/>
                    <a:pt x="8134" y="5059"/>
                  </a:cubicBezTo>
                  <a:cubicBezTo>
                    <a:pt x="7778" y="4565"/>
                    <a:pt x="7714" y="3918"/>
                    <a:pt x="7966" y="3364"/>
                  </a:cubicBezTo>
                  <a:cubicBezTo>
                    <a:pt x="8245" y="2745"/>
                    <a:pt x="8536" y="2025"/>
                    <a:pt x="8406" y="1971"/>
                  </a:cubicBezTo>
                  <a:cubicBezTo>
                    <a:pt x="8402" y="1966"/>
                    <a:pt x="8391" y="1966"/>
                    <a:pt x="8377" y="1966"/>
                  </a:cubicBezTo>
                  <a:lnTo>
                    <a:pt x="8377" y="1971"/>
                  </a:lnTo>
                  <a:cubicBezTo>
                    <a:pt x="8347" y="2260"/>
                    <a:pt x="7442" y="3450"/>
                    <a:pt x="6663" y="4169"/>
                  </a:cubicBezTo>
                  <a:cubicBezTo>
                    <a:pt x="6293" y="4508"/>
                    <a:pt x="5834" y="4684"/>
                    <a:pt x="5411" y="4684"/>
                  </a:cubicBezTo>
                  <a:cubicBezTo>
                    <a:pt x="4942" y="4684"/>
                    <a:pt x="4517" y="4467"/>
                    <a:pt x="4304" y="4015"/>
                  </a:cubicBezTo>
                  <a:cubicBezTo>
                    <a:pt x="3960" y="3286"/>
                    <a:pt x="3705" y="1184"/>
                    <a:pt x="3730" y="588"/>
                  </a:cubicBezTo>
                  <a:cubicBezTo>
                    <a:pt x="3742" y="310"/>
                    <a:pt x="3828" y="237"/>
                    <a:pt x="3916" y="237"/>
                  </a:cubicBezTo>
                  <a:cubicBezTo>
                    <a:pt x="3989" y="237"/>
                    <a:pt x="4062" y="286"/>
                    <a:pt x="4096" y="313"/>
                  </a:cubicBezTo>
                  <a:cubicBezTo>
                    <a:pt x="3913" y="138"/>
                    <a:pt x="3773" y="19"/>
                    <a:pt x="3696" y="2"/>
                  </a:cubicBezTo>
                  <a:cubicBezTo>
                    <a:pt x="3692" y="1"/>
                    <a:pt x="3688" y="1"/>
                    <a:pt x="3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8"/>
            <p:cNvSpPr/>
            <p:nvPr/>
          </p:nvSpPr>
          <p:spPr>
            <a:xfrm>
              <a:off x="4046763" y="1525725"/>
              <a:ext cx="22550" cy="22525"/>
            </a:xfrm>
            <a:custGeom>
              <a:avLst/>
              <a:gdLst/>
              <a:ahLst/>
              <a:cxnLst/>
              <a:rect l="l" t="t" r="r" b="b"/>
              <a:pathLst>
                <a:path w="902" h="901" extrusionOk="0">
                  <a:moveTo>
                    <a:pt x="451" y="0"/>
                  </a:moveTo>
                  <a:cubicBezTo>
                    <a:pt x="203" y="0"/>
                    <a:pt x="0" y="202"/>
                    <a:pt x="0" y="451"/>
                  </a:cubicBezTo>
                  <a:cubicBezTo>
                    <a:pt x="0" y="699"/>
                    <a:pt x="203" y="900"/>
                    <a:pt x="451" y="900"/>
                  </a:cubicBezTo>
                  <a:cubicBezTo>
                    <a:pt x="700" y="900"/>
                    <a:pt x="902" y="699"/>
                    <a:pt x="902" y="451"/>
                  </a:cubicBezTo>
                  <a:cubicBezTo>
                    <a:pt x="902" y="202"/>
                    <a:pt x="700"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8"/>
            <p:cNvSpPr/>
            <p:nvPr/>
          </p:nvSpPr>
          <p:spPr>
            <a:xfrm>
              <a:off x="3643163" y="950550"/>
              <a:ext cx="22550" cy="22525"/>
            </a:xfrm>
            <a:custGeom>
              <a:avLst/>
              <a:gdLst/>
              <a:ahLst/>
              <a:cxnLst/>
              <a:rect l="l" t="t" r="r" b="b"/>
              <a:pathLst>
                <a:path w="902" h="901" extrusionOk="0">
                  <a:moveTo>
                    <a:pt x="451" y="0"/>
                  </a:moveTo>
                  <a:cubicBezTo>
                    <a:pt x="203" y="0"/>
                    <a:pt x="0" y="202"/>
                    <a:pt x="0" y="451"/>
                  </a:cubicBezTo>
                  <a:cubicBezTo>
                    <a:pt x="0" y="699"/>
                    <a:pt x="203" y="900"/>
                    <a:pt x="451" y="900"/>
                  </a:cubicBezTo>
                  <a:cubicBezTo>
                    <a:pt x="700" y="900"/>
                    <a:pt x="902" y="699"/>
                    <a:pt x="902" y="451"/>
                  </a:cubicBezTo>
                  <a:cubicBezTo>
                    <a:pt x="902" y="202"/>
                    <a:pt x="700"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8"/>
            <p:cNvSpPr/>
            <p:nvPr/>
          </p:nvSpPr>
          <p:spPr>
            <a:xfrm>
              <a:off x="2835913" y="489750"/>
              <a:ext cx="22525" cy="22575"/>
            </a:xfrm>
            <a:custGeom>
              <a:avLst/>
              <a:gdLst/>
              <a:ahLst/>
              <a:cxnLst/>
              <a:rect l="l" t="t" r="r" b="b"/>
              <a:pathLst>
                <a:path w="901" h="903" extrusionOk="0">
                  <a:moveTo>
                    <a:pt x="451" y="1"/>
                  </a:moveTo>
                  <a:cubicBezTo>
                    <a:pt x="202" y="1"/>
                    <a:pt x="0" y="202"/>
                    <a:pt x="0" y="452"/>
                  </a:cubicBezTo>
                  <a:cubicBezTo>
                    <a:pt x="0" y="700"/>
                    <a:pt x="202" y="902"/>
                    <a:pt x="451" y="902"/>
                  </a:cubicBezTo>
                  <a:cubicBezTo>
                    <a:pt x="699" y="902"/>
                    <a:pt x="900" y="700"/>
                    <a:pt x="900" y="452"/>
                  </a:cubicBezTo>
                  <a:cubicBezTo>
                    <a:pt x="900" y="202"/>
                    <a:pt x="699" y="1"/>
                    <a:pt x="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a:off x="3613238" y="613300"/>
              <a:ext cx="22550" cy="22550"/>
            </a:xfrm>
            <a:custGeom>
              <a:avLst/>
              <a:gdLst/>
              <a:ahLst/>
              <a:cxnLst/>
              <a:rect l="l" t="t" r="r" b="b"/>
              <a:pathLst>
                <a:path w="902" h="902" extrusionOk="0">
                  <a:moveTo>
                    <a:pt x="451" y="0"/>
                  </a:moveTo>
                  <a:cubicBezTo>
                    <a:pt x="202" y="0"/>
                    <a:pt x="0" y="202"/>
                    <a:pt x="0" y="451"/>
                  </a:cubicBezTo>
                  <a:cubicBezTo>
                    <a:pt x="0" y="699"/>
                    <a:pt x="202" y="902"/>
                    <a:pt x="451" y="902"/>
                  </a:cubicBezTo>
                  <a:cubicBezTo>
                    <a:pt x="700" y="902"/>
                    <a:pt x="901" y="699"/>
                    <a:pt x="901" y="451"/>
                  </a:cubicBezTo>
                  <a:cubicBezTo>
                    <a:pt x="901" y="202"/>
                    <a:pt x="700"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a:off x="3044788" y="933200"/>
              <a:ext cx="28625" cy="28625"/>
            </a:xfrm>
            <a:custGeom>
              <a:avLst/>
              <a:gdLst/>
              <a:ahLst/>
              <a:cxnLst/>
              <a:rect l="l" t="t" r="r" b="b"/>
              <a:pathLst>
                <a:path w="1145" h="1145" extrusionOk="0">
                  <a:moveTo>
                    <a:pt x="573" y="1"/>
                  </a:moveTo>
                  <a:cubicBezTo>
                    <a:pt x="257" y="1"/>
                    <a:pt x="1" y="256"/>
                    <a:pt x="1" y="572"/>
                  </a:cubicBezTo>
                  <a:cubicBezTo>
                    <a:pt x="1" y="888"/>
                    <a:pt x="257" y="1145"/>
                    <a:pt x="573" y="1145"/>
                  </a:cubicBezTo>
                  <a:cubicBezTo>
                    <a:pt x="889" y="1145"/>
                    <a:pt x="1145" y="888"/>
                    <a:pt x="1145" y="572"/>
                  </a:cubicBezTo>
                  <a:cubicBezTo>
                    <a:pt x="1145" y="256"/>
                    <a:pt x="889"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3330163" y="549600"/>
              <a:ext cx="19775" cy="19775"/>
            </a:xfrm>
            <a:custGeom>
              <a:avLst/>
              <a:gdLst/>
              <a:ahLst/>
              <a:cxnLst/>
              <a:rect l="l" t="t" r="r" b="b"/>
              <a:pathLst>
                <a:path w="791" h="791" extrusionOk="0">
                  <a:moveTo>
                    <a:pt x="396" y="0"/>
                  </a:moveTo>
                  <a:cubicBezTo>
                    <a:pt x="178" y="0"/>
                    <a:pt x="1" y="177"/>
                    <a:pt x="1" y="396"/>
                  </a:cubicBezTo>
                  <a:cubicBezTo>
                    <a:pt x="1" y="613"/>
                    <a:pt x="178" y="790"/>
                    <a:pt x="396" y="790"/>
                  </a:cubicBezTo>
                  <a:cubicBezTo>
                    <a:pt x="613" y="790"/>
                    <a:pt x="791" y="613"/>
                    <a:pt x="791" y="396"/>
                  </a:cubicBezTo>
                  <a:cubicBezTo>
                    <a:pt x="791" y="177"/>
                    <a:pt x="613"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3473488" y="314525"/>
              <a:ext cx="19775" cy="19775"/>
            </a:xfrm>
            <a:custGeom>
              <a:avLst/>
              <a:gdLst/>
              <a:ahLst/>
              <a:cxnLst/>
              <a:rect l="l" t="t" r="r" b="b"/>
              <a:pathLst>
                <a:path w="791" h="791" extrusionOk="0">
                  <a:moveTo>
                    <a:pt x="396" y="1"/>
                  </a:moveTo>
                  <a:cubicBezTo>
                    <a:pt x="178" y="1"/>
                    <a:pt x="1" y="178"/>
                    <a:pt x="1" y="396"/>
                  </a:cubicBezTo>
                  <a:cubicBezTo>
                    <a:pt x="1" y="615"/>
                    <a:pt x="178" y="791"/>
                    <a:pt x="396" y="791"/>
                  </a:cubicBezTo>
                  <a:cubicBezTo>
                    <a:pt x="614" y="791"/>
                    <a:pt x="791" y="615"/>
                    <a:pt x="791" y="396"/>
                  </a:cubicBezTo>
                  <a:cubicBezTo>
                    <a:pt x="791" y="178"/>
                    <a:pt x="614"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a:off x="2552713" y="1347625"/>
              <a:ext cx="28625" cy="28625"/>
            </a:xfrm>
            <a:custGeom>
              <a:avLst/>
              <a:gdLst/>
              <a:ahLst/>
              <a:cxnLst/>
              <a:rect l="l" t="t" r="r" b="b"/>
              <a:pathLst>
                <a:path w="1145" h="1145" extrusionOk="0">
                  <a:moveTo>
                    <a:pt x="573" y="0"/>
                  </a:moveTo>
                  <a:cubicBezTo>
                    <a:pt x="257" y="0"/>
                    <a:pt x="0" y="256"/>
                    <a:pt x="0" y="572"/>
                  </a:cubicBezTo>
                  <a:cubicBezTo>
                    <a:pt x="0" y="888"/>
                    <a:pt x="257" y="1145"/>
                    <a:pt x="573" y="1145"/>
                  </a:cubicBezTo>
                  <a:cubicBezTo>
                    <a:pt x="888" y="1145"/>
                    <a:pt x="1144" y="888"/>
                    <a:pt x="1144" y="572"/>
                  </a:cubicBezTo>
                  <a:cubicBezTo>
                    <a:pt x="1144" y="256"/>
                    <a:pt x="888" y="0"/>
                    <a:pt x="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8"/>
            <p:cNvSpPr/>
            <p:nvPr/>
          </p:nvSpPr>
          <p:spPr>
            <a:xfrm>
              <a:off x="4043738" y="1443400"/>
              <a:ext cx="28625" cy="28625"/>
            </a:xfrm>
            <a:custGeom>
              <a:avLst/>
              <a:gdLst/>
              <a:ahLst/>
              <a:cxnLst/>
              <a:rect l="l" t="t" r="r" b="b"/>
              <a:pathLst>
                <a:path w="1145" h="1145" extrusionOk="0">
                  <a:moveTo>
                    <a:pt x="572" y="1"/>
                  </a:moveTo>
                  <a:cubicBezTo>
                    <a:pt x="256" y="1"/>
                    <a:pt x="0" y="256"/>
                    <a:pt x="0" y="572"/>
                  </a:cubicBezTo>
                  <a:cubicBezTo>
                    <a:pt x="0" y="888"/>
                    <a:pt x="256" y="1145"/>
                    <a:pt x="572" y="1145"/>
                  </a:cubicBezTo>
                  <a:cubicBezTo>
                    <a:pt x="888" y="1145"/>
                    <a:pt x="1145" y="888"/>
                    <a:pt x="1145" y="572"/>
                  </a:cubicBezTo>
                  <a:cubicBezTo>
                    <a:pt x="1145" y="256"/>
                    <a:pt x="888"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8"/>
            <p:cNvSpPr/>
            <p:nvPr/>
          </p:nvSpPr>
          <p:spPr>
            <a:xfrm>
              <a:off x="2761263" y="1048525"/>
              <a:ext cx="134975" cy="42325"/>
            </a:xfrm>
            <a:custGeom>
              <a:avLst/>
              <a:gdLst/>
              <a:ahLst/>
              <a:cxnLst/>
              <a:rect l="l" t="t" r="r" b="b"/>
              <a:pathLst>
                <a:path w="5399" h="1693" extrusionOk="0">
                  <a:moveTo>
                    <a:pt x="74" y="1"/>
                  </a:moveTo>
                  <a:cubicBezTo>
                    <a:pt x="31" y="1"/>
                    <a:pt x="0" y="64"/>
                    <a:pt x="37" y="95"/>
                  </a:cubicBezTo>
                  <a:lnTo>
                    <a:pt x="36" y="95"/>
                  </a:lnTo>
                  <a:cubicBezTo>
                    <a:pt x="147" y="188"/>
                    <a:pt x="258" y="282"/>
                    <a:pt x="383" y="356"/>
                  </a:cubicBezTo>
                  <a:cubicBezTo>
                    <a:pt x="528" y="441"/>
                    <a:pt x="674" y="526"/>
                    <a:pt x="821" y="610"/>
                  </a:cubicBezTo>
                  <a:cubicBezTo>
                    <a:pt x="1133" y="787"/>
                    <a:pt x="1447" y="959"/>
                    <a:pt x="1774" y="1110"/>
                  </a:cubicBezTo>
                  <a:cubicBezTo>
                    <a:pt x="1924" y="1178"/>
                    <a:pt x="2074" y="1243"/>
                    <a:pt x="2229" y="1298"/>
                  </a:cubicBezTo>
                  <a:cubicBezTo>
                    <a:pt x="2398" y="1359"/>
                    <a:pt x="2572" y="1398"/>
                    <a:pt x="2747" y="1437"/>
                  </a:cubicBezTo>
                  <a:cubicBezTo>
                    <a:pt x="2967" y="1487"/>
                    <a:pt x="3186" y="1529"/>
                    <a:pt x="3408" y="1564"/>
                  </a:cubicBezTo>
                  <a:cubicBezTo>
                    <a:pt x="3461" y="1573"/>
                    <a:pt x="3513" y="1581"/>
                    <a:pt x="3566" y="1589"/>
                  </a:cubicBezTo>
                  <a:cubicBezTo>
                    <a:pt x="3590" y="1592"/>
                    <a:pt x="3614" y="1595"/>
                    <a:pt x="3638" y="1598"/>
                  </a:cubicBezTo>
                  <a:lnTo>
                    <a:pt x="3681" y="1605"/>
                  </a:lnTo>
                  <a:cubicBezTo>
                    <a:pt x="3685" y="1605"/>
                    <a:pt x="3686" y="1605"/>
                    <a:pt x="3686" y="1605"/>
                  </a:cubicBezTo>
                  <a:cubicBezTo>
                    <a:pt x="3685" y="1605"/>
                    <a:pt x="3678" y="1605"/>
                    <a:pt x="3677" y="1605"/>
                  </a:cubicBezTo>
                  <a:lnTo>
                    <a:pt x="3677" y="1605"/>
                  </a:lnTo>
                  <a:lnTo>
                    <a:pt x="3721" y="1610"/>
                  </a:lnTo>
                  <a:cubicBezTo>
                    <a:pt x="3825" y="1625"/>
                    <a:pt x="3930" y="1638"/>
                    <a:pt x="4035" y="1648"/>
                  </a:cubicBezTo>
                  <a:cubicBezTo>
                    <a:pt x="4279" y="1674"/>
                    <a:pt x="4525" y="1693"/>
                    <a:pt x="4771" y="1693"/>
                  </a:cubicBezTo>
                  <a:cubicBezTo>
                    <a:pt x="4878" y="1693"/>
                    <a:pt x="4985" y="1689"/>
                    <a:pt x="5092" y="1681"/>
                  </a:cubicBezTo>
                  <a:cubicBezTo>
                    <a:pt x="5140" y="1677"/>
                    <a:pt x="5189" y="1672"/>
                    <a:pt x="5232" y="1648"/>
                  </a:cubicBezTo>
                  <a:lnTo>
                    <a:pt x="5232" y="1648"/>
                  </a:lnTo>
                  <a:cubicBezTo>
                    <a:pt x="5265" y="1643"/>
                    <a:pt x="5298" y="1636"/>
                    <a:pt x="5330" y="1628"/>
                  </a:cubicBezTo>
                  <a:cubicBezTo>
                    <a:pt x="5372" y="1620"/>
                    <a:pt x="5398" y="1574"/>
                    <a:pt x="5392" y="1534"/>
                  </a:cubicBezTo>
                  <a:cubicBezTo>
                    <a:pt x="5386" y="1491"/>
                    <a:pt x="5351" y="1460"/>
                    <a:pt x="5307" y="1459"/>
                  </a:cubicBezTo>
                  <a:cubicBezTo>
                    <a:pt x="5277" y="1457"/>
                    <a:pt x="5245" y="1453"/>
                    <a:pt x="5213" y="1451"/>
                  </a:cubicBezTo>
                  <a:lnTo>
                    <a:pt x="5213" y="1451"/>
                  </a:lnTo>
                  <a:cubicBezTo>
                    <a:pt x="5168" y="1435"/>
                    <a:pt x="5120" y="1432"/>
                    <a:pt x="5072" y="1432"/>
                  </a:cubicBezTo>
                  <a:cubicBezTo>
                    <a:pt x="5043" y="1432"/>
                    <a:pt x="5015" y="1433"/>
                    <a:pt x="4987" y="1433"/>
                  </a:cubicBezTo>
                  <a:cubicBezTo>
                    <a:pt x="4983" y="1433"/>
                    <a:pt x="4979" y="1433"/>
                    <a:pt x="4975" y="1433"/>
                  </a:cubicBezTo>
                  <a:cubicBezTo>
                    <a:pt x="4892" y="1432"/>
                    <a:pt x="4808" y="1432"/>
                    <a:pt x="4724" y="1432"/>
                  </a:cubicBezTo>
                  <a:cubicBezTo>
                    <a:pt x="4546" y="1432"/>
                    <a:pt x="4368" y="1427"/>
                    <a:pt x="4190" y="1415"/>
                  </a:cubicBezTo>
                  <a:cubicBezTo>
                    <a:pt x="4092" y="1409"/>
                    <a:pt x="3995" y="1401"/>
                    <a:pt x="3898" y="1392"/>
                  </a:cubicBezTo>
                  <a:cubicBezTo>
                    <a:pt x="3849" y="1387"/>
                    <a:pt x="3800" y="1382"/>
                    <a:pt x="3753" y="1377"/>
                  </a:cubicBezTo>
                  <a:cubicBezTo>
                    <a:pt x="3726" y="1374"/>
                    <a:pt x="3701" y="1371"/>
                    <a:pt x="3675" y="1368"/>
                  </a:cubicBezTo>
                  <a:lnTo>
                    <a:pt x="3650" y="1364"/>
                  </a:lnTo>
                  <a:lnTo>
                    <a:pt x="3650" y="1364"/>
                  </a:lnTo>
                  <a:cubicBezTo>
                    <a:pt x="3651" y="1364"/>
                    <a:pt x="3652" y="1364"/>
                    <a:pt x="3652" y="1364"/>
                  </a:cubicBezTo>
                  <a:cubicBezTo>
                    <a:pt x="3654" y="1364"/>
                    <a:pt x="3646" y="1363"/>
                    <a:pt x="3642" y="1363"/>
                  </a:cubicBezTo>
                  <a:lnTo>
                    <a:pt x="3650" y="1364"/>
                  </a:lnTo>
                  <a:lnTo>
                    <a:pt x="3650" y="1364"/>
                  </a:lnTo>
                  <a:cubicBezTo>
                    <a:pt x="3648" y="1364"/>
                    <a:pt x="3645" y="1364"/>
                    <a:pt x="3640" y="1363"/>
                  </a:cubicBezTo>
                  <a:lnTo>
                    <a:pt x="3618" y="1360"/>
                  </a:lnTo>
                  <a:cubicBezTo>
                    <a:pt x="3401" y="1330"/>
                    <a:pt x="3184" y="1293"/>
                    <a:pt x="2969" y="1248"/>
                  </a:cubicBezTo>
                  <a:cubicBezTo>
                    <a:pt x="2775" y="1209"/>
                    <a:pt x="2579" y="1170"/>
                    <a:pt x="2390" y="1111"/>
                  </a:cubicBezTo>
                  <a:cubicBezTo>
                    <a:pt x="2321" y="1089"/>
                    <a:pt x="2253" y="1065"/>
                    <a:pt x="2185" y="1040"/>
                  </a:cubicBezTo>
                  <a:cubicBezTo>
                    <a:pt x="2150" y="1027"/>
                    <a:pt x="2115" y="1012"/>
                    <a:pt x="2080" y="998"/>
                  </a:cubicBezTo>
                  <a:lnTo>
                    <a:pt x="2053" y="986"/>
                  </a:lnTo>
                  <a:lnTo>
                    <a:pt x="2051" y="986"/>
                  </a:lnTo>
                  <a:lnTo>
                    <a:pt x="2051" y="986"/>
                  </a:lnTo>
                  <a:cubicBezTo>
                    <a:pt x="2052" y="986"/>
                    <a:pt x="2053" y="986"/>
                    <a:pt x="2053" y="986"/>
                  </a:cubicBezTo>
                  <a:cubicBezTo>
                    <a:pt x="2053" y="986"/>
                    <a:pt x="2051" y="985"/>
                    <a:pt x="2044" y="982"/>
                  </a:cubicBezTo>
                  <a:lnTo>
                    <a:pt x="1987" y="958"/>
                  </a:lnTo>
                  <a:cubicBezTo>
                    <a:pt x="1664" y="817"/>
                    <a:pt x="1349" y="655"/>
                    <a:pt x="1038" y="487"/>
                  </a:cubicBezTo>
                  <a:cubicBezTo>
                    <a:pt x="885" y="404"/>
                    <a:pt x="735" y="321"/>
                    <a:pt x="584" y="235"/>
                  </a:cubicBezTo>
                  <a:cubicBezTo>
                    <a:pt x="516" y="197"/>
                    <a:pt x="450" y="159"/>
                    <a:pt x="380" y="124"/>
                  </a:cubicBezTo>
                  <a:cubicBezTo>
                    <a:pt x="313" y="93"/>
                    <a:pt x="245" y="65"/>
                    <a:pt x="176" y="37"/>
                  </a:cubicBezTo>
                  <a:lnTo>
                    <a:pt x="90" y="4"/>
                  </a:lnTo>
                  <a:cubicBezTo>
                    <a:pt x="85" y="1"/>
                    <a:pt x="79" y="1"/>
                    <a:pt x="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8"/>
            <p:cNvSpPr/>
            <p:nvPr/>
          </p:nvSpPr>
          <p:spPr>
            <a:xfrm>
              <a:off x="2695538" y="1172900"/>
              <a:ext cx="629575" cy="205575"/>
            </a:xfrm>
            <a:custGeom>
              <a:avLst/>
              <a:gdLst/>
              <a:ahLst/>
              <a:cxnLst/>
              <a:rect l="l" t="t" r="r" b="b"/>
              <a:pathLst>
                <a:path w="25183" h="8223" extrusionOk="0">
                  <a:moveTo>
                    <a:pt x="78" y="0"/>
                  </a:moveTo>
                  <a:cubicBezTo>
                    <a:pt x="37" y="0"/>
                    <a:pt x="1" y="53"/>
                    <a:pt x="38" y="93"/>
                  </a:cubicBezTo>
                  <a:cubicBezTo>
                    <a:pt x="337" y="409"/>
                    <a:pt x="686" y="681"/>
                    <a:pt x="1041" y="931"/>
                  </a:cubicBezTo>
                  <a:cubicBezTo>
                    <a:pt x="1427" y="1204"/>
                    <a:pt x="1826" y="1458"/>
                    <a:pt x="2245" y="1679"/>
                  </a:cubicBezTo>
                  <a:cubicBezTo>
                    <a:pt x="2710" y="1924"/>
                    <a:pt x="3214" y="2094"/>
                    <a:pt x="3708" y="2270"/>
                  </a:cubicBezTo>
                  <a:cubicBezTo>
                    <a:pt x="4289" y="2477"/>
                    <a:pt x="4875" y="2665"/>
                    <a:pt x="5467" y="2833"/>
                  </a:cubicBezTo>
                  <a:cubicBezTo>
                    <a:pt x="7505" y="3408"/>
                    <a:pt x="9600" y="3656"/>
                    <a:pt x="11698" y="3894"/>
                  </a:cubicBezTo>
                  <a:cubicBezTo>
                    <a:pt x="12980" y="4041"/>
                    <a:pt x="14264" y="4171"/>
                    <a:pt x="15550" y="4294"/>
                  </a:cubicBezTo>
                  <a:cubicBezTo>
                    <a:pt x="16570" y="4393"/>
                    <a:pt x="17592" y="4474"/>
                    <a:pt x="18610" y="4592"/>
                  </a:cubicBezTo>
                  <a:cubicBezTo>
                    <a:pt x="20367" y="4796"/>
                    <a:pt x="22150" y="5354"/>
                    <a:pt x="23534" y="6491"/>
                  </a:cubicBezTo>
                  <a:cubicBezTo>
                    <a:pt x="23752" y="6667"/>
                    <a:pt x="23957" y="6856"/>
                    <a:pt x="24152" y="7056"/>
                  </a:cubicBezTo>
                  <a:cubicBezTo>
                    <a:pt x="24309" y="7220"/>
                    <a:pt x="24453" y="7403"/>
                    <a:pt x="24594" y="7567"/>
                  </a:cubicBezTo>
                  <a:cubicBezTo>
                    <a:pt x="24747" y="7746"/>
                    <a:pt x="24880" y="7941"/>
                    <a:pt x="24989" y="8148"/>
                  </a:cubicBezTo>
                  <a:cubicBezTo>
                    <a:pt x="24995" y="8160"/>
                    <a:pt x="24997" y="8163"/>
                    <a:pt x="24997" y="8163"/>
                  </a:cubicBezTo>
                  <a:cubicBezTo>
                    <a:pt x="24998" y="8163"/>
                    <a:pt x="24997" y="8161"/>
                    <a:pt x="24997" y="8161"/>
                  </a:cubicBezTo>
                  <a:lnTo>
                    <a:pt x="24997" y="8161"/>
                  </a:lnTo>
                  <a:cubicBezTo>
                    <a:pt x="24997" y="8161"/>
                    <a:pt x="24998" y="8164"/>
                    <a:pt x="25004" y="8177"/>
                  </a:cubicBezTo>
                  <a:cubicBezTo>
                    <a:pt x="25017" y="8209"/>
                    <a:pt x="25041" y="8222"/>
                    <a:pt x="25067" y="8222"/>
                  </a:cubicBezTo>
                  <a:cubicBezTo>
                    <a:pt x="25122" y="8222"/>
                    <a:pt x="25182" y="8159"/>
                    <a:pt x="25152" y="8090"/>
                  </a:cubicBezTo>
                  <a:cubicBezTo>
                    <a:pt x="25147" y="8078"/>
                    <a:pt x="25146" y="8074"/>
                    <a:pt x="25146" y="8074"/>
                  </a:cubicBezTo>
                  <a:lnTo>
                    <a:pt x="25146" y="8074"/>
                  </a:lnTo>
                  <a:cubicBezTo>
                    <a:pt x="25146" y="8074"/>
                    <a:pt x="25146" y="8075"/>
                    <a:pt x="25146" y="8075"/>
                  </a:cubicBezTo>
                  <a:cubicBezTo>
                    <a:pt x="25146" y="8075"/>
                    <a:pt x="25146" y="8074"/>
                    <a:pt x="25146" y="8074"/>
                  </a:cubicBezTo>
                  <a:lnTo>
                    <a:pt x="25146" y="8074"/>
                  </a:lnTo>
                  <a:cubicBezTo>
                    <a:pt x="25146" y="8074"/>
                    <a:pt x="25146" y="8074"/>
                    <a:pt x="25146" y="8074"/>
                  </a:cubicBezTo>
                  <a:lnTo>
                    <a:pt x="25146" y="8074"/>
                  </a:lnTo>
                  <a:cubicBezTo>
                    <a:pt x="25145" y="8072"/>
                    <a:pt x="25143" y="8067"/>
                    <a:pt x="25138" y="8057"/>
                  </a:cubicBezTo>
                  <a:cubicBezTo>
                    <a:pt x="25126" y="8028"/>
                    <a:pt x="25112" y="7999"/>
                    <a:pt x="25097" y="7969"/>
                  </a:cubicBezTo>
                  <a:cubicBezTo>
                    <a:pt x="25042" y="7858"/>
                    <a:pt x="24980" y="7750"/>
                    <a:pt x="24915" y="7645"/>
                  </a:cubicBezTo>
                  <a:cubicBezTo>
                    <a:pt x="24675" y="7266"/>
                    <a:pt x="24390" y="6917"/>
                    <a:pt x="24065" y="6609"/>
                  </a:cubicBezTo>
                  <a:cubicBezTo>
                    <a:pt x="22884" y="5485"/>
                    <a:pt x="21302" y="4837"/>
                    <a:pt x="19721" y="4525"/>
                  </a:cubicBezTo>
                  <a:cubicBezTo>
                    <a:pt x="18711" y="4325"/>
                    <a:pt x="17673" y="4262"/>
                    <a:pt x="16650" y="4166"/>
                  </a:cubicBezTo>
                  <a:cubicBezTo>
                    <a:pt x="15438" y="4051"/>
                    <a:pt x="14226" y="3937"/>
                    <a:pt x="13016" y="3808"/>
                  </a:cubicBezTo>
                  <a:cubicBezTo>
                    <a:pt x="10828" y="3578"/>
                    <a:pt x="8616" y="3374"/>
                    <a:pt x="6470" y="2866"/>
                  </a:cubicBezTo>
                  <a:cubicBezTo>
                    <a:pt x="5277" y="2584"/>
                    <a:pt x="4107" y="2208"/>
                    <a:pt x="2962" y="1770"/>
                  </a:cubicBezTo>
                  <a:cubicBezTo>
                    <a:pt x="2559" y="1616"/>
                    <a:pt x="2185" y="1420"/>
                    <a:pt x="1816" y="1198"/>
                  </a:cubicBezTo>
                  <a:cubicBezTo>
                    <a:pt x="1394" y="943"/>
                    <a:pt x="977" y="679"/>
                    <a:pt x="578" y="389"/>
                  </a:cubicBezTo>
                  <a:cubicBezTo>
                    <a:pt x="416" y="274"/>
                    <a:pt x="261" y="149"/>
                    <a:pt x="115" y="15"/>
                  </a:cubicBezTo>
                  <a:cubicBezTo>
                    <a:pt x="103" y="5"/>
                    <a:pt x="91"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8"/>
            <p:cNvSpPr/>
            <p:nvPr/>
          </p:nvSpPr>
          <p:spPr>
            <a:xfrm>
              <a:off x="2713088" y="1110975"/>
              <a:ext cx="615950" cy="200525"/>
            </a:xfrm>
            <a:custGeom>
              <a:avLst/>
              <a:gdLst/>
              <a:ahLst/>
              <a:cxnLst/>
              <a:rect l="l" t="t" r="r" b="b"/>
              <a:pathLst>
                <a:path w="24638" h="8021" extrusionOk="0">
                  <a:moveTo>
                    <a:pt x="78" y="0"/>
                  </a:moveTo>
                  <a:cubicBezTo>
                    <a:pt x="36" y="0"/>
                    <a:pt x="1" y="53"/>
                    <a:pt x="37" y="93"/>
                  </a:cubicBezTo>
                  <a:lnTo>
                    <a:pt x="39" y="93"/>
                  </a:lnTo>
                  <a:cubicBezTo>
                    <a:pt x="330" y="401"/>
                    <a:pt x="673" y="670"/>
                    <a:pt x="1017" y="915"/>
                  </a:cubicBezTo>
                  <a:cubicBezTo>
                    <a:pt x="1394" y="1184"/>
                    <a:pt x="1786" y="1430"/>
                    <a:pt x="2192" y="1651"/>
                  </a:cubicBezTo>
                  <a:cubicBezTo>
                    <a:pt x="2640" y="1891"/>
                    <a:pt x="3122" y="2058"/>
                    <a:pt x="3598" y="2229"/>
                  </a:cubicBezTo>
                  <a:cubicBezTo>
                    <a:pt x="4155" y="2430"/>
                    <a:pt x="4718" y="2615"/>
                    <a:pt x="5287" y="2781"/>
                  </a:cubicBezTo>
                  <a:cubicBezTo>
                    <a:pt x="7225" y="3343"/>
                    <a:pt x="9218" y="3619"/>
                    <a:pt x="11220" y="3839"/>
                  </a:cubicBezTo>
                  <a:cubicBezTo>
                    <a:pt x="11851" y="3909"/>
                    <a:pt x="12496" y="3889"/>
                    <a:pt x="13130" y="3895"/>
                  </a:cubicBezTo>
                  <a:cubicBezTo>
                    <a:pt x="14071" y="3904"/>
                    <a:pt x="15013" y="3920"/>
                    <a:pt x="15954" y="3978"/>
                  </a:cubicBezTo>
                  <a:cubicBezTo>
                    <a:pt x="16927" y="4037"/>
                    <a:pt x="17906" y="4136"/>
                    <a:pt x="18856" y="4361"/>
                  </a:cubicBezTo>
                  <a:cubicBezTo>
                    <a:pt x="19856" y="4596"/>
                    <a:pt x="20813" y="5008"/>
                    <a:pt x="21690" y="5540"/>
                  </a:cubicBezTo>
                  <a:cubicBezTo>
                    <a:pt x="22386" y="5962"/>
                    <a:pt x="23029" y="6466"/>
                    <a:pt x="23606" y="7040"/>
                  </a:cubicBezTo>
                  <a:cubicBezTo>
                    <a:pt x="23889" y="7321"/>
                    <a:pt x="24188" y="7630"/>
                    <a:pt x="24415" y="7934"/>
                  </a:cubicBezTo>
                  <a:cubicBezTo>
                    <a:pt x="24426" y="7950"/>
                    <a:pt x="24441" y="7970"/>
                    <a:pt x="24441" y="7970"/>
                  </a:cubicBezTo>
                  <a:cubicBezTo>
                    <a:pt x="24441" y="7970"/>
                    <a:pt x="24440" y="7969"/>
                    <a:pt x="24439" y="7967"/>
                  </a:cubicBezTo>
                  <a:lnTo>
                    <a:pt x="24439" y="7967"/>
                  </a:lnTo>
                  <a:cubicBezTo>
                    <a:pt x="24442" y="7971"/>
                    <a:pt x="24445" y="7976"/>
                    <a:pt x="24447" y="7980"/>
                  </a:cubicBezTo>
                  <a:cubicBezTo>
                    <a:pt x="24465" y="8008"/>
                    <a:pt x="24492" y="8020"/>
                    <a:pt x="24518" y="8020"/>
                  </a:cubicBezTo>
                  <a:cubicBezTo>
                    <a:pt x="24578" y="8020"/>
                    <a:pt x="24638" y="7959"/>
                    <a:pt x="24597" y="7893"/>
                  </a:cubicBezTo>
                  <a:cubicBezTo>
                    <a:pt x="24593" y="7890"/>
                    <a:pt x="24590" y="7885"/>
                    <a:pt x="24588" y="7881"/>
                  </a:cubicBezTo>
                  <a:cubicBezTo>
                    <a:pt x="24588" y="7880"/>
                    <a:pt x="24587" y="7879"/>
                    <a:pt x="24587" y="7879"/>
                  </a:cubicBezTo>
                  <a:lnTo>
                    <a:pt x="24587" y="7879"/>
                  </a:lnTo>
                  <a:cubicBezTo>
                    <a:pt x="24590" y="7884"/>
                    <a:pt x="24592" y="7885"/>
                    <a:pt x="24592" y="7885"/>
                  </a:cubicBezTo>
                  <a:cubicBezTo>
                    <a:pt x="24592" y="7885"/>
                    <a:pt x="24588" y="7879"/>
                    <a:pt x="24587" y="7879"/>
                  </a:cubicBezTo>
                  <a:lnTo>
                    <a:pt x="24587" y="7879"/>
                  </a:lnTo>
                  <a:cubicBezTo>
                    <a:pt x="24587" y="7879"/>
                    <a:pt x="24587" y="7879"/>
                    <a:pt x="24587" y="7879"/>
                  </a:cubicBezTo>
                  <a:lnTo>
                    <a:pt x="24587" y="7879"/>
                  </a:lnTo>
                  <a:cubicBezTo>
                    <a:pt x="24585" y="7876"/>
                    <a:pt x="24582" y="7871"/>
                    <a:pt x="24579" y="7865"/>
                  </a:cubicBezTo>
                  <a:cubicBezTo>
                    <a:pt x="24574" y="7858"/>
                    <a:pt x="24569" y="7849"/>
                    <a:pt x="24564" y="7842"/>
                  </a:cubicBezTo>
                  <a:cubicBezTo>
                    <a:pt x="24535" y="7794"/>
                    <a:pt x="24503" y="7750"/>
                    <a:pt x="24471" y="7705"/>
                  </a:cubicBezTo>
                  <a:cubicBezTo>
                    <a:pt x="24352" y="7535"/>
                    <a:pt x="24230" y="7361"/>
                    <a:pt x="24096" y="7202"/>
                  </a:cubicBezTo>
                  <a:cubicBezTo>
                    <a:pt x="23628" y="6650"/>
                    <a:pt x="23070" y="6170"/>
                    <a:pt x="22481" y="5753"/>
                  </a:cubicBezTo>
                  <a:cubicBezTo>
                    <a:pt x="21633" y="5150"/>
                    <a:pt x="20692" y="4679"/>
                    <a:pt x="19705" y="4349"/>
                  </a:cubicBezTo>
                  <a:cubicBezTo>
                    <a:pt x="18814" y="4051"/>
                    <a:pt x="17873" y="3914"/>
                    <a:pt x="16941" y="3822"/>
                  </a:cubicBezTo>
                  <a:cubicBezTo>
                    <a:pt x="15964" y="3726"/>
                    <a:pt x="14981" y="3691"/>
                    <a:pt x="13998" y="3675"/>
                  </a:cubicBezTo>
                  <a:cubicBezTo>
                    <a:pt x="13232" y="3662"/>
                    <a:pt x="12463" y="3672"/>
                    <a:pt x="11695" y="3642"/>
                  </a:cubicBezTo>
                  <a:cubicBezTo>
                    <a:pt x="11363" y="3629"/>
                    <a:pt x="11036" y="3589"/>
                    <a:pt x="10705" y="3551"/>
                  </a:cubicBezTo>
                  <a:cubicBezTo>
                    <a:pt x="10215" y="3493"/>
                    <a:pt x="9723" y="3435"/>
                    <a:pt x="9233" y="3368"/>
                  </a:cubicBezTo>
                  <a:cubicBezTo>
                    <a:pt x="8238" y="3232"/>
                    <a:pt x="7249" y="3058"/>
                    <a:pt x="6273" y="2819"/>
                  </a:cubicBezTo>
                  <a:cubicBezTo>
                    <a:pt x="5115" y="2535"/>
                    <a:pt x="3979" y="2163"/>
                    <a:pt x="2867" y="1733"/>
                  </a:cubicBezTo>
                  <a:cubicBezTo>
                    <a:pt x="2479" y="1584"/>
                    <a:pt x="2119" y="1382"/>
                    <a:pt x="1765" y="1167"/>
                  </a:cubicBezTo>
                  <a:cubicBezTo>
                    <a:pt x="1357" y="919"/>
                    <a:pt x="954" y="662"/>
                    <a:pt x="568" y="381"/>
                  </a:cubicBezTo>
                  <a:cubicBezTo>
                    <a:pt x="410" y="269"/>
                    <a:pt x="258" y="147"/>
                    <a:pt x="115" y="15"/>
                  </a:cubicBezTo>
                  <a:cubicBezTo>
                    <a:pt x="103" y="5"/>
                    <a:pt x="90" y="0"/>
                    <a:pt x="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8"/>
            <p:cNvSpPr/>
            <p:nvPr/>
          </p:nvSpPr>
          <p:spPr>
            <a:xfrm>
              <a:off x="2950013" y="1066800"/>
              <a:ext cx="381075" cy="117625"/>
            </a:xfrm>
            <a:custGeom>
              <a:avLst/>
              <a:gdLst/>
              <a:ahLst/>
              <a:cxnLst/>
              <a:rect l="l" t="t" r="r" b="b"/>
              <a:pathLst>
                <a:path w="15243" h="4705" extrusionOk="0">
                  <a:moveTo>
                    <a:pt x="7428" y="0"/>
                  </a:moveTo>
                  <a:cubicBezTo>
                    <a:pt x="6472" y="0"/>
                    <a:pt x="5521" y="104"/>
                    <a:pt x="4568" y="200"/>
                  </a:cubicBezTo>
                  <a:cubicBezTo>
                    <a:pt x="3989" y="258"/>
                    <a:pt x="3410" y="290"/>
                    <a:pt x="2830" y="335"/>
                  </a:cubicBezTo>
                  <a:cubicBezTo>
                    <a:pt x="2111" y="390"/>
                    <a:pt x="1395" y="480"/>
                    <a:pt x="675" y="528"/>
                  </a:cubicBezTo>
                  <a:cubicBezTo>
                    <a:pt x="491" y="541"/>
                    <a:pt x="309" y="561"/>
                    <a:pt x="127" y="581"/>
                  </a:cubicBezTo>
                  <a:cubicBezTo>
                    <a:pt x="4" y="595"/>
                    <a:pt x="1" y="767"/>
                    <a:pt x="127" y="775"/>
                  </a:cubicBezTo>
                  <a:lnTo>
                    <a:pt x="128" y="775"/>
                  </a:lnTo>
                  <a:cubicBezTo>
                    <a:pt x="251" y="785"/>
                    <a:pt x="374" y="790"/>
                    <a:pt x="497" y="790"/>
                  </a:cubicBezTo>
                  <a:cubicBezTo>
                    <a:pt x="562" y="790"/>
                    <a:pt x="627" y="788"/>
                    <a:pt x="691" y="786"/>
                  </a:cubicBezTo>
                  <a:cubicBezTo>
                    <a:pt x="874" y="778"/>
                    <a:pt x="1056" y="767"/>
                    <a:pt x="1238" y="754"/>
                  </a:cubicBezTo>
                  <a:cubicBezTo>
                    <a:pt x="1586" y="729"/>
                    <a:pt x="1935" y="696"/>
                    <a:pt x="2283" y="666"/>
                  </a:cubicBezTo>
                  <a:cubicBezTo>
                    <a:pt x="2889" y="613"/>
                    <a:pt x="3497" y="587"/>
                    <a:pt x="4105" y="542"/>
                  </a:cubicBezTo>
                  <a:cubicBezTo>
                    <a:pt x="5050" y="471"/>
                    <a:pt x="6001" y="375"/>
                    <a:pt x="6951" y="375"/>
                  </a:cubicBezTo>
                  <a:cubicBezTo>
                    <a:pt x="7106" y="375"/>
                    <a:pt x="7261" y="377"/>
                    <a:pt x="7416" y="383"/>
                  </a:cubicBezTo>
                  <a:cubicBezTo>
                    <a:pt x="7650" y="391"/>
                    <a:pt x="7885" y="406"/>
                    <a:pt x="8118" y="425"/>
                  </a:cubicBezTo>
                  <a:cubicBezTo>
                    <a:pt x="8235" y="436"/>
                    <a:pt x="8352" y="447"/>
                    <a:pt x="8469" y="460"/>
                  </a:cubicBezTo>
                  <a:cubicBezTo>
                    <a:pt x="8524" y="467"/>
                    <a:pt x="8580" y="473"/>
                    <a:pt x="8635" y="480"/>
                  </a:cubicBezTo>
                  <a:lnTo>
                    <a:pt x="8718" y="491"/>
                  </a:lnTo>
                  <a:lnTo>
                    <a:pt x="8718" y="491"/>
                  </a:lnTo>
                  <a:cubicBezTo>
                    <a:pt x="8731" y="492"/>
                    <a:pt x="8772" y="498"/>
                    <a:pt x="8783" y="499"/>
                  </a:cubicBezTo>
                  <a:cubicBezTo>
                    <a:pt x="9260" y="567"/>
                    <a:pt x="9736" y="657"/>
                    <a:pt x="10203" y="781"/>
                  </a:cubicBezTo>
                  <a:cubicBezTo>
                    <a:pt x="10434" y="844"/>
                    <a:pt x="10662" y="914"/>
                    <a:pt x="10889" y="992"/>
                  </a:cubicBezTo>
                  <a:cubicBezTo>
                    <a:pt x="11004" y="1034"/>
                    <a:pt x="11119" y="1076"/>
                    <a:pt x="11233" y="1122"/>
                  </a:cubicBezTo>
                  <a:lnTo>
                    <a:pt x="11312" y="1155"/>
                  </a:lnTo>
                  <a:lnTo>
                    <a:pt x="11355" y="1173"/>
                  </a:lnTo>
                  <a:cubicBezTo>
                    <a:pt x="11361" y="1175"/>
                    <a:pt x="11364" y="1176"/>
                    <a:pt x="11364" y="1176"/>
                  </a:cubicBezTo>
                  <a:cubicBezTo>
                    <a:pt x="11364" y="1176"/>
                    <a:pt x="11364" y="1176"/>
                    <a:pt x="11364" y="1176"/>
                  </a:cubicBezTo>
                  <a:lnTo>
                    <a:pt x="11364" y="1176"/>
                  </a:lnTo>
                  <a:cubicBezTo>
                    <a:pt x="11419" y="1200"/>
                    <a:pt x="11477" y="1226"/>
                    <a:pt x="11533" y="1251"/>
                  </a:cubicBezTo>
                  <a:cubicBezTo>
                    <a:pt x="11975" y="1449"/>
                    <a:pt x="12394" y="1691"/>
                    <a:pt x="12787" y="1973"/>
                  </a:cubicBezTo>
                  <a:cubicBezTo>
                    <a:pt x="12836" y="2008"/>
                    <a:pt x="12884" y="2044"/>
                    <a:pt x="12932" y="2081"/>
                  </a:cubicBezTo>
                  <a:cubicBezTo>
                    <a:pt x="12923" y="2074"/>
                    <a:pt x="12919" y="2072"/>
                    <a:pt x="12919" y="2072"/>
                  </a:cubicBezTo>
                  <a:lnTo>
                    <a:pt x="12919" y="2072"/>
                  </a:lnTo>
                  <a:cubicBezTo>
                    <a:pt x="12919" y="2072"/>
                    <a:pt x="12952" y="2098"/>
                    <a:pt x="12962" y="2105"/>
                  </a:cubicBezTo>
                  <a:cubicBezTo>
                    <a:pt x="12991" y="2128"/>
                    <a:pt x="13021" y="2152"/>
                    <a:pt x="13051" y="2177"/>
                  </a:cubicBezTo>
                  <a:cubicBezTo>
                    <a:pt x="13145" y="2254"/>
                    <a:pt x="13237" y="2335"/>
                    <a:pt x="13327" y="2418"/>
                  </a:cubicBezTo>
                  <a:cubicBezTo>
                    <a:pt x="13509" y="2586"/>
                    <a:pt x="13681" y="2765"/>
                    <a:pt x="13841" y="2954"/>
                  </a:cubicBezTo>
                  <a:cubicBezTo>
                    <a:pt x="13882" y="3003"/>
                    <a:pt x="13922" y="3052"/>
                    <a:pt x="13962" y="3100"/>
                  </a:cubicBezTo>
                  <a:cubicBezTo>
                    <a:pt x="13968" y="3108"/>
                    <a:pt x="14001" y="3151"/>
                    <a:pt x="14002" y="3151"/>
                  </a:cubicBezTo>
                  <a:cubicBezTo>
                    <a:pt x="14002" y="3151"/>
                    <a:pt x="14000" y="3149"/>
                    <a:pt x="13995" y="3142"/>
                  </a:cubicBezTo>
                  <a:lnTo>
                    <a:pt x="13995" y="3142"/>
                  </a:lnTo>
                  <a:cubicBezTo>
                    <a:pt x="14017" y="3172"/>
                    <a:pt x="14039" y="3201"/>
                    <a:pt x="14060" y="3231"/>
                  </a:cubicBezTo>
                  <a:cubicBezTo>
                    <a:pt x="14140" y="3338"/>
                    <a:pt x="14215" y="3447"/>
                    <a:pt x="14287" y="3559"/>
                  </a:cubicBezTo>
                  <a:cubicBezTo>
                    <a:pt x="14434" y="3785"/>
                    <a:pt x="14550" y="4026"/>
                    <a:pt x="14686" y="4258"/>
                  </a:cubicBezTo>
                  <a:cubicBezTo>
                    <a:pt x="14757" y="4378"/>
                    <a:pt x="14822" y="4501"/>
                    <a:pt x="14894" y="4621"/>
                  </a:cubicBezTo>
                  <a:cubicBezTo>
                    <a:pt x="14929" y="4680"/>
                    <a:pt x="14982" y="4705"/>
                    <a:pt x="15036" y="4705"/>
                  </a:cubicBezTo>
                  <a:cubicBezTo>
                    <a:pt x="15139" y="4705"/>
                    <a:pt x="15242" y="4612"/>
                    <a:pt x="15212" y="4486"/>
                  </a:cubicBezTo>
                  <a:cubicBezTo>
                    <a:pt x="15078" y="3943"/>
                    <a:pt x="14773" y="3443"/>
                    <a:pt x="14443" y="2995"/>
                  </a:cubicBezTo>
                  <a:cubicBezTo>
                    <a:pt x="14136" y="2576"/>
                    <a:pt x="13778" y="2195"/>
                    <a:pt x="13380" y="1861"/>
                  </a:cubicBezTo>
                  <a:cubicBezTo>
                    <a:pt x="12599" y="1213"/>
                    <a:pt x="11687" y="756"/>
                    <a:pt x="10720" y="459"/>
                  </a:cubicBezTo>
                  <a:cubicBezTo>
                    <a:pt x="9781" y="172"/>
                    <a:pt x="8803" y="37"/>
                    <a:pt x="7823" y="6"/>
                  </a:cubicBezTo>
                  <a:cubicBezTo>
                    <a:pt x="7692" y="2"/>
                    <a:pt x="7560" y="0"/>
                    <a:pt x="74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8"/>
            <p:cNvSpPr/>
            <p:nvPr/>
          </p:nvSpPr>
          <p:spPr>
            <a:xfrm>
              <a:off x="2744463" y="1082950"/>
              <a:ext cx="586850" cy="157600"/>
            </a:xfrm>
            <a:custGeom>
              <a:avLst/>
              <a:gdLst/>
              <a:ahLst/>
              <a:cxnLst/>
              <a:rect l="l" t="t" r="r" b="b"/>
              <a:pathLst>
                <a:path w="23474" h="6304" extrusionOk="0">
                  <a:moveTo>
                    <a:pt x="43" y="0"/>
                  </a:moveTo>
                  <a:cubicBezTo>
                    <a:pt x="17" y="0"/>
                    <a:pt x="0" y="39"/>
                    <a:pt x="28" y="56"/>
                  </a:cubicBezTo>
                  <a:lnTo>
                    <a:pt x="28" y="57"/>
                  </a:lnTo>
                  <a:cubicBezTo>
                    <a:pt x="485" y="343"/>
                    <a:pt x="933" y="641"/>
                    <a:pt x="1417" y="883"/>
                  </a:cubicBezTo>
                  <a:cubicBezTo>
                    <a:pt x="1846" y="1097"/>
                    <a:pt x="2283" y="1290"/>
                    <a:pt x="2729" y="1464"/>
                  </a:cubicBezTo>
                  <a:cubicBezTo>
                    <a:pt x="3495" y="1760"/>
                    <a:pt x="4289" y="1977"/>
                    <a:pt x="5098" y="2114"/>
                  </a:cubicBezTo>
                  <a:cubicBezTo>
                    <a:pt x="5957" y="2260"/>
                    <a:pt x="6822" y="2305"/>
                    <a:pt x="7689" y="2305"/>
                  </a:cubicBezTo>
                  <a:cubicBezTo>
                    <a:pt x="8155" y="2305"/>
                    <a:pt x="8621" y="2292"/>
                    <a:pt x="9087" y="2274"/>
                  </a:cubicBezTo>
                  <a:cubicBezTo>
                    <a:pt x="10345" y="2227"/>
                    <a:pt x="11608" y="2174"/>
                    <a:pt x="12870" y="2174"/>
                  </a:cubicBezTo>
                  <a:cubicBezTo>
                    <a:pt x="13300" y="2174"/>
                    <a:pt x="13729" y="2180"/>
                    <a:pt x="14159" y="2195"/>
                  </a:cubicBezTo>
                  <a:cubicBezTo>
                    <a:pt x="15083" y="2226"/>
                    <a:pt x="16010" y="2300"/>
                    <a:pt x="16921" y="2467"/>
                  </a:cubicBezTo>
                  <a:cubicBezTo>
                    <a:pt x="17731" y="2616"/>
                    <a:pt x="18530" y="2860"/>
                    <a:pt x="19291" y="3173"/>
                  </a:cubicBezTo>
                  <a:cubicBezTo>
                    <a:pt x="19887" y="3422"/>
                    <a:pt x="20446" y="3751"/>
                    <a:pt x="20949" y="4154"/>
                  </a:cubicBezTo>
                  <a:cubicBezTo>
                    <a:pt x="21559" y="4640"/>
                    <a:pt x="22103" y="5205"/>
                    <a:pt x="22640" y="5771"/>
                  </a:cubicBezTo>
                  <a:cubicBezTo>
                    <a:pt x="22720" y="5856"/>
                    <a:pt x="22801" y="5941"/>
                    <a:pt x="22881" y="6027"/>
                  </a:cubicBezTo>
                  <a:cubicBezTo>
                    <a:pt x="22968" y="6119"/>
                    <a:pt x="23064" y="6192"/>
                    <a:pt x="23162" y="6271"/>
                  </a:cubicBezTo>
                  <a:cubicBezTo>
                    <a:pt x="23192" y="6294"/>
                    <a:pt x="23227" y="6304"/>
                    <a:pt x="23261" y="6304"/>
                  </a:cubicBezTo>
                  <a:cubicBezTo>
                    <a:pt x="23369" y="6304"/>
                    <a:pt x="23473" y="6207"/>
                    <a:pt x="23395" y="6092"/>
                  </a:cubicBezTo>
                  <a:cubicBezTo>
                    <a:pt x="23131" y="5702"/>
                    <a:pt x="22781" y="5374"/>
                    <a:pt x="22451" y="5040"/>
                  </a:cubicBezTo>
                  <a:cubicBezTo>
                    <a:pt x="22180" y="4764"/>
                    <a:pt x="21904" y="4494"/>
                    <a:pt x="21614" y="4238"/>
                  </a:cubicBezTo>
                  <a:cubicBezTo>
                    <a:pt x="21111" y="3793"/>
                    <a:pt x="20566" y="3397"/>
                    <a:pt x="19965" y="3092"/>
                  </a:cubicBezTo>
                  <a:cubicBezTo>
                    <a:pt x="19269" y="2740"/>
                    <a:pt x="18538" y="2461"/>
                    <a:pt x="17783" y="2261"/>
                  </a:cubicBezTo>
                  <a:cubicBezTo>
                    <a:pt x="16899" y="2026"/>
                    <a:pt x="15984" y="1915"/>
                    <a:pt x="15072" y="1854"/>
                  </a:cubicBezTo>
                  <a:cubicBezTo>
                    <a:pt x="14420" y="1811"/>
                    <a:pt x="13766" y="1794"/>
                    <a:pt x="13113" y="1794"/>
                  </a:cubicBezTo>
                  <a:cubicBezTo>
                    <a:pt x="11955" y="1794"/>
                    <a:pt x="10797" y="1849"/>
                    <a:pt x="9644" y="1914"/>
                  </a:cubicBezTo>
                  <a:cubicBezTo>
                    <a:pt x="8859" y="1958"/>
                    <a:pt x="8077" y="2008"/>
                    <a:pt x="7294" y="2008"/>
                  </a:cubicBezTo>
                  <a:cubicBezTo>
                    <a:pt x="6793" y="2008"/>
                    <a:pt x="6293" y="1987"/>
                    <a:pt x="5790" y="1932"/>
                  </a:cubicBezTo>
                  <a:cubicBezTo>
                    <a:pt x="4040" y="1738"/>
                    <a:pt x="2357" y="1149"/>
                    <a:pt x="786" y="368"/>
                  </a:cubicBezTo>
                  <a:cubicBezTo>
                    <a:pt x="666" y="307"/>
                    <a:pt x="538" y="265"/>
                    <a:pt x="419" y="202"/>
                  </a:cubicBezTo>
                  <a:cubicBezTo>
                    <a:pt x="298" y="139"/>
                    <a:pt x="178" y="72"/>
                    <a:pt x="58" y="4"/>
                  </a:cubicBezTo>
                  <a:cubicBezTo>
                    <a:pt x="53" y="1"/>
                    <a:pt x="48" y="0"/>
                    <a:pt x="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8"/>
            <p:cNvSpPr/>
            <p:nvPr/>
          </p:nvSpPr>
          <p:spPr>
            <a:xfrm>
              <a:off x="3819863" y="1048525"/>
              <a:ext cx="134950" cy="42350"/>
            </a:xfrm>
            <a:custGeom>
              <a:avLst/>
              <a:gdLst/>
              <a:ahLst/>
              <a:cxnLst/>
              <a:rect l="l" t="t" r="r" b="b"/>
              <a:pathLst>
                <a:path w="5398" h="1694" extrusionOk="0">
                  <a:moveTo>
                    <a:pt x="5325" y="1"/>
                  </a:moveTo>
                  <a:cubicBezTo>
                    <a:pt x="5320" y="1"/>
                    <a:pt x="5314" y="1"/>
                    <a:pt x="5309" y="4"/>
                  </a:cubicBezTo>
                  <a:cubicBezTo>
                    <a:pt x="5175" y="57"/>
                    <a:pt x="5039" y="106"/>
                    <a:pt x="4915" y="177"/>
                  </a:cubicBezTo>
                  <a:cubicBezTo>
                    <a:pt x="4770" y="260"/>
                    <a:pt x="4625" y="342"/>
                    <a:pt x="4479" y="422"/>
                  </a:cubicBezTo>
                  <a:cubicBezTo>
                    <a:pt x="4166" y="594"/>
                    <a:pt x="3848" y="760"/>
                    <a:pt x="3522" y="908"/>
                  </a:cubicBezTo>
                  <a:cubicBezTo>
                    <a:pt x="3485" y="925"/>
                    <a:pt x="3448" y="942"/>
                    <a:pt x="3411" y="958"/>
                  </a:cubicBezTo>
                  <a:lnTo>
                    <a:pt x="3354" y="982"/>
                  </a:lnTo>
                  <a:cubicBezTo>
                    <a:pt x="3351" y="984"/>
                    <a:pt x="3349" y="984"/>
                    <a:pt x="3348" y="985"/>
                  </a:cubicBezTo>
                  <a:lnTo>
                    <a:pt x="3348" y="985"/>
                  </a:lnTo>
                  <a:lnTo>
                    <a:pt x="3317" y="998"/>
                  </a:lnTo>
                  <a:cubicBezTo>
                    <a:pt x="3249" y="1027"/>
                    <a:pt x="3179" y="1053"/>
                    <a:pt x="3108" y="1078"/>
                  </a:cubicBezTo>
                  <a:cubicBezTo>
                    <a:pt x="2941" y="1136"/>
                    <a:pt x="2768" y="1175"/>
                    <a:pt x="2595" y="1213"/>
                  </a:cubicBezTo>
                  <a:cubicBezTo>
                    <a:pt x="2378" y="1261"/>
                    <a:pt x="2158" y="1301"/>
                    <a:pt x="1939" y="1336"/>
                  </a:cubicBezTo>
                  <a:cubicBezTo>
                    <a:pt x="1886" y="1345"/>
                    <a:pt x="1833" y="1352"/>
                    <a:pt x="1781" y="1360"/>
                  </a:cubicBezTo>
                  <a:lnTo>
                    <a:pt x="1758" y="1363"/>
                  </a:lnTo>
                  <a:lnTo>
                    <a:pt x="1751" y="1364"/>
                  </a:lnTo>
                  <a:lnTo>
                    <a:pt x="1745" y="1365"/>
                  </a:lnTo>
                  <a:lnTo>
                    <a:pt x="1723" y="1367"/>
                  </a:lnTo>
                  <a:cubicBezTo>
                    <a:pt x="1697" y="1370"/>
                    <a:pt x="1672" y="1374"/>
                    <a:pt x="1646" y="1377"/>
                  </a:cubicBezTo>
                  <a:cubicBezTo>
                    <a:pt x="1548" y="1387"/>
                    <a:pt x="1450" y="1397"/>
                    <a:pt x="1353" y="1404"/>
                  </a:cubicBezTo>
                  <a:cubicBezTo>
                    <a:pt x="1004" y="1432"/>
                    <a:pt x="655" y="1433"/>
                    <a:pt x="306" y="1433"/>
                  </a:cubicBezTo>
                  <a:cubicBezTo>
                    <a:pt x="262" y="1433"/>
                    <a:pt x="222" y="1436"/>
                    <a:pt x="182" y="1451"/>
                  </a:cubicBezTo>
                  <a:lnTo>
                    <a:pt x="182" y="1451"/>
                  </a:lnTo>
                  <a:cubicBezTo>
                    <a:pt x="152" y="1453"/>
                    <a:pt x="121" y="1457"/>
                    <a:pt x="91" y="1459"/>
                  </a:cubicBezTo>
                  <a:cubicBezTo>
                    <a:pt x="47" y="1462"/>
                    <a:pt x="11" y="1489"/>
                    <a:pt x="6" y="1534"/>
                  </a:cubicBezTo>
                  <a:cubicBezTo>
                    <a:pt x="1" y="1574"/>
                    <a:pt x="25" y="1620"/>
                    <a:pt x="67" y="1628"/>
                  </a:cubicBezTo>
                  <a:cubicBezTo>
                    <a:pt x="100" y="1635"/>
                    <a:pt x="133" y="1642"/>
                    <a:pt x="166" y="1648"/>
                  </a:cubicBezTo>
                  <a:lnTo>
                    <a:pt x="166" y="1648"/>
                  </a:lnTo>
                  <a:cubicBezTo>
                    <a:pt x="240" y="1690"/>
                    <a:pt x="344" y="1683"/>
                    <a:pt x="427" y="1688"/>
                  </a:cubicBezTo>
                  <a:cubicBezTo>
                    <a:pt x="485" y="1692"/>
                    <a:pt x="543" y="1693"/>
                    <a:pt x="601" y="1693"/>
                  </a:cubicBezTo>
                  <a:cubicBezTo>
                    <a:pt x="626" y="1693"/>
                    <a:pt x="652" y="1693"/>
                    <a:pt x="678" y="1693"/>
                  </a:cubicBezTo>
                  <a:cubicBezTo>
                    <a:pt x="858" y="1688"/>
                    <a:pt x="1039" y="1678"/>
                    <a:pt x="1218" y="1662"/>
                  </a:cubicBezTo>
                  <a:cubicBezTo>
                    <a:pt x="1315" y="1653"/>
                    <a:pt x="1413" y="1643"/>
                    <a:pt x="1511" y="1631"/>
                  </a:cubicBezTo>
                  <a:cubicBezTo>
                    <a:pt x="1567" y="1625"/>
                    <a:pt x="1622" y="1617"/>
                    <a:pt x="1677" y="1610"/>
                  </a:cubicBezTo>
                  <a:lnTo>
                    <a:pt x="1715" y="1605"/>
                  </a:lnTo>
                  <a:lnTo>
                    <a:pt x="1712" y="1605"/>
                  </a:lnTo>
                  <a:lnTo>
                    <a:pt x="1754" y="1599"/>
                  </a:lnTo>
                  <a:lnTo>
                    <a:pt x="1832" y="1588"/>
                  </a:lnTo>
                  <a:cubicBezTo>
                    <a:pt x="2050" y="1557"/>
                    <a:pt x="2268" y="1519"/>
                    <a:pt x="2485" y="1473"/>
                  </a:cubicBezTo>
                  <a:cubicBezTo>
                    <a:pt x="2680" y="1433"/>
                    <a:pt x="2878" y="1392"/>
                    <a:pt x="3069" y="1331"/>
                  </a:cubicBezTo>
                  <a:cubicBezTo>
                    <a:pt x="3220" y="1282"/>
                    <a:pt x="3368" y="1224"/>
                    <a:pt x="3513" y="1159"/>
                  </a:cubicBezTo>
                  <a:cubicBezTo>
                    <a:pt x="3837" y="1016"/>
                    <a:pt x="4151" y="850"/>
                    <a:pt x="4459" y="676"/>
                  </a:cubicBezTo>
                  <a:cubicBezTo>
                    <a:pt x="4612" y="591"/>
                    <a:pt x="4763" y="504"/>
                    <a:pt x="4913" y="415"/>
                  </a:cubicBezTo>
                  <a:cubicBezTo>
                    <a:pt x="4981" y="376"/>
                    <a:pt x="5047" y="335"/>
                    <a:pt x="5112" y="292"/>
                  </a:cubicBezTo>
                  <a:cubicBezTo>
                    <a:pt x="5173" y="248"/>
                    <a:pt x="5231" y="202"/>
                    <a:pt x="5290" y="154"/>
                  </a:cubicBezTo>
                  <a:lnTo>
                    <a:pt x="5362" y="95"/>
                  </a:lnTo>
                  <a:cubicBezTo>
                    <a:pt x="5398" y="64"/>
                    <a:pt x="5367" y="1"/>
                    <a:pt x="5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8"/>
            <p:cNvSpPr/>
            <p:nvPr/>
          </p:nvSpPr>
          <p:spPr>
            <a:xfrm>
              <a:off x="3390938" y="1172925"/>
              <a:ext cx="629600" cy="205550"/>
            </a:xfrm>
            <a:custGeom>
              <a:avLst/>
              <a:gdLst/>
              <a:ahLst/>
              <a:cxnLst/>
              <a:rect l="l" t="t" r="r" b="b"/>
              <a:pathLst>
                <a:path w="25184" h="8222" extrusionOk="0">
                  <a:moveTo>
                    <a:pt x="25106" y="0"/>
                  </a:moveTo>
                  <a:cubicBezTo>
                    <a:pt x="25094" y="0"/>
                    <a:pt x="25081" y="5"/>
                    <a:pt x="25069" y="16"/>
                  </a:cubicBezTo>
                  <a:cubicBezTo>
                    <a:pt x="24742" y="319"/>
                    <a:pt x="24363" y="565"/>
                    <a:pt x="23991" y="809"/>
                  </a:cubicBezTo>
                  <a:cubicBezTo>
                    <a:pt x="23596" y="1066"/>
                    <a:pt x="23192" y="1317"/>
                    <a:pt x="22772" y="1532"/>
                  </a:cubicBezTo>
                  <a:cubicBezTo>
                    <a:pt x="22288" y="1779"/>
                    <a:pt x="21760" y="1947"/>
                    <a:pt x="21246" y="2125"/>
                  </a:cubicBezTo>
                  <a:cubicBezTo>
                    <a:pt x="20672" y="2324"/>
                    <a:pt x="20092" y="2505"/>
                    <a:pt x="19504" y="2664"/>
                  </a:cubicBezTo>
                  <a:cubicBezTo>
                    <a:pt x="17424" y="3231"/>
                    <a:pt x="15282" y="3466"/>
                    <a:pt x="13145" y="3702"/>
                  </a:cubicBezTo>
                  <a:cubicBezTo>
                    <a:pt x="11881" y="3842"/>
                    <a:pt x="10616" y="3968"/>
                    <a:pt x="9350" y="4087"/>
                  </a:cubicBezTo>
                  <a:cubicBezTo>
                    <a:pt x="8324" y="4185"/>
                    <a:pt x="7290" y="4256"/>
                    <a:pt x="6267" y="4393"/>
                  </a:cubicBezTo>
                  <a:cubicBezTo>
                    <a:pt x="4534" y="4624"/>
                    <a:pt x="2813" y="5201"/>
                    <a:pt x="1446" y="6318"/>
                  </a:cubicBezTo>
                  <a:cubicBezTo>
                    <a:pt x="872" y="6788"/>
                    <a:pt x="348" y="7376"/>
                    <a:pt x="44" y="8059"/>
                  </a:cubicBezTo>
                  <a:cubicBezTo>
                    <a:pt x="38" y="8073"/>
                    <a:pt x="37" y="8076"/>
                    <a:pt x="37" y="8076"/>
                  </a:cubicBezTo>
                  <a:cubicBezTo>
                    <a:pt x="37" y="8076"/>
                    <a:pt x="38" y="8074"/>
                    <a:pt x="38" y="8074"/>
                  </a:cubicBezTo>
                  <a:lnTo>
                    <a:pt x="38" y="8074"/>
                  </a:lnTo>
                  <a:cubicBezTo>
                    <a:pt x="37" y="8074"/>
                    <a:pt x="36" y="8077"/>
                    <a:pt x="31" y="8089"/>
                  </a:cubicBezTo>
                  <a:cubicBezTo>
                    <a:pt x="1" y="8158"/>
                    <a:pt x="61" y="8221"/>
                    <a:pt x="116" y="8221"/>
                  </a:cubicBezTo>
                  <a:cubicBezTo>
                    <a:pt x="141" y="8221"/>
                    <a:pt x="165" y="8208"/>
                    <a:pt x="179" y="8176"/>
                  </a:cubicBezTo>
                  <a:cubicBezTo>
                    <a:pt x="185" y="8163"/>
                    <a:pt x="186" y="8161"/>
                    <a:pt x="186" y="8161"/>
                  </a:cubicBezTo>
                  <a:lnTo>
                    <a:pt x="186" y="8161"/>
                  </a:lnTo>
                  <a:cubicBezTo>
                    <a:pt x="186" y="8161"/>
                    <a:pt x="186" y="8162"/>
                    <a:pt x="186" y="8162"/>
                  </a:cubicBezTo>
                  <a:cubicBezTo>
                    <a:pt x="186" y="8162"/>
                    <a:pt x="188" y="8159"/>
                    <a:pt x="195" y="8145"/>
                  </a:cubicBezTo>
                  <a:cubicBezTo>
                    <a:pt x="211" y="8117"/>
                    <a:pt x="226" y="8088"/>
                    <a:pt x="242" y="8061"/>
                  </a:cubicBezTo>
                  <a:cubicBezTo>
                    <a:pt x="302" y="7954"/>
                    <a:pt x="370" y="7852"/>
                    <a:pt x="440" y="7751"/>
                  </a:cubicBezTo>
                  <a:cubicBezTo>
                    <a:pt x="684" y="7405"/>
                    <a:pt x="1007" y="7061"/>
                    <a:pt x="1331" y="6765"/>
                  </a:cubicBezTo>
                  <a:cubicBezTo>
                    <a:pt x="2549" y="5653"/>
                    <a:pt x="4111" y="5020"/>
                    <a:pt x="5718" y="4720"/>
                  </a:cubicBezTo>
                  <a:cubicBezTo>
                    <a:pt x="6733" y="4532"/>
                    <a:pt x="7774" y="4472"/>
                    <a:pt x="8801" y="4374"/>
                  </a:cubicBezTo>
                  <a:cubicBezTo>
                    <a:pt x="10026" y="4257"/>
                    <a:pt x="11250" y="4138"/>
                    <a:pt x="12474" y="4006"/>
                  </a:cubicBezTo>
                  <a:cubicBezTo>
                    <a:pt x="14645" y="3772"/>
                    <a:pt x="16835" y="3559"/>
                    <a:pt x="18958" y="3033"/>
                  </a:cubicBezTo>
                  <a:cubicBezTo>
                    <a:pt x="20151" y="2737"/>
                    <a:pt x="21319" y="2349"/>
                    <a:pt x="22462" y="1900"/>
                  </a:cubicBezTo>
                  <a:cubicBezTo>
                    <a:pt x="22842" y="1749"/>
                    <a:pt x="23197" y="1543"/>
                    <a:pt x="23545" y="1329"/>
                  </a:cubicBezTo>
                  <a:cubicBezTo>
                    <a:pt x="23957" y="1077"/>
                    <a:pt x="24350" y="795"/>
                    <a:pt x="24720" y="485"/>
                  </a:cubicBezTo>
                  <a:cubicBezTo>
                    <a:pt x="24870" y="363"/>
                    <a:pt x="25012" y="232"/>
                    <a:pt x="25146" y="93"/>
                  </a:cubicBezTo>
                  <a:cubicBezTo>
                    <a:pt x="25183" y="53"/>
                    <a:pt x="25148" y="0"/>
                    <a:pt x="251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a:off x="3387013" y="1110975"/>
              <a:ext cx="615975" cy="200525"/>
            </a:xfrm>
            <a:custGeom>
              <a:avLst/>
              <a:gdLst/>
              <a:ahLst/>
              <a:cxnLst/>
              <a:rect l="l" t="t" r="r" b="b"/>
              <a:pathLst>
                <a:path w="24639" h="8021" extrusionOk="0">
                  <a:moveTo>
                    <a:pt x="24560" y="0"/>
                  </a:moveTo>
                  <a:cubicBezTo>
                    <a:pt x="24548" y="0"/>
                    <a:pt x="24535" y="5"/>
                    <a:pt x="24523" y="15"/>
                  </a:cubicBezTo>
                  <a:cubicBezTo>
                    <a:pt x="24204" y="312"/>
                    <a:pt x="23833" y="553"/>
                    <a:pt x="23470" y="793"/>
                  </a:cubicBezTo>
                  <a:cubicBezTo>
                    <a:pt x="23084" y="1046"/>
                    <a:pt x="22690" y="1291"/>
                    <a:pt x="22280" y="1504"/>
                  </a:cubicBezTo>
                  <a:cubicBezTo>
                    <a:pt x="21815" y="1747"/>
                    <a:pt x="21309" y="1912"/>
                    <a:pt x="20815" y="2085"/>
                  </a:cubicBezTo>
                  <a:cubicBezTo>
                    <a:pt x="20251" y="2284"/>
                    <a:pt x="19680" y="2465"/>
                    <a:pt x="19105" y="2625"/>
                  </a:cubicBezTo>
                  <a:cubicBezTo>
                    <a:pt x="18117" y="2900"/>
                    <a:pt x="17113" y="3109"/>
                    <a:pt x="16102" y="3267"/>
                  </a:cubicBezTo>
                  <a:cubicBezTo>
                    <a:pt x="15180" y="3410"/>
                    <a:pt x="14246" y="3541"/>
                    <a:pt x="13317" y="3621"/>
                  </a:cubicBezTo>
                  <a:cubicBezTo>
                    <a:pt x="12648" y="3678"/>
                    <a:pt x="11970" y="3660"/>
                    <a:pt x="11300" y="3666"/>
                  </a:cubicBezTo>
                  <a:cubicBezTo>
                    <a:pt x="10346" y="3676"/>
                    <a:pt x="9391" y="3695"/>
                    <a:pt x="8438" y="3761"/>
                  </a:cubicBezTo>
                  <a:cubicBezTo>
                    <a:pt x="7469" y="3827"/>
                    <a:pt x="6493" y="3935"/>
                    <a:pt x="5549" y="4170"/>
                  </a:cubicBezTo>
                  <a:cubicBezTo>
                    <a:pt x="4547" y="4420"/>
                    <a:pt x="3580" y="4849"/>
                    <a:pt x="2703" y="5390"/>
                  </a:cubicBezTo>
                  <a:cubicBezTo>
                    <a:pt x="2019" y="5814"/>
                    <a:pt x="1383" y="6315"/>
                    <a:pt x="824" y="6895"/>
                  </a:cubicBezTo>
                  <a:cubicBezTo>
                    <a:pt x="548" y="7181"/>
                    <a:pt x="277" y="7502"/>
                    <a:pt x="72" y="7846"/>
                  </a:cubicBezTo>
                  <a:cubicBezTo>
                    <a:pt x="63" y="7863"/>
                    <a:pt x="50" y="7884"/>
                    <a:pt x="49" y="7884"/>
                  </a:cubicBezTo>
                  <a:cubicBezTo>
                    <a:pt x="49" y="7884"/>
                    <a:pt x="50" y="7883"/>
                    <a:pt x="51" y="7880"/>
                  </a:cubicBezTo>
                  <a:lnTo>
                    <a:pt x="51" y="7880"/>
                  </a:lnTo>
                  <a:cubicBezTo>
                    <a:pt x="49" y="7884"/>
                    <a:pt x="46" y="7889"/>
                    <a:pt x="42" y="7893"/>
                  </a:cubicBezTo>
                  <a:cubicBezTo>
                    <a:pt x="1" y="7959"/>
                    <a:pt x="61" y="8021"/>
                    <a:pt x="121" y="8021"/>
                  </a:cubicBezTo>
                  <a:cubicBezTo>
                    <a:pt x="148" y="8021"/>
                    <a:pt x="174" y="8009"/>
                    <a:pt x="192" y="7981"/>
                  </a:cubicBezTo>
                  <a:cubicBezTo>
                    <a:pt x="194" y="7977"/>
                    <a:pt x="196" y="7972"/>
                    <a:pt x="199" y="7968"/>
                  </a:cubicBezTo>
                  <a:cubicBezTo>
                    <a:pt x="199" y="7968"/>
                    <a:pt x="200" y="7968"/>
                    <a:pt x="200" y="7968"/>
                  </a:cubicBezTo>
                  <a:lnTo>
                    <a:pt x="200" y="7968"/>
                  </a:lnTo>
                  <a:cubicBezTo>
                    <a:pt x="197" y="7972"/>
                    <a:pt x="196" y="7973"/>
                    <a:pt x="196" y="7973"/>
                  </a:cubicBezTo>
                  <a:cubicBezTo>
                    <a:pt x="196" y="7973"/>
                    <a:pt x="202" y="7966"/>
                    <a:pt x="201" y="7966"/>
                  </a:cubicBezTo>
                  <a:lnTo>
                    <a:pt x="201" y="7966"/>
                  </a:lnTo>
                  <a:cubicBezTo>
                    <a:pt x="201" y="7966"/>
                    <a:pt x="201" y="7967"/>
                    <a:pt x="200" y="7968"/>
                  </a:cubicBezTo>
                  <a:lnTo>
                    <a:pt x="200" y="7968"/>
                  </a:lnTo>
                  <a:cubicBezTo>
                    <a:pt x="202" y="7965"/>
                    <a:pt x="205" y="7960"/>
                    <a:pt x="210" y="7953"/>
                  </a:cubicBezTo>
                  <a:cubicBezTo>
                    <a:pt x="216" y="7946"/>
                    <a:pt x="222" y="7939"/>
                    <a:pt x="227" y="7931"/>
                  </a:cubicBezTo>
                  <a:cubicBezTo>
                    <a:pt x="265" y="7880"/>
                    <a:pt x="283" y="7856"/>
                    <a:pt x="320" y="7810"/>
                  </a:cubicBezTo>
                  <a:cubicBezTo>
                    <a:pt x="448" y="7648"/>
                    <a:pt x="595" y="7505"/>
                    <a:pt x="734" y="7353"/>
                  </a:cubicBezTo>
                  <a:cubicBezTo>
                    <a:pt x="1220" y="6818"/>
                    <a:pt x="1774" y="6338"/>
                    <a:pt x="2366" y="5923"/>
                  </a:cubicBezTo>
                  <a:cubicBezTo>
                    <a:pt x="3216" y="5324"/>
                    <a:pt x="4161" y="4849"/>
                    <a:pt x="5152" y="4534"/>
                  </a:cubicBezTo>
                  <a:cubicBezTo>
                    <a:pt x="6055" y="4247"/>
                    <a:pt x="7003" y="4117"/>
                    <a:pt x="7943" y="4033"/>
                  </a:cubicBezTo>
                  <a:cubicBezTo>
                    <a:pt x="8914" y="3947"/>
                    <a:pt x="9890" y="3918"/>
                    <a:pt x="10864" y="3903"/>
                  </a:cubicBezTo>
                  <a:cubicBezTo>
                    <a:pt x="11601" y="3892"/>
                    <a:pt x="12342" y="3903"/>
                    <a:pt x="13078" y="3866"/>
                  </a:cubicBezTo>
                  <a:cubicBezTo>
                    <a:pt x="13446" y="3847"/>
                    <a:pt x="13813" y="3795"/>
                    <a:pt x="14179" y="3750"/>
                  </a:cubicBezTo>
                  <a:cubicBezTo>
                    <a:pt x="14659" y="3694"/>
                    <a:pt x="15140" y="3633"/>
                    <a:pt x="15619" y="3564"/>
                  </a:cubicBezTo>
                  <a:cubicBezTo>
                    <a:pt x="16612" y="3425"/>
                    <a:pt x="17597" y="3242"/>
                    <a:pt x="18569" y="2994"/>
                  </a:cubicBezTo>
                  <a:cubicBezTo>
                    <a:pt x="19730" y="2698"/>
                    <a:pt x="20870" y="2324"/>
                    <a:pt x="21980" y="1874"/>
                  </a:cubicBezTo>
                  <a:cubicBezTo>
                    <a:pt x="22355" y="1722"/>
                    <a:pt x="22707" y="1512"/>
                    <a:pt x="23049" y="1300"/>
                  </a:cubicBezTo>
                  <a:cubicBezTo>
                    <a:pt x="23447" y="1052"/>
                    <a:pt x="23826" y="779"/>
                    <a:pt x="24185" y="478"/>
                  </a:cubicBezTo>
                  <a:cubicBezTo>
                    <a:pt x="24330" y="358"/>
                    <a:pt x="24469" y="229"/>
                    <a:pt x="24600" y="93"/>
                  </a:cubicBezTo>
                  <a:cubicBezTo>
                    <a:pt x="24638" y="53"/>
                    <a:pt x="24602" y="0"/>
                    <a:pt x="24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a:off x="3384963" y="1066775"/>
              <a:ext cx="381050" cy="117675"/>
            </a:xfrm>
            <a:custGeom>
              <a:avLst/>
              <a:gdLst/>
              <a:ahLst/>
              <a:cxnLst/>
              <a:rect l="l" t="t" r="r" b="b"/>
              <a:pathLst>
                <a:path w="15242" h="4707" extrusionOk="0">
                  <a:moveTo>
                    <a:pt x="7859" y="1"/>
                  </a:moveTo>
                  <a:cubicBezTo>
                    <a:pt x="7828" y="1"/>
                    <a:pt x="7797" y="1"/>
                    <a:pt x="7765" y="1"/>
                  </a:cubicBezTo>
                  <a:cubicBezTo>
                    <a:pt x="6789" y="8"/>
                    <a:pt x="5812" y="112"/>
                    <a:pt x="4866" y="363"/>
                  </a:cubicBezTo>
                  <a:cubicBezTo>
                    <a:pt x="3908" y="617"/>
                    <a:pt x="2979" y="1020"/>
                    <a:pt x="2179" y="1614"/>
                  </a:cubicBezTo>
                  <a:cubicBezTo>
                    <a:pt x="1766" y="1921"/>
                    <a:pt x="1386" y="2270"/>
                    <a:pt x="1057" y="2667"/>
                  </a:cubicBezTo>
                  <a:cubicBezTo>
                    <a:pt x="880" y="2879"/>
                    <a:pt x="717" y="3101"/>
                    <a:pt x="568" y="3334"/>
                  </a:cubicBezTo>
                  <a:cubicBezTo>
                    <a:pt x="414" y="3573"/>
                    <a:pt x="262" y="3826"/>
                    <a:pt x="160" y="4093"/>
                  </a:cubicBezTo>
                  <a:cubicBezTo>
                    <a:pt x="108" y="4221"/>
                    <a:pt x="66" y="4354"/>
                    <a:pt x="31" y="4488"/>
                  </a:cubicBezTo>
                  <a:cubicBezTo>
                    <a:pt x="0" y="4613"/>
                    <a:pt x="103" y="4706"/>
                    <a:pt x="206" y="4706"/>
                  </a:cubicBezTo>
                  <a:cubicBezTo>
                    <a:pt x="260" y="4706"/>
                    <a:pt x="314" y="4681"/>
                    <a:pt x="349" y="4622"/>
                  </a:cubicBezTo>
                  <a:cubicBezTo>
                    <a:pt x="628" y="4153"/>
                    <a:pt x="861" y="3663"/>
                    <a:pt x="1188" y="3223"/>
                  </a:cubicBezTo>
                  <a:cubicBezTo>
                    <a:pt x="1207" y="3199"/>
                    <a:pt x="1226" y="3174"/>
                    <a:pt x="1245" y="3148"/>
                  </a:cubicBezTo>
                  <a:lnTo>
                    <a:pt x="1245" y="3148"/>
                  </a:lnTo>
                  <a:cubicBezTo>
                    <a:pt x="1253" y="3138"/>
                    <a:pt x="1270" y="3116"/>
                    <a:pt x="1275" y="3110"/>
                  </a:cubicBezTo>
                  <a:cubicBezTo>
                    <a:pt x="1316" y="3058"/>
                    <a:pt x="1359" y="3006"/>
                    <a:pt x="1402" y="2956"/>
                  </a:cubicBezTo>
                  <a:cubicBezTo>
                    <a:pt x="1485" y="2858"/>
                    <a:pt x="1571" y="2763"/>
                    <a:pt x="1659" y="2671"/>
                  </a:cubicBezTo>
                  <a:cubicBezTo>
                    <a:pt x="1832" y="2492"/>
                    <a:pt x="2014" y="2323"/>
                    <a:pt x="2207" y="2166"/>
                  </a:cubicBezTo>
                  <a:cubicBezTo>
                    <a:pt x="2229" y="2147"/>
                    <a:pt x="2251" y="2129"/>
                    <a:pt x="2274" y="2112"/>
                  </a:cubicBezTo>
                  <a:cubicBezTo>
                    <a:pt x="2281" y="2106"/>
                    <a:pt x="2314" y="2080"/>
                    <a:pt x="2321" y="2074"/>
                  </a:cubicBezTo>
                  <a:lnTo>
                    <a:pt x="2321" y="2074"/>
                  </a:lnTo>
                  <a:cubicBezTo>
                    <a:pt x="2368" y="2039"/>
                    <a:pt x="2415" y="2003"/>
                    <a:pt x="2464" y="1969"/>
                  </a:cubicBezTo>
                  <a:cubicBezTo>
                    <a:pt x="2561" y="1898"/>
                    <a:pt x="2660" y="1830"/>
                    <a:pt x="2761" y="1765"/>
                  </a:cubicBezTo>
                  <a:cubicBezTo>
                    <a:pt x="2966" y="1634"/>
                    <a:pt x="3177" y="1513"/>
                    <a:pt x="3393" y="1404"/>
                  </a:cubicBezTo>
                  <a:cubicBezTo>
                    <a:pt x="3504" y="1348"/>
                    <a:pt x="3614" y="1296"/>
                    <a:pt x="3726" y="1245"/>
                  </a:cubicBezTo>
                  <a:cubicBezTo>
                    <a:pt x="3778" y="1221"/>
                    <a:pt x="3829" y="1198"/>
                    <a:pt x="3881" y="1176"/>
                  </a:cubicBezTo>
                  <a:cubicBezTo>
                    <a:pt x="3891" y="1172"/>
                    <a:pt x="3897" y="1169"/>
                    <a:pt x="3899" y="1168"/>
                  </a:cubicBezTo>
                  <a:lnTo>
                    <a:pt x="3899" y="1168"/>
                  </a:lnTo>
                  <a:lnTo>
                    <a:pt x="3879" y="1177"/>
                  </a:lnTo>
                  <a:cubicBezTo>
                    <a:pt x="3884" y="1175"/>
                    <a:pt x="3900" y="1168"/>
                    <a:pt x="3900" y="1168"/>
                  </a:cubicBezTo>
                  <a:lnTo>
                    <a:pt x="3900" y="1168"/>
                  </a:lnTo>
                  <a:cubicBezTo>
                    <a:pt x="3900" y="1168"/>
                    <a:pt x="3900" y="1168"/>
                    <a:pt x="3899" y="1168"/>
                  </a:cubicBezTo>
                  <a:lnTo>
                    <a:pt x="3899" y="1168"/>
                  </a:lnTo>
                  <a:lnTo>
                    <a:pt x="3931" y="1155"/>
                  </a:lnTo>
                  <a:cubicBezTo>
                    <a:pt x="3961" y="1143"/>
                    <a:pt x="3989" y="1131"/>
                    <a:pt x="4019" y="1120"/>
                  </a:cubicBezTo>
                  <a:cubicBezTo>
                    <a:pt x="4244" y="1030"/>
                    <a:pt x="4473" y="949"/>
                    <a:pt x="4705" y="879"/>
                  </a:cubicBezTo>
                  <a:cubicBezTo>
                    <a:pt x="5166" y="738"/>
                    <a:pt x="5635" y="638"/>
                    <a:pt x="6110" y="556"/>
                  </a:cubicBezTo>
                  <a:cubicBezTo>
                    <a:pt x="6227" y="535"/>
                    <a:pt x="6343" y="517"/>
                    <a:pt x="6461" y="500"/>
                  </a:cubicBezTo>
                  <a:cubicBezTo>
                    <a:pt x="6472" y="499"/>
                    <a:pt x="6530" y="491"/>
                    <a:pt x="6530" y="491"/>
                  </a:cubicBezTo>
                  <a:lnTo>
                    <a:pt x="6530" y="491"/>
                  </a:lnTo>
                  <a:cubicBezTo>
                    <a:pt x="6530" y="491"/>
                    <a:pt x="6525" y="492"/>
                    <a:pt x="6515" y="493"/>
                  </a:cubicBezTo>
                  <a:lnTo>
                    <a:pt x="6599" y="481"/>
                  </a:lnTo>
                  <a:cubicBezTo>
                    <a:pt x="6660" y="474"/>
                    <a:pt x="6722" y="466"/>
                    <a:pt x="6785" y="460"/>
                  </a:cubicBezTo>
                  <a:cubicBezTo>
                    <a:pt x="7020" y="434"/>
                    <a:pt x="7256" y="413"/>
                    <a:pt x="7493" y="400"/>
                  </a:cubicBezTo>
                  <a:cubicBezTo>
                    <a:pt x="7739" y="385"/>
                    <a:pt x="7985" y="379"/>
                    <a:pt x="8231" y="379"/>
                  </a:cubicBezTo>
                  <a:cubicBezTo>
                    <a:pt x="9062" y="379"/>
                    <a:pt x="9891" y="451"/>
                    <a:pt x="10721" y="512"/>
                  </a:cubicBezTo>
                  <a:cubicBezTo>
                    <a:pt x="11293" y="554"/>
                    <a:pt x="11867" y="584"/>
                    <a:pt x="12439" y="624"/>
                  </a:cubicBezTo>
                  <a:cubicBezTo>
                    <a:pt x="13150" y="674"/>
                    <a:pt x="13857" y="756"/>
                    <a:pt x="14568" y="788"/>
                  </a:cubicBezTo>
                  <a:cubicBezTo>
                    <a:pt x="14623" y="790"/>
                    <a:pt x="14679" y="791"/>
                    <a:pt x="14735" y="791"/>
                  </a:cubicBezTo>
                  <a:cubicBezTo>
                    <a:pt x="14862" y="791"/>
                    <a:pt x="14989" y="786"/>
                    <a:pt x="15116" y="776"/>
                  </a:cubicBezTo>
                  <a:cubicBezTo>
                    <a:pt x="15242" y="768"/>
                    <a:pt x="15239" y="596"/>
                    <a:pt x="15116" y="582"/>
                  </a:cubicBezTo>
                  <a:lnTo>
                    <a:pt x="15116" y="583"/>
                  </a:lnTo>
                  <a:cubicBezTo>
                    <a:pt x="14923" y="562"/>
                    <a:pt x="14732" y="541"/>
                    <a:pt x="14539" y="528"/>
                  </a:cubicBezTo>
                  <a:cubicBezTo>
                    <a:pt x="14361" y="516"/>
                    <a:pt x="14184" y="501"/>
                    <a:pt x="14006" y="484"/>
                  </a:cubicBezTo>
                  <a:cubicBezTo>
                    <a:pt x="13648" y="452"/>
                    <a:pt x="13291" y="414"/>
                    <a:pt x="12934" y="382"/>
                  </a:cubicBezTo>
                  <a:cubicBezTo>
                    <a:pt x="12325" y="324"/>
                    <a:pt x="11714" y="302"/>
                    <a:pt x="11107" y="244"/>
                  </a:cubicBezTo>
                  <a:cubicBezTo>
                    <a:pt x="10025" y="142"/>
                    <a:pt x="8946" y="1"/>
                    <a:pt x="78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a:off x="3384763" y="1082950"/>
              <a:ext cx="586825" cy="157625"/>
            </a:xfrm>
            <a:custGeom>
              <a:avLst/>
              <a:gdLst/>
              <a:ahLst/>
              <a:cxnLst/>
              <a:rect l="l" t="t" r="r" b="b"/>
              <a:pathLst>
                <a:path w="23473" h="6305" extrusionOk="0">
                  <a:moveTo>
                    <a:pt x="23430" y="1"/>
                  </a:moveTo>
                  <a:cubicBezTo>
                    <a:pt x="23425" y="1"/>
                    <a:pt x="23420" y="2"/>
                    <a:pt x="23415" y="5"/>
                  </a:cubicBezTo>
                  <a:lnTo>
                    <a:pt x="23416" y="5"/>
                  </a:lnTo>
                  <a:cubicBezTo>
                    <a:pt x="22944" y="269"/>
                    <a:pt x="22447" y="483"/>
                    <a:pt x="21956" y="710"/>
                  </a:cubicBezTo>
                  <a:cubicBezTo>
                    <a:pt x="21516" y="912"/>
                    <a:pt x="21067" y="1094"/>
                    <a:pt x="20610" y="1252"/>
                  </a:cubicBezTo>
                  <a:cubicBezTo>
                    <a:pt x="19830" y="1522"/>
                    <a:pt x="19028" y="1733"/>
                    <a:pt x="18212" y="1861"/>
                  </a:cubicBezTo>
                  <a:cubicBezTo>
                    <a:pt x="17517" y="1969"/>
                    <a:pt x="16821" y="2008"/>
                    <a:pt x="16124" y="2008"/>
                  </a:cubicBezTo>
                  <a:cubicBezTo>
                    <a:pt x="15502" y="2008"/>
                    <a:pt x="14879" y="1977"/>
                    <a:pt x="14255" y="1939"/>
                  </a:cubicBezTo>
                  <a:cubicBezTo>
                    <a:pt x="12972" y="1860"/>
                    <a:pt x="11684" y="1796"/>
                    <a:pt x="10396" y="1796"/>
                  </a:cubicBezTo>
                  <a:cubicBezTo>
                    <a:pt x="9964" y="1796"/>
                    <a:pt x="9532" y="1803"/>
                    <a:pt x="9100" y="1819"/>
                  </a:cubicBezTo>
                  <a:cubicBezTo>
                    <a:pt x="8165" y="1854"/>
                    <a:pt x="7225" y="1933"/>
                    <a:pt x="6307" y="2118"/>
                  </a:cubicBezTo>
                  <a:cubicBezTo>
                    <a:pt x="5501" y="2281"/>
                    <a:pt x="4712" y="2540"/>
                    <a:pt x="3961" y="2875"/>
                  </a:cubicBezTo>
                  <a:cubicBezTo>
                    <a:pt x="3347" y="3148"/>
                    <a:pt x="2769" y="3497"/>
                    <a:pt x="2244" y="3914"/>
                  </a:cubicBezTo>
                  <a:cubicBezTo>
                    <a:pt x="1631" y="4402"/>
                    <a:pt x="1081" y="4968"/>
                    <a:pt x="543" y="5536"/>
                  </a:cubicBezTo>
                  <a:cubicBezTo>
                    <a:pt x="462" y="5621"/>
                    <a:pt x="380" y="5707"/>
                    <a:pt x="300" y="5793"/>
                  </a:cubicBezTo>
                  <a:cubicBezTo>
                    <a:pt x="214" y="5885"/>
                    <a:pt x="148" y="5989"/>
                    <a:pt x="78" y="6092"/>
                  </a:cubicBezTo>
                  <a:cubicBezTo>
                    <a:pt x="1" y="6206"/>
                    <a:pt x="103" y="6304"/>
                    <a:pt x="211" y="6304"/>
                  </a:cubicBezTo>
                  <a:cubicBezTo>
                    <a:pt x="245" y="6304"/>
                    <a:pt x="281" y="6294"/>
                    <a:pt x="311" y="6271"/>
                  </a:cubicBezTo>
                  <a:cubicBezTo>
                    <a:pt x="678" y="5982"/>
                    <a:pt x="981" y="5612"/>
                    <a:pt x="1308" y="5278"/>
                  </a:cubicBezTo>
                  <a:cubicBezTo>
                    <a:pt x="1577" y="5004"/>
                    <a:pt x="1851" y="4733"/>
                    <a:pt x="2140" y="4479"/>
                  </a:cubicBezTo>
                  <a:cubicBezTo>
                    <a:pt x="2626" y="4047"/>
                    <a:pt x="3155" y="3672"/>
                    <a:pt x="3738" y="3378"/>
                  </a:cubicBezTo>
                  <a:cubicBezTo>
                    <a:pt x="4424" y="3032"/>
                    <a:pt x="5182" y="2783"/>
                    <a:pt x="5927" y="2601"/>
                  </a:cubicBezTo>
                  <a:cubicBezTo>
                    <a:pt x="6806" y="2386"/>
                    <a:pt x="7711" y="2283"/>
                    <a:pt x="8613" y="2229"/>
                  </a:cubicBezTo>
                  <a:cubicBezTo>
                    <a:pt x="9261" y="2189"/>
                    <a:pt x="9911" y="2174"/>
                    <a:pt x="10561" y="2174"/>
                  </a:cubicBezTo>
                  <a:cubicBezTo>
                    <a:pt x="11693" y="2174"/>
                    <a:pt x="12827" y="2220"/>
                    <a:pt x="13957" y="2259"/>
                  </a:cubicBezTo>
                  <a:cubicBezTo>
                    <a:pt x="14590" y="2281"/>
                    <a:pt x="15223" y="2306"/>
                    <a:pt x="15856" y="2306"/>
                  </a:cubicBezTo>
                  <a:cubicBezTo>
                    <a:pt x="16514" y="2306"/>
                    <a:pt x="17173" y="2279"/>
                    <a:pt x="17829" y="2195"/>
                  </a:cubicBezTo>
                  <a:cubicBezTo>
                    <a:pt x="19576" y="1971"/>
                    <a:pt x="21240" y="1379"/>
                    <a:pt x="22761" y="494"/>
                  </a:cubicBezTo>
                  <a:cubicBezTo>
                    <a:pt x="22876" y="426"/>
                    <a:pt x="22979" y="341"/>
                    <a:pt x="23093" y="272"/>
                  </a:cubicBezTo>
                  <a:cubicBezTo>
                    <a:pt x="23211" y="201"/>
                    <a:pt x="23328" y="129"/>
                    <a:pt x="23444" y="57"/>
                  </a:cubicBezTo>
                  <a:cubicBezTo>
                    <a:pt x="23472" y="39"/>
                    <a:pt x="23455" y="1"/>
                    <a:pt x="234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8"/>
            <p:cNvSpPr/>
            <p:nvPr/>
          </p:nvSpPr>
          <p:spPr>
            <a:xfrm>
              <a:off x="2982913" y="117875"/>
              <a:ext cx="850275" cy="805300"/>
            </a:xfrm>
            <a:custGeom>
              <a:avLst/>
              <a:gdLst/>
              <a:ahLst/>
              <a:cxnLst/>
              <a:rect l="l" t="t" r="r" b="b"/>
              <a:pathLst>
                <a:path w="34011" h="32212" extrusionOk="0">
                  <a:moveTo>
                    <a:pt x="13582" y="0"/>
                  </a:moveTo>
                  <a:cubicBezTo>
                    <a:pt x="13272" y="0"/>
                    <a:pt x="12830" y="84"/>
                    <a:pt x="12265" y="266"/>
                  </a:cubicBezTo>
                  <a:cubicBezTo>
                    <a:pt x="12265" y="266"/>
                    <a:pt x="149" y="3837"/>
                    <a:pt x="63" y="16656"/>
                  </a:cubicBezTo>
                  <a:cubicBezTo>
                    <a:pt x="0" y="26390"/>
                    <a:pt x="7918" y="32211"/>
                    <a:pt x="16372" y="32211"/>
                  </a:cubicBezTo>
                  <a:cubicBezTo>
                    <a:pt x="22916" y="32211"/>
                    <a:pt x="29781" y="28724"/>
                    <a:pt x="33515" y="20863"/>
                  </a:cubicBezTo>
                  <a:cubicBezTo>
                    <a:pt x="33515" y="20863"/>
                    <a:pt x="34011" y="20021"/>
                    <a:pt x="33713" y="19925"/>
                  </a:cubicBezTo>
                  <a:cubicBezTo>
                    <a:pt x="33695" y="19919"/>
                    <a:pt x="33674" y="19916"/>
                    <a:pt x="33649" y="19916"/>
                  </a:cubicBezTo>
                  <a:cubicBezTo>
                    <a:pt x="33402" y="19916"/>
                    <a:pt x="32817" y="20245"/>
                    <a:pt x="31578" y="21291"/>
                  </a:cubicBezTo>
                  <a:cubicBezTo>
                    <a:pt x="30162" y="22487"/>
                    <a:pt x="27248" y="23301"/>
                    <a:pt x="24011" y="23301"/>
                  </a:cubicBezTo>
                  <a:cubicBezTo>
                    <a:pt x="19713" y="23301"/>
                    <a:pt x="14844" y="21865"/>
                    <a:pt x="12157" y="17981"/>
                  </a:cubicBezTo>
                  <a:cubicBezTo>
                    <a:pt x="7085" y="10652"/>
                    <a:pt x="12220" y="2396"/>
                    <a:pt x="13445" y="1270"/>
                  </a:cubicBezTo>
                  <a:cubicBezTo>
                    <a:pt x="14017" y="743"/>
                    <a:pt x="14215" y="361"/>
                    <a:pt x="14071" y="158"/>
                  </a:cubicBezTo>
                  <a:cubicBezTo>
                    <a:pt x="13996" y="55"/>
                    <a:pt x="13832" y="0"/>
                    <a:pt x="135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8"/>
            <p:cNvSpPr/>
            <p:nvPr/>
          </p:nvSpPr>
          <p:spPr>
            <a:xfrm>
              <a:off x="2982913" y="117875"/>
              <a:ext cx="850275" cy="805300"/>
            </a:xfrm>
            <a:custGeom>
              <a:avLst/>
              <a:gdLst/>
              <a:ahLst/>
              <a:cxnLst/>
              <a:rect l="l" t="t" r="r" b="b"/>
              <a:pathLst>
                <a:path w="34011" h="32212" extrusionOk="0">
                  <a:moveTo>
                    <a:pt x="13582" y="0"/>
                  </a:moveTo>
                  <a:cubicBezTo>
                    <a:pt x="13272" y="0"/>
                    <a:pt x="12830" y="84"/>
                    <a:pt x="12265" y="266"/>
                  </a:cubicBezTo>
                  <a:cubicBezTo>
                    <a:pt x="12265" y="266"/>
                    <a:pt x="149" y="3837"/>
                    <a:pt x="63" y="16656"/>
                  </a:cubicBezTo>
                  <a:cubicBezTo>
                    <a:pt x="0" y="26390"/>
                    <a:pt x="7918" y="32211"/>
                    <a:pt x="16372" y="32211"/>
                  </a:cubicBezTo>
                  <a:cubicBezTo>
                    <a:pt x="22916" y="32211"/>
                    <a:pt x="29781" y="28724"/>
                    <a:pt x="33515" y="20863"/>
                  </a:cubicBezTo>
                  <a:cubicBezTo>
                    <a:pt x="33515" y="20863"/>
                    <a:pt x="34011" y="20021"/>
                    <a:pt x="33713" y="19925"/>
                  </a:cubicBezTo>
                  <a:lnTo>
                    <a:pt x="33713" y="19925"/>
                  </a:lnTo>
                  <a:cubicBezTo>
                    <a:pt x="32569" y="22065"/>
                    <a:pt x="27206" y="25965"/>
                    <a:pt x="24503" y="26943"/>
                  </a:cubicBezTo>
                  <a:cubicBezTo>
                    <a:pt x="22786" y="27561"/>
                    <a:pt x="20675" y="28331"/>
                    <a:pt x="18098" y="28331"/>
                  </a:cubicBezTo>
                  <a:cubicBezTo>
                    <a:pt x="16618" y="28331"/>
                    <a:pt x="14985" y="28077"/>
                    <a:pt x="13184" y="27394"/>
                  </a:cubicBezTo>
                  <a:cubicBezTo>
                    <a:pt x="11326" y="26686"/>
                    <a:pt x="9842" y="25563"/>
                    <a:pt x="8715" y="24439"/>
                  </a:cubicBezTo>
                  <a:cubicBezTo>
                    <a:pt x="6347" y="22077"/>
                    <a:pt x="4878" y="18915"/>
                    <a:pt x="4660" y="15577"/>
                  </a:cubicBezTo>
                  <a:cubicBezTo>
                    <a:pt x="4030" y="5940"/>
                    <a:pt x="14067" y="162"/>
                    <a:pt x="14067" y="162"/>
                  </a:cubicBezTo>
                  <a:lnTo>
                    <a:pt x="14071" y="158"/>
                  </a:lnTo>
                  <a:cubicBezTo>
                    <a:pt x="13996" y="55"/>
                    <a:pt x="13832" y="0"/>
                    <a:pt x="13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8"/>
            <p:cNvSpPr/>
            <p:nvPr/>
          </p:nvSpPr>
          <p:spPr>
            <a:xfrm>
              <a:off x="3319024" y="772450"/>
              <a:ext cx="106375" cy="33275"/>
            </a:xfrm>
            <a:custGeom>
              <a:avLst/>
              <a:gdLst/>
              <a:ahLst/>
              <a:cxnLst/>
              <a:rect l="l" t="t" r="r" b="b"/>
              <a:pathLst>
                <a:path w="4255" h="1331" extrusionOk="0">
                  <a:moveTo>
                    <a:pt x="142" y="0"/>
                  </a:moveTo>
                  <a:cubicBezTo>
                    <a:pt x="92" y="0"/>
                    <a:pt x="43" y="38"/>
                    <a:pt x="25" y="81"/>
                  </a:cubicBezTo>
                  <a:cubicBezTo>
                    <a:pt x="1" y="141"/>
                    <a:pt x="23" y="210"/>
                    <a:pt x="78" y="241"/>
                  </a:cubicBezTo>
                  <a:cubicBezTo>
                    <a:pt x="316" y="373"/>
                    <a:pt x="560" y="494"/>
                    <a:pt x="810" y="606"/>
                  </a:cubicBezTo>
                  <a:cubicBezTo>
                    <a:pt x="1070" y="721"/>
                    <a:pt x="1337" y="822"/>
                    <a:pt x="1608" y="910"/>
                  </a:cubicBezTo>
                  <a:cubicBezTo>
                    <a:pt x="2124" y="1080"/>
                    <a:pt x="2654" y="1211"/>
                    <a:pt x="3190" y="1299"/>
                  </a:cubicBezTo>
                  <a:cubicBezTo>
                    <a:pt x="3262" y="1311"/>
                    <a:pt x="3335" y="1326"/>
                    <a:pt x="3408" y="1326"/>
                  </a:cubicBezTo>
                  <a:cubicBezTo>
                    <a:pt x="3425" y="1326"/>
                    <a:pt x="3442" y="1325"/>
                    <a:pt x="3458" y="1323"/>
                  </a:cubicBezTo>
                  <a:cubicBezTo>
                    <a:pt x="3484" y="1320"/>
                    <a:pt x="3510" y="1320"/>
                    <a:pt x="3536" y="1320"/>
                  </a:cubicBezTo>
                  <a:cubicBezTo>
                    <a:pt x="3586" y="1320"/>
                    <a:pt x="3636" y="1323"/>
                    <a:pt x="3687" y="1325"/>
                  </a:cubicBezTo>
                  <a:cubicBezTo>
                    <a:pt x="3764" y="1329"/>
                    <a:pt x="3840" y="1330"/>
                    <a:pt x="3917" y="1330"/>
                  </a:cubicBezTo>
                  <a:cubicBezTo>
                    <a:pt x="3994" y="1330"/>
                    <a:pt x="4070" y="1329"/>
                    <a:pt x="4147" y="1327"/>
                  </a:cubicBezTo>
                  <a:cubicBezTo>
                    <a:pt x="4198" y="1326"/>
                    <a:pt x="4242" y="1288"/>
                    <a:pt x="4248" y="1237"/>
                  </a:cubicBezTo>
                  <a:cubicBezTo>
                    <a:pt x="4255" y="1189"/>
                    <a:pt x="4225" y="1133"/>
                    <a:pt x="4174" y="1123"/>
                  </a:cubicBezTo>
                  <a:cubicBezTo>
                    <a:pt x="4043" y="1096"/>
                    <a:pt x="3912" y="1066"/>
                    <a:pt x="3781" y="1040"/>
                  </a:cubicBezTo>
                  <a:cubicBezTo>
                    <a:pt x="3715" y="1027"/>
                    <a:pt x="3650" y="1014"/>
                    <a:pt x="3586" y="1000"/>
                  </a:cubicBezTo>
                  <a:cubicBezTo>
                    <a:pt x="3553" y="990"/>
                    <a:pt x="3520" y="978"/>
                    <a:pt x="3489" y="963"/>
                  </a:cubicBezTo>
                  <a:cubicBezTo>
                    <a:pt x="3456" y="951"/>
                    <a:pt x="3423" y="942"/>
                    <a:pt x="3389" y="938"/>
                  </a:cubicBezTo>
                  <a:cubicBezTo>
                    <a:pt x="3121" y="892"/>
                    <a:pt x="2854" y="844"/>
                    <a:pt x="2589" y="783"/>
                  </a:cubicBezTo>
                  <a:cubicBezTo>
                    <a:pt x="2324" y="723"/>
                    <a:pt x="2061" y="654"/>
                    <a:pt x="1800" y="578"/>
                  </a:cubicBezTo>
                  <a:cubicBezTo>
                    <a:pt x="1539" y="502"/>
                    <a:pt x="1288" y="413"/>
                    <a:pt x="1031" y="327"/>
                  </a:cubicBezTo>
                  <a:cubicBezTo>
                    <a:pt x="743" y="231"/>
                    <a:pt x="459" y="124"/>
                    <a:pt x="177" y="7"/>
                  </a:cubicBezTo>
                  <a:cubicBezTo>
                    <a:pt x="165" y="2"/>
                    <a:pt x="154" y="0"/>
                    <a:pt x="142"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8"/>
            <p:cNvSpPr/>
            <p:nvPr/>
          </p:nvSpPr>
          <p:spPr>
            <a:xfrm>
              <a:off x="3452799" y="790925"/>
              <a:ext cx="100050" cy="18650"/>
            </a:xfrm>
            <a:custGeom>
              <a:avLst/>
              <a:gdLst/>
              <a:ahLst/>
              <a:cxnLst/>
              <a:rect l="l" t="t" r="r" b="b"/>
              <a:pathLst>
                <a:path w="4002" h="746" extrusionOk="0">
                  <a:moveTo>
                    <a:pt x="2375" y="266"/>
                  </a:moveTo>
                  <a:cubicBezTo>
                    <a:pt x="2360" y="268"/>
                    <a:pt x="2345" y="270"/>
                    <a:pt x="2330" y="272"/>
                  </a:cubicBezTo>
                  <a:lnTo>
                    <a:pt x="2375" y="266"/>
                  </a:lnTo>
                  <a:close/>
                  <a:moveTo>
                    <a:pt x="3730" y="1"/>
                  </a:moveTo>
                  <a:cubicBezTo>
                    <a:pt x="3714" y="1"/>
                    <a:pt x="3698" y="2"/>
                    <a:pt x="3682" y="6"/>
                  </a:cubicBezTo>
                  <a:cubicBezTo>
                    <a:pt x="3653" y="12"/>
                    <a:pt x="3624" y="20"/>
                    <a:pt x="3596" y="27"/>
                  </a:cubicBezTo>
                  <a:cubicBezTo>
                    <a:pt x="3535" y="42"/>
                    <a:pt x="3474" y="57"/>
                    <a:pt x="3413" y="71"/>
                  </a:cubicBezTo>
                  <a:cubicBezTo>
                    <a:pt x="3295" y="97"/>
                    <a:pt x="3176" y="120"/>
                    <a:pt x="3057" y="145"/>
                  </a:cubicBezTo>
                  <a:cubicBezTo>
                    <a:pt x="2833" y="193"/>
                    <a:pt x="2608" y="233"/>
                    <a:pt x="2381" y="265"/>
                  </a:cubicBezTo>
                  <a:lnTo>
                    <a:pt x="2381" y="265"/>
                  </a:lnTo>
                  <a:cubicBezTo>
                    <a:pt x="2092" y="303"/>
                    <a:pt x="1802" y="328"/>
                    <a:pt x="1510" y="340"/>
                  </a:cubicBezTo>
                  <a:cubicBezTo>
                    <a:pt x="1318" y="348"/>
                    <a:pt x="1126" y="353"/>
                    <a:pt x="934" y="353"/>
                  </a:cubicBezTo>
                  <a:cubicBezTo>
                    <a:pt x="836" y="353"/>
                    <a:pt x="738" y="352"/>
                    <a:pt x="641" y="349"/>
                  </a:cubicBezTo>
                  <a:cubicBezTo>
                    <a:pt x="596" y="347"/>
                    <a:pt x="552" y="347"/>
                    <a:pt x="508" y="347"/>
                  </a:cubicBezTo>
                  <a:cubicBezTo>
                    <a:pt x="423" y="347"/>
                    <a:pt x="339" y="348"/>
                    <a:pt x="254" y="348"/>
                  </a:cubicBezTo>
                  <a:cubicBezTo>
                    <a:pt x="218" y="348"/>
                    <a:pt x="183" y="348"/>
                    <a:pt x="148" y="347"/>
                  </a:cubicBezTo>
                  <a:cubicBezTo>
                    <a:pt x="78" y="349"/>
                    <a:pt x="18" y="401"/>
                    <a:pt x="9" y="469"/>
                  </a:cubicBezTo>
                  <a:cubicBezTo>
                    <a:pt x="0" y="535"/>
                    <a:pt x="41" y="609"/>
                    <a:pt x="109" y="624"/>
                  </a:cubicBezTo>
                  <a:cubicBezTo>
                    <a:pt x="227" y="649"/>
                    <a:pt x="345" y="671"/>
                    <a:pt x="462" y="691"/>
                  </a:cubicBezTo>
                  <a:cubicBezTo>
                    <a:pt x="595" y="714"/>
                    <a:pt x="731" y="722"/>
                    <a:pt x="865" y="730"/>
                  </a:cubicBezTo>
                  <a:cubicBezTo>
                    <a:pt x="1016" y="740"/>
                    <a:pt x="1168" y="745"/>
                    <a:pt x="1319" y="745"/>
                  </a:cubicBezTo>
                  <a:cubicBezTo>
                    <a:pt x="1410" y="745"/>
                    <a:pt x="1501" y="743"/>
                    <a:pt x="1592" y="740"/>
                  </a:cubicBezTo>
                  <a:cubicBezTo>
                    <a:pt x="2092" y="720"/>
                    <a:pt x="2591" y="660"/>
                    <a:pt x="3082" y="563"/>
                  </a:cubicBezTo>
                  <a:cubicBezTo>
                    <a:pt x="3217" y="536"/>
                    <a:pt x="3350" y="502"/>
                    <a:pt x="3483" y="465"/>
                  </a:cubicBezTo>
                  <a:cubicBezTo>
                    <a:pt x="3547" y="447"/>
                    <a:pt x="3612" y="428"/>
                    <a:pt x="3675" y="409"/>
                  </a:cubicBezTo>
                  <a:cubicBezTo>
                    <a:pt x="3709" y="398"/>
                    <a:pt x="3744" y="389"/>
                    <a:pt x="3777" y="377"/>
                  </a:cubicBezTo>
                  <a:cubicBezTo>
                    <a:pt x="3833" y="358"/>
                    <a:pt x="3875" y="322"/>
                    <a:pt x="3918" y="283"/>
                  </a:cubicBezTo>
                  <a:cubicBezTo>
                    <a:pt x="4002" y="209"/>
                    <a:pt x="3966" y="34"/>
                    <a:pt x="3847" y="16"/>
                  </a:cubicBezTo>
                  <a:cubicBezTo>
                    <a:pt x="3807" y="10"/>
                    <a:pt x="3769" y="1"/>
                    <a:pt x="3730"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8"/>
            <p:cNvSpPr/>
            <p:nvPr/>
          </p:nvSpPr>
          <p:spPr>
            <a:xfrm>
              <a:off x="3581813" y="758225"/>
              <a:ext cx="59850" cy="20875"/>
            </a:xfrm>
            <a:custGeom>
              <a:avLst/>
              <a:gdLst/>
              <a:ahLst/>
              <a:cxnLst/>
              <a:rect l="l" t="t" r="r" b="b"/>
              <a:pathLst>
                <a:path w="2394" h="835" extrusionOk="0">
                  <a:moveTo>
                    <a:pt x="2260" y="1"/>
                  </a:moveTo>
                  <a:cubicBezTo>
                    <a:pt x="2252" y="1"/>
                    <a:pt x="2244" y="1"/>
                    <a:pt x="2236" y="2"/>
                  </a:cubicBezTo>
                  <a:lnTo>
                    <a:pt x="2214" y="5"/>
                  </a:lnTo>
                  <a:lnTo>
                    <a:pt x="2214" y="5"/>
                  </a:lnTo>
                  <a:cubicBezTo>
                    <a:pt x="2211" y="5"/>
                    <a:pt x="2208" y="6"/>
                    <a:pt x="2207" y="6"/>
                  </a:cubicBezTo>
                  <a:cubicBezTo>
                    <a:pt x="2181" y="10"/>
                    <a:pt x="2155" y="12"/>
                    <a:pt x="2130" y="17"/>
                  </a:cubicBezTo>
                  <a:lnTo>
                    <a:pt x="2025" y="37"/>
                  </a:lnTo>
                  <a:cubicBezTo>
                    <a:pt x="1953" y="51"/>
                    <a:pt x="1884" y="79"/>
                    <a:pt x="1814" y="99"/>
                  </a:cubicBezTo>
                  <a:cubicBezTo>
                    <a:pt x="1675" y="141"/>
                    <a:pt x="1536" y="177"/>
                    <a:pt x="1397" y="220"/>
                  </a:cubicBezTo>
                  <a:cubicBezTo>
                    <a:pt x="1258" y="263"/>
                    <a:pt x="1122" y="299"/>
                    <a:pt x="986" y="341"/>
                  </a:cubicBezTo>
                  <a:cubicBezTo>
                    <a:pt x="850" y="382"/>
                    <a:pt x="712" y="421"/>
                    <a:pt x="574" y="457"/>
                  </a:cubicBezTo>
                  <a:cubicBezTo>
                    <a:pt x="497" y="477"/>
                    <a:pt x="420" y="497"/>
                    <a:pt x="343" y="515"/>
                  </a:cubicBezTo>
                  <a:cubicBezTo>
                    <a:pt x="302" y="524"/>
                    <a:pt x="264" y="539"/>
                    <a:pt x="222" y="550"/>
                  </a:cubicBezTo>
                  <a:cubicBezTo>
                    <a:pt x="181" y="560"/>
                    <a:pt x="142" y="571"/>
                    <a:pt x="101" y="581"/>
                  </a:cubicBezTo>
                  <a:cubicBezTo>
                    <a:pt x="40" y="599"/>
                    <a:pt x="1" y="659"/>
                    <a:pt x="9" y="722"/>
                  </a:cubicBezTo>
                  <a:cubicBezTo>
                    <a:pt x="16" y="778"/>
                    <a:pt x="67" y="834"/>
                    <a:pt x="127" y="834"/>
                  </a:cubicBezTo>
                  <a:cubicBezTo>
                    <a:pt x="130" y="834"/>
                    <a:pt x="133" y="834"/>
                    <a:pt x="135" y="834"/>
                  </a:cubicBezTo>
                  <a:lnTo>
                    <a:pt x="135" y="835"/>
                  </a:lnTo>
                  <a:cubicBezTo>
                    <a:pt x="207" y="828"/>
                    <a:pt x="279" y="821"/>
                    <a:pt x="352" y="816"/>
                  </a:cubicBezTo>
                  <a:cubicBezTo>
                    <a:pt x="434" y="810"/>
                    <a:pt x="517" y="792"/>
                    <a:pt x="598" y="779"/>
                  </a:cubicBezTo>
                  <a:cubicBezTo>
                    <a:pt x="741" y="755"/>
                    <a:pt x="884" y="728"/>
                    <a:pt x="1026" y="698"/>
                  </a:cubicBezTo>
                  <a:cubicBezTo>
                    <a:pt x="1168" y="668"/>
                    <a:pt x="1307" y="630"/>
                    <a:pt x="1447" y="590"/>
                  </a:cubicBezTo>
                  <a:cubicBezTo>
                    <a:pt x="1588" y="548"/>
                    <a:pt x="1726" y="498"/>
                    <a:pt x="1863" y="443"/>
                  </a:cubicBezTo>
                  <a:cubicBezTo>
                    <a:pt x="1946" y="412"/>
                    <a:pt x="2031" y="380"/>
                    <a:pt x="2113" y="343"/>
                  </a:cubicBezTo>
                  <a:cubicBezTo>
                    <a:pt x="2187" y="308"/>
                    <a:pt x="2257" y="259"/>
                    <a:pt x="2324" y="211"/>
                  </a:cubicBezTo>
                  <a:cubicBezTo>
                    <a:pt x="2370" y="178"/>
                    <a:pt x="2394" y="124"/>
                    <a:pt x="2370" y="69"/>
                  </a:cubicBezTo>
                  <a:cubicBezTo>
                    <a:pt x="2350" y="21"/>
                    <a:pt x="2308" y="1"/>
                    <a:pt x="2260"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8"/>
            <p:cNvSpPr/>
            <p:nvPr/>
          </p:nvSpPr>
          <p:spPr>
            <a:xfrm>
              <a:off x="3204863" y="703600"/>
              <a:ext cx="67550" cy="47325"/>
            </a:xfrm>
            <a:custGeom>
              <a:avLst/>
              <a:gdLst/>
              <a:ahLst/>
              <a:cxnLst/>
              <a:rect l="l" t="t" r="r" b="b"/>
              <a:pathLst>
                <a:path w="2702" h="1893" extrusionOk="0">
                  <a:moveTo>
                    <a:pt x="128" y="0"/>
                  </a:moveTo>
                  <a:cubicBezTo>
                    <a:pt x="93" y="0"/>
                    <a:pt x="56" y="18"/>
                    <a:pt x="35" y="45"/>
                  </a:cubicBezTo>
                  <a:cubicBezTo>
                    <a:pt x="2" y="87"/>
                    <a:pt x="0" y="158"/>
                    <a:pt x="44" y="193"/>
                  </a:cubicBezTo>
                  <a:lnTo>
                    <a:pt x="45" y="193"/>
                  </a:lnTo>
                  <a:cubicBezTo>
                    <a:pt x="195" y="315"/>
                    <a:pt x="346" y="435"/>
                    <a:pt x="499" y="552"/>
                  </a:cubicBezTo>
                  <a:lnTo>
                    <a:pt x="565" y="604"/>
                  </a:lnTo>
                  <a:lnTo>
                    <a:pt x="596" y="628"/>
                  </a:lnTo>
                  <a:cubicBezTo>
                    <a:pt x="600" y="631"/>
                    <a:pt x="605" y="634"/>
                    <a:pt x="608" y="637"/>
                  </a:cubicBezTo>
                  <a:cubicBezTo>
                    <a:pt x="644" y="666"/>
                    <a:pt x="680" y="694"/>
                    <a:pt x="716" y="723"/>
                  </a:cubicBezTo>
                  <a:cubicBezTo>
                    <a:pt x="799" y="789"/>
                    <a:pt x="883" y="852"/>
                    <a:pt x="969" y="914"/>
                  </a:cubicBezTo>
                  <a:cubicBezTo>
                    <a:pt x="1281" y="1137"/>
                    <a:pt x="1597" y="1354"/>
                    <a:pt x="1918" y="1565"/>
                  </a:cubicBezTo>
                  <a:cubicBezTo>
                    <a:pt x="2006" y="1623"/>
                    <a:pt x="2097" y="1678"/>
                    <a:pt x="2187" y="1734"/>
                  </a:cubicBezTo>
                  <a:cubicBezTo>
                    <a:pt x="2233" y="1761"/>
                    <a:pt x="2280" y="1790"/>
                    <a:pt x="2328" y="1818"/>
                  </a:cubicBezTo>
                  <a:cubicBezTo>
                    <a:pt x="2357" y="1839"/>
                    <a:pt x="2389" y="1854"/>
                    <a:pt x="2423" y="1868"/>
                  </a:cubicBezTo>
                  <a:cubicBezTo>
                    <a:pt x="2450" y="1877"/>
                    <a:pt x="2478" y="1881"/>
                    <a:pt x="2506" y="1888"/>
                  </a:cubicBezTo>
                  <a:cubicBezTo>
                    <a:pt x="2517" y="1891"/>
                    <a:pt x="2530" y="1893"/>
                    <a:pt x="2542" y="1893"/>
                  </a:cubicBezTo>
                  <a:cubicBezTo>
                    <a:pt x="2593" y="1893"/>
                    <a:pt x="2645" y="1868"/>
                    <a:pt x="2670" y="1822"/>
                  </a:cubicBezTo>
                  <a:cubicBezTo>
                    <a:pt x="2702" y="1763"/>
                    <a:pt x="2692" y="1692"/>
                    <a:pt x="2648" y="1644"/>
                  </a:cubicBezTo>
                  <a:cubicBezTo>
                    <a:pt x="2631" y="1625"/>
                    <a:pt x="2616" y="1606"/>
                    <a:pt x="2599" y="1588"/>
                  </a:cubicBezTo>
                  <a:cubicBezTo>
                    <a:pt x="2576" y="1567"/>
                    <a:pt x="2550" y="1548"/>
                    <a:pt x="2523" y="1533"/>
                  </a:cubicBezTo>
                  <a:cubicBezTo>
                    <a:pt x="2480" y="1507"/>
                    <a:pt x="2437" y="1479"/>
                    <a:pt x="2394" y="1453"/>
                  </a:cubicBezTo>
                  <a:cubicBezTo>
                    <a:pt x="2314" y="1402"/>
                    <a:pt x="2234" y="1350"/>
                    <a:pt x="2154" y="1301"/>
                  </a:cubicBezTo>
                  <a:cubicBezTo>
                    <a:pt x="1990" y="1201"/>
                    <a:pt x="1827" y="1099"/>
                    <a:pt x="1666" y="997"/>
                  </a:cubicBezTo>
                  <a:cubicBezTo>
                    <a:pt x="1506" y="895"/>
                    <a:pt x="1347" y="792"/>
                    <a:pt x="1189" y="687"/>
                  </a:cubicBezTo>
                  <a:cubicBezTo>
                    <a:pt x="1031" y="582"/>
                    <a:pt x="870" y="483"/>
                    <a:pt x="712" y="378"/>
                  </a:cubicBezTo>
                  <a:cubicBezTo>
                    <a:pt x="534" y="260"/>
                    <a:pt x="356" y="139"/>
                    <a:pt x="180" y="16"/>
                  </a:cubicBezTo>
                  <a:cubicBezTo>
                    <a:pt x="165" y="5"/>
                    <a:pt x="147" y="0"/>
                    <a:pt x="128"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8"/>
            <p:cNvSpPr/>
            <p:nvPr/>
          </p:nvSpPr>
          <p:spPr>
            <a:xfrm>
              <a:off x="3133563" y="574375"/>
              <a:ext cx="46775" cy="92800"/>
            </a:xfrm>
            <a:custGeom>
              <a:avLst/>
              <a:gdLst/>
              <a:ahLst/>
              <a:cxnLst/>
              <a:rect l="l" t="t" r="r" b="b"/>
              <a:pathLst>
                <a:path w="1871" h="3712" extrusionOk="0">
                  <a:moveTo>
                    <a:pt x="119" y="1"/>
                  </a:moveTo>
                  <a:cubicBezTo>
                    <a:pt x="114" y="1"/>
                    <a:pt x="110" y="1"/>
                    <a:pt x="106" y="2"/>
                  </a:cubicBezTo>
                  <a:cubicBezTo>
                    <a:pt x="54" y="8"/>
                    <a:pt x="24" y="49"/>
                    <a:pt x="19" y="100"/>
                  </a:cubicBezTo>
                  <a:cubicBezTo>
                    <a:pt x="6" y="225"/>
                    <a:pt x="1" y="351"/>
                    <a:pt x="2" y="477"/>
                  </a:cubicBezTo>
                  <a:cubicBezTo>
                    <a:pt x="5" y="615"/>
                    <a:pt x="21" y="751"/>
                    <a:pt x="50" y="885"/>
                  </a:cubicBezTo>
                  <a:cubicBezTo>
                    <a:pt x="102" y="1130"/>
                    <a:pt x="176" y="1371"/>
                    <a:pt x="270" y="1602"/>
                  </a:cubicBezTo>
                  <a:cubicBezTo>
                    <a:pt x="299" y="1675"/>
                    <a:pt x="323" y="1749"/>
                    <a:pt x="357" y="1820"/>
                  </a:cubicBezTo>
                  <a:cubicBezTo>
                    <a:pt x="384" y="1879"/>
                    <a:pt x="411" y="1936"/>
                    <a:pt x="440" y="1992"/>
                  </a:cubicBezTo>
                  <a:cubicBezTo>
                    <a:pt x="499" y="2105"/>
                    <a:pt x="561" y="2218"/>
                    <a:pt x="625" y="2328"/>
                  </a:cubicBezTo>
                  <a:cubicBezTo>
                    <a:pt x="757" y="2551"/>
                    <a:pt x="900" y="2765"/>
                    <a:pt x="1052" y="2976"/>
                  </a:cubicBezTo>
                  <a:cubicBezTo>
                    <a:pt x="1143" y="3102"/>
                    <a:pt x="1239" y="3226"/>
                    <a:pt x="1336" y="3348"/>
                  </a:cubicBezTo>
                  <a:cubicBezTo>
                    <a:pt x="1381" y="3407"/>
                    <a:pt x="1427" y="3464"/>
                    <a:pt x="1474" y="3521"/>
                  </a:cubicBezTo>
                  <a:cubicBezTo>
                    <a:pt x="1519" y="3578"/>
                    <a:pt x="1573" y="3624"/>
                    <a:pt x="1629" y="3673"/>
                  </a:cubicBezTo>
                  <a:cubicBezTo>
                    <a:pt x="1657" y="3698"/>
                    <a:pt x="1691" y="3711"/>
                    <a:pt x="1726" y="3711"/>
                  </a:cubicBezTo>
                  <a:cubicBezTo>
                    <a:pt x="1754" y="3711"/>
                    <a:pt x="1782" y="3702"/>
                    <a:pt x="1807" y="3683"/>
                  </a:cubicBezTo>
                  <a:cubicBezTo>
                    <a:pt x="1862" y="3641"/>
                    <a:pt x="1870" y="3571"/>
                    <a:pt x="1842" y="3508"/>
                  </a:cubicBezTo>
                  <a:lnTo>
                    <a:pt x="1842" y="3508"/>
                  </a:lnTo>
                  <a:lnTo>
                    <a:pt x="1842" y="3509"/>
                  </a:lnTo>
                  <a:cubicBezTo>
                    <a:pt x="1815" y="3452"/>
                    <a:pt x="1792" y="3392"/>
                    <a:pt x="1756" y="3339"/>
                  </a:cubicBezTo>
                  <a:cubicBezTo>
                    <a:pt x="1721" y="3287"/>
                    <a:pt x="1685" y="3233"/>
                    <a:pt x="1649" y="3180"/>
                  </a:cubicBezTo>
                  <a:cubicBezTo>
                    <a:pt x="1579" y="3074"/>
                    <a:pt x="1510" y="2968"/>
                    <a:pt x="1439" y="2861"/>
                  </a:cubicBezTo>
                  <a:cubicBezTo>
                    <a:pt x="1296" y="2649"/>
                    <a:pt x="1158" y="2433"/>
                    <a:pt x="1025" y="2214"/>
                  </a:cubicBezTo>
                  <a:cubicBezTo>
                    <a:pt x="959" y="2103"/>
                    <a:pt x="897" y="1992"/>
                    <a:pt x="836" y="1879"/>
                  </a:cubicBezTo>
                  <a:cubicBezTo>
                    <a:pt x="777" y="1768"/>
                    <a:pt x="726" y="1653"/>
                    <a:pt x="666" y="1543"/>
                  </a:cubicBezTo>
                  <a:cubicBezTo>
                    <a:pt x="635" y="1488"/>
                    <a:pt x="608" y="1432"/>
                    <a:pt x="583" y="1375"/>
                  </a:cubicBezTo>
                  <a:cubicBezTo>
                    <a:pt x="577" y="1361"/>
                    <a:pt x="571" y="1348"/>
                    <a:pt x="565" y="1333"/>
                  </a:cubicBezTo>
                  <a:lnTo>
                    <a:pt x="556" y="1313"/>
                  </a:lnTo>
                  <a:cubicBezTo>
                    <a:pt x="556" y="1312"/>
                    <a:pt x="555" y="1310"/>
                    <a:pt x="555" y="1309"/>
                  </a:cubicBezTo>
                  <a:lnTo>
                    <a:pt x="555" y="1309"/>
                  </a:lnTo>
                  <a:cubicBezTo>
                    <a:pt x="545" y="1286"/>
                    <a:pt x="536" y="1263"/>
                    <a:pt x="527" y="1239"/>
                  </a:cubicBezTo>
                  <a:cubicBezTo>
                    <a:pt x="480" y="1124"/>
                    <a:pt x="440" y="1005"/>
                    <a:pt x="404" y="885"/>
                  </a:cubicBezTo>
                  <a:cubicBezTo>
                    <a:pt x="365" y="751"/>
                    <a:pt x="334" y="616"/>
                    <a:pt x="298" y="481"/>
                  </a:cubicBezTo>
                  <a:cubicBezTo>
                    <a:pt x="262" y="346"/>
                    <a:pt x="235" y="211"/>
                    <a:pt x="216" y="73"/>
                  </a:cubicBezTo>
                  <a:cubicBezTo>
                    <a:pt x="210" y="28"/>
                    <a:pt x="161" y="1"/>
                    <a:pt x="119"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8"/>
            <p:cNvSpPr/>
            <p:nvPr/>
          </p:nvSpPr>
          <p:spPr>
            <a:xfrm>
              <a:off x="3119313" y="388875"/>
              <a:ext cx="22850" cy="114425"/>
            </a:xfrm>
            <a:custGeom>
              <a:avLst/>
              <a:gdLst/>
              <a:ahLst/>
              <a:cxnLst/>
              <a:rect l="l" t="t" r="r" b="b"/>
              <a:pathLst>
                <a:path w="914" h="4577" extrusionOk="0">
                  <a:moveTo>
                    <a:pt x="810" y="0"/>
                  </a:moveTo>
                  <a:cubicBezTo>
                    <a:pt x="785" y="0"/>
                    <a:pt x="759" y="13"/>
                    <a:pt x="744" y="43"/>
                  </a:cubicBezTo>
                  <a:cubicBezTo>
                    <a:pt x="710" y="107"/>
                    <a:pt x="678" y="173"/>
                    <a:pt x="648" y="240"/>
                  </a:cubicBezTo>
                  <a:cubicBezTo>
                    <a:pt x="615" y="313"/>
                    <a:pt x="575" y="383"/>
                    <a:pt x="544" y="457"/>
                  </a:cubicBezTo>
                  <a:cubicBezTo>
                    <a:pt x="488" y="593"/>
                    <a:pt x="437" y="731"/>
                    <a:pt x="395" y="871"/>
                  </a:cubicBezTo>
                  <a:cubicBezTo>
                    <a:pt x="312" y="1152"/>
                    <a:pt x="241" y="1436"/>
                    <a:pt x="185" y="1722"/>
                  </a:cubicBezTo>
                  <a:cubicBezTo>
                    <a:pt x="127" y="2021"/>
                    <a:pt x="80" y="2321"/>
                    <a:pt x="46" y="2623"/>
                  </a:cubicBezTo>
                  <a:cubicBezTo>
                    <a:pt x="15" y="2914"/>
                    <a:pt x="0" y="3207"/>
                    <a:pt x="0" y="3498"/>
                  </a:cubicBezTo>
                  <a:cubicBezTo>
                    <a:pt x="0" y="3829"/>
                    <a:pt x="17" y="4159"/>
                    <a:pt x="53" y="4487"/>
                  </a:cubicBezTo>
                  <a:cubicBezTo>
                    <a:pt x="59" y="4535"/>
                    <a:pt x="91" y="4577"/>
                    <a:pt x="142" y="4577"/>
                  </a:cubicBezTo>
                  <a:cubicBezTo>
                    <a:pt x="192" y="4576"/>
                    <a:pt x="233" y="4536"/>
                    <a:pt x="233" y="4487"/>
                  </a:cubicBezTo>
                  <a:cubicBezTo>
                    <a:pt x="229" y="4194"/>
                    <a:pt x="241" y="3901"/>
                    <a:pt x="257" y="3610"/>
                  </a:cubicBezTo>
                  <a:cubicBezTo>
                    <a:pt x="264" y="3465"/>
                    <a:pt x="275" y="3321"/>
                    <a:pt x="289" y="3177"/>
                  </a:cubicBezTo>
                  <a:cubicBezTo>
                    <a:pt x="296" y="3104"/>
                    <a:pt x="304" y="3030"/>
                    <a:pt x="312" y="2955"/>
                  </a:cubicBezTo>
                  <a:cubicBezTo>
                    <a:pt x="316" y="2923"/>
                    <a:pt x="318" y="2890"/>
                    <a:pt x="325" y="2857"/>
                  </a:cubicBezTo>
                  <a:lnTo>
                    <a:pt x="325" y="2857"/>
                  </a:lnTo>
                  <a:cubicBezTo>
                    <a:pt x="322" y="2868"/>
                    <a:pt x="321" y="2872"/>
                    <a:pt x="321" y="2872"/>
                  </a:cubicBezTo>
                  <a:cubicBezTo>
                    <a:pt x="321" y="2872"/>
                    <a:pt x="327" y="2836"/>
                    <a:pt x="328" y="2832"/>
                  </a:cubicBezTo>
                  <a:cubicBezTo>
                    <a:pt x="329" y="2822"/>
                    <a:pt x="330" y="2812"/>
                    <a:pt x="331" y="2802"/>
                  </a:cubicBezTo>
                  <a:cubicBezTo>
                    <a:pt x="332" y="2784"/>
                    <a:pt x="334" y="2765"/>
                    <a:pt x="337" y="2747"/>
                  </a:cubicBezTo>
                  <a:cubicBezTo>
                    <a:pt x="345" y="2672"/>
                    <a:pt x="353" y="2599"/>
                    <a:pt x="363" y="2526"/>
                  </a:cubicBezTo>
                  <a:lnTo>
                    <a:pt x="366" y="2501"/>
                  </a:lnTo>
                  <a:lnTo>
                    <a:pt x="366" y="2501"/>
                  </a:lnTo>
                  <a:cubicBezTo>
                    <a:pt x="364" y="2514"/>
                    <a:pt x="364" y="2519"/>
                    <a:pt x="364" y="2519"/>
                  </a:cubicBezTo>
                  <a:cubicBezTo>
                    <a:pt x="364" y="2519"/>
                    <a:pt x="366" y="2509"/>
                    <a:pt x="366" y="2505"/>
                  </a:cubicBezTo>
                  <a:cubicBezTo>
                    <a:pt x="369" y="2487"/>
                    <a:pt x="372" y="2468"/>
                    <a:pt x="374" y="2450"/>
                  </a:cubicBezTo>
                  <a:cubicBezTo>
                    <a:pt x="379" y="2414"/>
                    <a:pt x="384" y="2376"/>
                    <a:pt x="391" y="2339"/>
                  </a:cubicBezTo>
                  <a:cubicBezTo>
                    <a:pt x="412" y="2195"/>
                    <a:pt x="437" y="2051"/>
                    <a:pt x="465" y="1908"/>
                  </a:cubicBezTo>
                  <a:cubicBezTo>
                    <a:pt x="521" y="1623"/>
                    <a:pt x="586" y="1339"/>
                    <a:pt x="661" y="1059"/>
                  </a:cubicBezTo>
                  <a:cubicBezTo>
                    <a:pt x="682" y="982"/>
                    <a:pt x="708" y="906"/>
                    <a:pt x="726" y="827"/>
                  </a:cubicBezTo>
                  <a:cubicBezTo>
                    <a:pt x="745" y="748"/>
                    <a:pt x="764" y="667"/>
                    <a:pt x="784" y="588"/>
                  </a:cubicBezTo>
                  <a:cubicBezTo>
                    <a:pt x="805" y="507"/>
                    <a:pt x="817" y="425"/>
                    <a:pt x="837" y="346"/>
                  </a:cubicBezTo>
                  <a:cubicBezTo>
                    <a:pt x="858" y="266"/>
                    <a:pt x="878" y="187"/>
                    <a:pt x="899" y="107"/>
                  </a:cubicBezTo>
                  <a:cubicBezTo>
                    <a:pt x="913" y="48"/>
                    <a:pt x="861" y="0"/>
                    <a:pt x="810"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8"/>
            <p:cNvSpPr/>
            <p:nvPr/>
          </p:nvSpPr>
          <p:spPr>
            <a:xfrm>
              <a:off x="3149288" y="276850"/>
              <a:ext cx="51700" cy="75500"/>
            </a:xfrm>
            <a:custGeom>
              <a:avLst/>
              <a:gdLst/>
              <a:ahLst/>
              <a:cxnLst/>
              <a:rect l="l" t="t" r="r" b="b"/>
              <a:pathLst>
                <a:path w="2068" h="3020" extrusionOk="0">
                  <a:moveTo>
                    <a:pt x="1896" y="1"/>
                  </a:moveTo>
                  <a:cubicBezTo>
                    <a:pt x="1865" y="1"/>
                    <a:pt x="1834" y="12"/>
                    <a:pt x="1806" y="38"/>
                  </a:cubicBezTo>
                  <a:lnTo>
                    <a:pt x="1745" y="93"/>
                  </a:lnTo>
                  <a:cubicBezTo>
                    <a:pt x="1735" y="102"/>
                    <a:pt x="1726" y="110"/>
                    <a:pt x="1717" y="119"/>
                  </a:cubicBezTo>
                  <a:cubicBezTo>
                    <a:pt x="1712" y="123"/>
                    <a:pt x="1708" y="127"/>
                    <a:pt x="1703" y="133"/>
                  </a:cubicBezTo>
                  <a:cubicBezTo>
                    <a:pt x="1697" y="138"/>
                    <a:pt x="1696" y="140"/>
                    <a:pt x="1696" y="140"/>
                  </a:cubicBezTo>
                  <a:cubicBezTo>
                    <a:pt x="1696" y="140"/>
                    <a:pt x="1697" y="140"/>
                    <a:pt x="1698" y="139"/>
                  </a:cubicBezTo>
                  <a:lnTo>
                    <a:pt x="1698" y="139"/>
                  </a:lnTo>
                  <a:cubicBezTo>
                    <a:pt x="1678" y="156"/>
                    <a:pt x="1648" y="171"/>
                    <a:pt x="1628" y="186"/>
                  </a:cubicBezTo>
                  <a:cubicBezTo>
                    <a:pt x="1602" y="208"/>
                    <a:pt x="1577" y="234"/>
                    <a:pt x="1557" y="263"/>
                  </a:cubicBezTo>
                  <a:cubicBezTo>
                    <a:pt x="1482" y="359"/>
                    <a:pt x="1408" y="456"/>
                    <a:pt x="1335" y="554"/>
                  </a:cubicBezTo>
                  <a:cubicBezTo>
                    <a:pt x="1199" y="733"/>
                    <a:pt x="1065" y="913"/>
                    <a:pt x="935" y="1095"/>
                  </a:cubicBezTo>
                  <a:cubicBezTo>
                    <a:pt x="804" y="1276"/>
                    <a:pt x="677" y="1458"/>
                    <a:pt x="552" y="1643"/>
                  </a:cubicBezTo>
                  <a:cubicBezTo>
                    <a:pt x="431" y="1818"/>
                    <a:pt x="309" y="1994"/>
                    <a:pt x="202" y="2178"/>
                  </a:cubicBezTo>
                  <a:cubicBezTo>
                    <a:pt x="141" y="2286"/>
                    <a:pt x="92" y="2401"/>
                    <a:pt x="56" y="2521"/>
                  </a:cubicBezTo>
                  <a:cubicBezTo>
                    <a:pt x="21" y="2639"/>
                    <a:pt x="2" y="2762"/>
                    <a:pt x="1" y="2886"/>
                  </a:cubicBezTo>
                  <a:cubicBezTo>
                    <a:pt x="1" y="2953"/>
                    <a:pt x="52" y="3009"/>
                    <a:pt x="118" y="3019"/>
                  </a:cubicBezTo>
                  <a:cubicBezTo>
                    <a:pt x="123" y="3020"/>
                    <a:pt x="128" y="3020"/>
                    <a:pt x="133" y="3020"/>
                  </a:cubicBezTo>
                  <a:cubicBezTo>
                    <a:pt x="190" y="3020"/>
                    <a:pt x="257" y="2983"/>
                    <a:pt x="267" y="2921"/>
                  </a:cubicBezTo>
                  <a:cubicBezTo>
                    <a:pt x="273" y="2873"/>
                    <a:pt x="284" y="2824"/>
                    <a:pt x="298" y="2777"/>
                  </a:cubicBezTo>
                  <a:cubicBezTo>
                    <a:pt x="304" y="2755"/>
                    <a:pt x="311" y="2733"/>
                    <a:pt x="319" y="2711"/>
                  </a:cubicBezTo>
                  <a:cubicBezTo>
                    <a:pt x="324" y="2699"/>
                    <a:pt x="328" y="2686"/>
                    <a:pt x="334" y="2674"/>
                  </a:cubicBezTo>
                  <a:cubicBezTo>
                    <a:pt x="334" y="2673"/>
                    <a:pt x="334" y="2673"/>
                    <a:pt x="335" y="2672"/>
                  </a:cubicBezTo>
                  <a:lnTo>
                    <a:pt x="335" y="2672"/>
                  </a:lnTo>
                  <a:cubicBezTo>
                    <a:pt x="334" y="2673"/>
                    <a:pt x="334" y="2673"/>
                    <a:pt x="334" y="2673"/>
                  </a:cubicBezTo>
                  <a:cubicBezTo>
                    <a:pt x="333" y="2673"/>
                    <a:pt x="334" y="2671"/>
                    <a:pt x="338" y="2664"/>
                  </a:cubicBezTo>
                  <a:lnTo>
                    <a:pt x="338" y="2664"/>
                  </a:lnTo>
                  <a:cubicBezTo>
                    <a:pt x="337" y="2666"/>
                    <a:pt x="336" y="2669"/>
                    <a:pt x="335" y="2672"/>
                  </a:cubicBezTo>
                  <a:lnTo>
                    <a:pt x="335" y="2672"/>
                  </a:lnTo>
                  <a:cubicBezTo>
                    <a:pt x="337" y="2669"/>
                    <a:pt x="341" y="2661"/>
                    <a:pt x="340" y="2659"/>
                  </a:cubicBezTo>
                  <a:lnTo>
                    <a:pt x="340" y="2659"/>
                  </a:lnTo>
                  <a:cubicBezTo>
                    <a:pt x="339" y="2660"/>
                    <a:pt x="339" y="2662"/>
                    <a:pt x="338" y="2664"/>
                  </a:cubicBezTo>
                  <a:cubicBezTo>
                    <a:pt x="339" y="2662"/>
                    <a:pt x="339" y="2660"/>
                    <a:pt x="340" y="2658"/>
                  </a:cubicBezTo>
                  <a:lnTo>
                    <a:pt x="340" y="2658"/>
                  </a:lnTo>
                  <a:cubicBezTo>
                    <a:pt x="340" y="2658"/>
                    <a:pt x="340" y="2659"/>
                    <a:pt x="340" y="2659"/>
                  </a:cubicBezTo>
                  <a:lnTo>
                    <a:pt x="340" y="2659"/>
                  </a:lnTo>
                  <a:cubicBezTo>
                    <a:pt x="381" y="2569"/>
                    <a:pt x="427" y="2483"/>
                    <a:pt x="479" y="2400"/>
                  </a:cubicBezTo>
                  <a:cubicBezTo>
                    <a:pt x="589" y="2224"/>
                    <a:pt x="703" y="2051"/>
                    <a:pt x="821" y="1880"/>
                  </a:cubicBezTo>
                  <a:cubicBezTo>
                    <a:pt x="1073" y="1517"/>
                    <a:pt x="1332" y="1161"/>
                    <a:pt x="1602" y="811"/>
                  </a:cubicBezTo>
                  <a:lnTo>
                    <a:pt x="1628" y="776"/>
                  </a:lnTo>
                  <a:lnTo>
                    <a:pt x="1640" y="761"/>
                  </a:lnTo>
                  <a:cubicBezTo>
                    <a:pt x="1643" y="758"/>
                    <a:pt x="1644" y="756"/>
                    <a:pt x="1644" y="756"/>
                  </a:cubicBezTo>
                  <a:lnTo>
                    <a:pt x="1644" y="756"/>
                  </a:lnTo>
                  <a:cubicBezTo>
                    <a:pt x="1644" y="756"/>
                    <a:pt x="1643" y="757"/>
                    <a:pt x="1643" y="757"/>
                  </a:cubicBezTo>
                  <a:lnTo>
                    <a:pt x="1643" y="757"/>
                  </a:lnTo>
                  <a:lnTo>
                    <a:pt x="1693" y="694"/>
                  </a:lnTo>
                  <a:cubicBezTo>
                    <a:pt x="1730" y="645"/>
                    <a:pt x="1768" y="596"/>
                    <a:pt x="1806" y="548"/>
                  </a:cubicBezTo>
                  <a:lnTo>
                    <a:pt x="1862" y="478"/>
                  </a:lnTo>
                  <a:cubicBezTo>
                    <a:pt x="1887" y="448"/>
                    <a:pt x="1907" y="411"/>
                    <a:pt x="1921" y="374"/>
                  </a:cubicBezTo>
                  <a:cubicBezTo>
                    <a:pt x="1926" y="361"/>
                    <a:pt x="1931" y="349"/>
                    <a:pt x="1936" y="336"/>
                  </a:cubicBezTo>
                  <a:cubicBezTo>
                    <a:pt x="1937" y="333"/>
                    <a:pt x="1938" y="331"/>
                    <a:pt x="1939" y="328"/>
                  </a:cubicBezTo>
                  <a:lnTo>
                    <a:pt x="1939" y="328"/>
                  </a:lnTo>
                  <a:cubicBezTo>
                    <a:pt x="1939" y="328"/>
                    <a:pt x="1941" y="327"/>
                    <a:pt x="1942" y="325"/>
                  </a:cubicBezTo>
                  <a:cubicBezTo>
                    <a:pt x="1951" y="312"/>
                    <a:pt x="1957" y="299"/>
                    <a:pt x="1963" y="285"/>
                  </a:cubicBezTo>
                  <a:lnTo>
                    <a:pt x="2013" y="198"/>
                  </a:lnTo>
                  <a:cubicBezTo>
                    <a:pt x="2067" y="99"/>
                    <a:pt x="1986" y="1"/>
                    <a:pt x="1896"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8"/>
            <p:cNvSpPr/>
            <p:nvPr/>
          </p:nvSpPr>
          <p:spPr>
            <a:xfrm>
              <a:off x="3411263" y="681650"/>
              <a:ext cx="86325" cy="31475"/>
            </a:xfrm>
            <a:custGeom>
              <a:avLst/>
              <a:gdLst/>
              <a:ahLst/>
              <a:cxnLst/>
              <a:rect l="l" t="t" r="r" b="b"/>
              <a:pathLst>
                <a:path w="3453" h="1259" extrusionOk="0">
                  <a:moveTo>
                    <a:pt x="137" y="1"/>
                  </a:moveTo>
                  <a:cubicBezTo>
                    <a:pt x="94" y="1"/>
                    <a:pt x="53" y="19"/>
                    <a:pt x="30" y="61"/>
                  </a:cubicBezTo>
                  <a:cubicBezTo>
                    <a:pt x="0" y="120"/>
                    <a:pt x="13" y="202"/>
                    <a:pt x="75" y="234"/>
                  </a:cubicBezTo>
                  <a:lnTo>
                    <a:pt x="77" y="234"/>
                  </a:lnTo>
                  <a:cubicBezTo>
                    <a:pt x="272" y="336"/>
                    <a:pt x="471" y="430"/>
                    <a:pt x="670" y="524"/>
                  </a:cubicBezTo>
                  <a:cubicBezTo>
                    <a:pt x="881" y="620"/>
                    <a:pt x="1093" y="716"/>
                    <a:pt x="1311" y="795"/>
                  </a:cubicBezTo>
                  <a:cubicBezTo>
                    <a:pt x="1519" y="871"/>
                    <a:pt x="1728" y="943"/>
                    <a:pt x="1939" y="1007"/>
                  </a:cubicBezTo>
                  <a:cubicBezTo>
                    <a:pt x="2153" y="1074"/>
                    <a:pt x="2368" y="1125"/>
                    <a:pt x="2587" y="1171"/>
                  </a:cubicBezTo>
                  <a:cubicBezTo>
                    <a:pt x="2717" y="1197"/>
                    <a:pt x="2847" y="1227"/>
                    <a:pt x="2978" y="1242"/>
                  </a:cubicBezTo>
                  <a:cubicBezTo>
                    <a:pt x="3101" y="1256"/>
                    <a:pt x="3228" y="1255"/>
                    <a:pt x="3351" y="1259"/>
                  </a:cubicBezTo>
                  <a:cubicBezTo>
                    <a:pt x="3400" y="1259"/>
                    <a:pt x="3440" y="1222"/>
                    <a:pt x="3446" y="1175"/>
                  </a:cubicBezTo>
                  <a:cubicBezTo>
                    <a:pt x="3453" y="1127"/>
                    <a:pt x="3423" y="1081"/>
                    <a:pt x="3377" y="1069"/>
                  </a:cubicBezTo>
                  <a:cubicBezTo>
                    <a:pt x="3272" y="1034"/>
                    <a:pt x="3169" y="998"/>
                    <a:pt x="3065" y="961"/>
                  </a:cubicBezTo>
                  <a:cubicBezTo>
                    <a:pt x="2964" y="923"/>
                    <a:pt x="2855" y="904"/>
                    <a:pt x="2751" y="877"/>
                  </a:cubicBezTo>
                  <a:cubicBezTo>
                    <a:pt x="2540" y="821"/>
                    <a:pt x="2330" y="758"/>
                    <a:pt x="2120" y="699"/>
                  </a:cubicBezTo>
                  <a:cubicBezTo>
                    <a:pt x="1909" y="639"/>
                    <a:pt x="1696" y="575"/>
                    <a:pt x="1487" y="505"/>
                  </a:cubicBezTo>
                  <a:cubicBezTo>
                    <a:pt x="1280" y="435"/>
                    <a:pt x="1073" y="365"/>
                    <a:pt x="869" y="289"/>
                  </a:cubicBezTo>
                  <a:cubicBezTo>
                    <a:pt x="753" y="247"/>
                    <a:pt x="640" y="202"/>
                    <a:pt x="527" y="157"/>
                  </a:cubicBezTo>
                  <a:lnTo>
                    <a:pt x="487" y="140"/>
                  </a:lnTo>
                  <a:cubicBezTo>
                    <a:pt x="480" y="137"/>
                    <a:pt x="476" y="135"/>
                    <a:pt x="475" y="135"/>
                  </a:cubicBezTo>
                  <a:lnTo>
                    <a:pt x="475" y="135"/>
                  </a:lnTo>
                  <a:lnTo>
                    <a:pt x="485" y="139"/>
                  </a:lnTo>
                  <a:cubicBezTo>
                    <a:pt x="482" y="137"/>
                    <a:pt x="475" y="134"/>
                    <a:pt x="474" y="134"/>
                  </a:cubicBezTo>
                  <a:lnTo>
                    <a:pt x="474" y="134"/>
                  </a:lnTo>
                  <a:cubicBezTo>
                    <a:pt x="474" y="134"/>
                    <a:pt x="475" y="134"/>
                    <a:pt x="475" y="135"/>
                  </a:cubicBezTo>
                  <a:lnTo>
                    <a:pt x="475" y="135"/>
                  </a:lnTo>
                  <a:lnTo>
                    <a:pt x="463" y="129"/>
                  </a:lnTo>
                  <a:cubicBezTo>
                    <a:pt x="434" y="118"/>
                    <a:pt x="406" y="105"/>
                    <a:pt x="378" y="93"/>
                  </a:cubicBezTo>
                  <a:cubicBezTo>
                    <a:pt x="319" y="68"/>
                    <a:pt x="261" y="42"/>
                    <a:pt x="204" y="16"/>
                  </a:cubicBezTo>
                  <a:cubicBezTo>
                    <a:pt x="183" y="6"/>
                    <a:pt x="159" y="1"/>
                    <a:pt x="137"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8"/>
            <p:cNvSpPr/>
            <p:nvPr/>
          </p:nvSpPr>
          <p:spPr>
            <a:xfrm>
              <a:off x="3525038" y="710475"/>
              <a:ext cx="72825" cy="11775"/>
            </a:xfrm>
            <a:custGeom>
              <a:avLst/>
              <a:gdLst/>
              <a:ahLst/>
              <a:cxnLst/>
              <a:rect l="l" t="t" r="r" b="b"/>
              <a:pathLst>
                <a:path w="2913" h="471" extrusionOk="0">
                  <a:moveTo>
                    <a:pt x="144" y="0"/>
                  </a:moveTo>
                  <a:cubicBezTo>
                    <a:pt x="70" y="0"/>
                    <a:pt x="0" y="74"/>
                    <a:pt x="3" y="148"/>
                  </a:cubicBezTo>
                  <a:cubicBezTo>
                    <a:pt x="3" y="187"/>
                    <a:pt x="19" y="224"/>
                    <a:pt x="47" y="253"/>
                  </a:cubicBezTo>
                  <a:cubicBezTo>
                    <a:pt x="78" y="280"/>
                    <a:pt x="111" y="290"/>
                    <a:pt x="152" y="296"/>
                  </a:cubicBezTo>
                  <a:cubicBezTo>
                    <a:pt x="839" y="387"/>
                    <a:pt x="1530" y="465"/>
                    <a:pt x="2224" y="468"/>
                  </a:cubicBezTo>
                  <a:cubicBezTo>
                    <a:pt x="2284" y="468"/>
                    <a:pt x="2345" y="470"/>
                    <a:pt x="2406" y="470"/>
                  </a:cubicBezTo>
                  <a:cubicBezTo>
                    <a:pt x="2442" y="470"/>
                    <a:pt x="2478" y="469"/>
                    <a:pt x="2514" y="467"/>
                  </a:cubicBezTo>
                  <a:lnTo>
                    <a:pt x="2659" y="455"/>
                  </a:lnTo>
                  <a:cubicBezTo>
                    <a:pt x="2683" y="454"/>
                    <a:pt x="2707" y="452"/>
                    <a:pt x="2732" y="450"/>
                  </a:cubicBezTo>
                  <a:cubicBezTo>
                    <a:pt x="2765" y="447"/>
                    <a:pt x="2796" y="438"/>
                    <a:pt x="2827" y="426"/>
                  </a:cubicBezTo>
                  <a:cubicBezTo>
                    <a:pt x="2870" y="410"/>
                    <a:pt x="2900" y="381"/>
                    <a:pt x="2907" y="333"/>
                  </a:cubicBezTo>
                  <a:cubicBezTo>
                    <a:pt x="2912" y="292"/>
                    <a:pt x="2893" y="241"/>
                    <a:pt x="2854" y="223"/>
                  </a:cubicBezTo>
                  <a:cubicBezTo>
                    <a:pt x="2830" y="209"/>
                    <a:pt x="2805" y="199"/>
                    <a:pt x="2779" y="189"/>
                  </a:cubicBezTo>
                  <a:cubicBezTo>
                    <a:pt x="2758" y="185"/>
                    <a:pt x="2737" y="182"/>
                    <a:pt x="2716" y="180"/>
                  </a:cubicBezTo>
                  <a:lnTo>
                    <a:pt x="2588" y="161"/>
                  </a:lnTo>
                  <a:cubicBezTo>
                    <a:pt x="2491" y="146"/>
                    <a:pt x="2395" y="137"/>
                    <a:pt x="2296" y="129"/>
                  </a:cubicBezTo>
                  <a:cubicBezTo>
                    <a:pt x="2125" y="114"/>
                    <a:pt x="1955" y="102"/>
                    <a:pt x="1783" y="91"/>
                  </a:cubicBezTo>
                  <a:cubicBezTo>
                    <a:pt x="1436" y="67"/>
                    <a:pt x="1089" y="47"/>
                    <a:pt x="743" y="31"/>
                  </a:cubicBezTo>
                  <a:cubicBezTo>
                    <a:pt x="545" y="23"/>
                    <a:pt x="348" y="12"/>
                    <a:pt x="152" y="1"/>
                  </a:cubicBezTo>
                  <a:cubicBezTo>
                    <a:pt x="149" y="0"/>
                    <a:pt x="147" y="0"/>
                    <a:pt x="144"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8"/>
            <p:cNvSpPr/>
            <p:nvPr/>
          </p:nvSpPr>
          <p:spPr>
            <a:xfrm>
              <a:off x="3621263" y="702575"/>
              <a:ext cx="60625" cy="17425"/>
            </a:xfrm>
            <a:custGeom>
              <a:avLst/>
              <a:gdLst/>
              <a:ahLst/>
              <a:cxnLst/>
              <a:rect l="l" t="t" r="r" b="b"/>
              <a:pathLst>
                <a:path w="2425" h="697" extrusionOk="0">
                  <a:moveTo>
                    <a:pt x="2298" y="0"/>
                  </a:moveTo>
                  <a:cubicBezTo>
                    <a:pt x="2289" y="0"/>
                    <a:pt x="2280" y="1"/>
                    <a:pt x="2271" y="4"/>
                  </a:cubicBezTo>
                  <a:cubicBezTo>
                    <a:pt x="2129" y="33"/>
                    <a:pt x="1985" y="62"/>
                    <a:pt x="1841" y="89"/>
                  </a:cubicBezTo>
                  <a:cubicBezTo>
                    <a:pt x="1700" y="115"/>
                    <a:pt x="1560" y="148"/>
                    <a:pt x="1420" y="178"/>
                  </a:cubicBezTo>
                  <a:cubicBezTo>
                    <a:pt x="1279" y="206"/>
                    <a:pt x="1139" y="238"/>
                    <a:pt x="999" y="268"/>
                  </a:cubicBezTo>
                  <a:cubicBezTo>
                    <a:pt x="859" y="297"/>
                    <a:pt x="714" y="323"/>
                    <a:pt x="571" y="352"/>
                  </a:cubicBezTo>
                  <a:cubicBezTo>
                    <a:pt x="412" y="384"/>
                    <a:pt x="255" y="423"/>
                    <a:pt x="97" y="453"/>
                  </a:cubicBezTo>
                  <a:cubicBezTo>
                    <a:pt x="36" y="466"/>
                    <a:pt x="0" y="533"/>
                    <a:pt x="8" y="589"/>
                  </a:cubicBezTo>
                  <a:cubicBezTo>
                    <a:pt x="16" y="643"/>
                    <a:pt x="64" y="695"/>
                    <a:pt x="122" y="695"/>
                  </a:cubicBezTo>
                  <a:cubicBezTo>
                    <a:pt x="124" y="695"/>
                    <a:pt x="127" y="695"/>
                    <a:pt x="130" y="695"/>
                  </a:cubicBezTo>
                  <a:lnTo>
                    <a:pt x="130" y="696"/>
                  </a:lnTo>
                  <a:cubicBezTo>
                    <a:pt x="273" y="684"/>
                    <a:pt x="417" y="671"/>
                    <a:pt x="561" y="655"/>
                  </a:cubicBezTo>
                  <a:cubicBezTo>
                    <a:pt x="714" y="638"/>
                    <a:pt x="867" y="608"/>
                    <a:pt x="1019" y="580"/>
                  </a:cubicBezTo>
                  <a:cubicBezTo>
                    <a:pt x="1163" y="553"/>
                    <a:pt x="1305" y="525"/>
                    <a:pt x="1447" y="490"/>
                  </a:cubicBezTo>
                  <a:cubicBezTo>
                    <a:pt x="1586" y="457"/>
                    <a:pt x="1726" y="425"/>
                    <a:pt x="1861" y="379"/>
                  </a:cubicBezTo>
                  <a:cubicBezTo>
                    <a:pt x="2018" y="326"/>
                    <a:pt x="2174" y="271"/>
                    <a:pt x="2329" y="214"/>
                  </a:cubicBezTo>
                  <a:cubicBezTo>
                    <a:pt x="2382" y="194"/>
                    <a:pt x="2424" y="138"/>
                    <a:pt x="2405" y="80"/>
                  </a:cubicBezTo>
                  <a:cubicBezTo>
                    <a:pt x="2391" y="32"/>
                    <a:pt x="2347" y="0"/>
                    <a:pt x="2298"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8"/>
            <p:cNvSpPr/>
            <p:nvPr/>
          </p:nvSpPr>
          <p:spPr>
            <a:xfrm>
              <a:off x="3307613" y="621525"/>
              <a:ext cx="55500" cy="42875"/>
            </a:xfrm>
            <a:custGeom>
              <a:avLst/>
              <a:gdLst/>
              <a:ahLst/>
              <a:cxnLst/>
              <a:rect l="l" t="t" r="r" b="b"/>
              <a:pathLst>
                <a:path w="2220" h="1715" extrusionOk="0">
                  <a:moveTo>
                    <a:pt x="922" y="552"/>
                  </a:moveTo>
                  <a:cubicBezTo>
                    <a:pt x="922" y="553"/>
                    <a:pt x="922" y="553"/>
                    <a:pt x="922" y="553"/>
                  </a:cubicBezTo>
                  <a:lnTo>
                    <a:pt x="922" y="553"/>
                  </a:lnTo>
                  <a:cubicBezTo>
                    <a:pt x="922" y="553"/>
                    <a:pt x="922" y="553"/>
                    <a:pt x="922" y="552"/>
                  </a:cubicBezTo>
                  <a:close/>
                  <a:moveTo>
                    <a:pt x="132" y="1"/>
                  </a:moveTo>
                  <a:cubicBezTo>
                    <a:pt x="101" y="1"/>
                    <a:pt x="71" y="11"/>
                    <a:pt x="49" y="35"/>
                  </a:cubicBezTo>
                  <a:cubicBezTo>
                    <a:pt x="14" y="73"/>
                    <a:pt x="0" y="137"/>
                    <a:pt x="31" y="182"/>
                  </a:cubicBezTo>
                  <a:lnTo>
                    <a:pt x="31" y="183"/>
                  </a:lnTo>
                  <a:cubicBezTo>
                    <a:pt x="54" y="223"/>
                    <a:pt x="83" y="259"/>
                    <a:pt x="115" y="292"/>
                  </a:cubicBezTo>
                  <a:lnTo>
                    <a:pt x="209" y="382"/>
                  </a:lnTo>
                  <a:cubicBezTo>
                    <a:pt x="266" y="436"/>
                    <a:pt x="324" y="489"/>
                    <a:pt x="381" y="543"/>
                  </a:cubicBezTo>
                  <a:cubicBezTo>
                    <a:pt x="501" y="652"/>
                    <a:pt x="629" y="751"/>
                    <a:pt x="755" y="850"/>
                  </a:cubicBezTo>
                  <a:cubicBezTo>
                    <a:pt x="889" y="956"/>
                    <a:pt x="1024" y="1060"/>
                    <a:pt x="1160" y="1162"/>
                  </a:cubicBezTo>
                  <a:cubicBezTo>
                    <a:pt x="1287" y="1258"/>
                    <a:pt x="1418" y="1352"/>
                    <a:pt x="1554" y="1435"/>
                  </a:cubicBezTo>
                  <a:cubicBezTo>
                    <a:pt x="1593" y="1459"/>
                    <a:pt x="1636" y="1474"/>
                    <a:pt x="1676" y="1497"/>
                  </a:cubicBezTo>
                  <a:cubicBezTo>
                    <a:pt x="1715" y="1521"/>
                    <a:pt x="1754" y="1544"/>
                    <a:pt x="1793" y="1567"/>
                  </a:cubicBezTo>
                  <a:cubicBezTo>
                    <a:pt x="1872" y="1613"/>
                    <a:pt x="1950" y="1659"/>
                    <a:pt x="2032" y="1700"/>
                  </a:cubicBezTo>
                  <a:cubicBezTo>
                    <a:pt x="2051" y="1709"/>
                    <a:pt x="2072" y="1714"/>
                    <a:pt x="2092" y="1714"/>
                  </a:cubicBezTo>
                  <a:cubicBezTo>
                    <a:pt x="2127" y="1714"/>
                    <a:pt x="2160" y="1700"/>
                    <a:pt x="2183" y="1669"/>
                  </a:cubicBezTo>
                  <a:cubicBezTo>
                    <a:pt x="2216" y="1627"/>
                    <a:pt x="2220" y="1552"/>
                    <a:pt x="2174" y="1514"/>
                  </a:cubicBezTo>
                  <a:cubicBezTo>
                    <a:pt x="2107" y="1458"/>
                    <a:pt x="2037" y="1406"/>
                    <a:pt x="1968" y="1353"/>
                  </a:cubicBezTo>
                  <a:lnTo>
                    <a:pt x="1924" y="1318"/>
                  </a:lnTo>
                  <a:cubicBezTo>
                    <a:pt x="1915" y="1311"/>
                    <a:pt x="1912" y="1309"/>
                    <a:pt x="1911" y="1309"/>
                  </a:cubicBezTo>
                  <a:lnTo>
                    <a:pt x="1911" y="1309"/>
                  </a:lnTo>
                  <a:cubicBezTo>
                    <a:pt x="1911" y="1309"/>
                    <a:pt x="1911" y="1309"/>
                    <a:pt x="1911" y="1309"/>
                  </a:cubicBezTo>
                  <a:lnTo>
                    <a:pt x="1911" y="1309"/>
                  </a:lnTo>
                  <a:lnTo>
                    <a:pt x="1893" y="1295"/>
                  </a:lnTo>
                  <a:cubicBezTo>
                    <a:pt x="1860" y="1270"/>
                    <a:pt x="1828" y="1244"/>
                    <a:pt x="1799" y="1215"/>
                  </a:cubicBezTo>
                  <a:cubicBezTo>
                    <a:pt x="1735" y="1154"/>
                    <a:pt x="1661" y="1104"/>
                    <a:pt x="1590" y="1052"/>
                  </a:cubicBezTo>
                  <a:cubicBezTo>
                    <a:pt x="1527" y="1004"/>
                    <a:pt x="1465" y="955"/>
                    <a:pt x="1401" y="909"/>
                  </a:cubicBezTo>
                  <a:cubicBezTo>
                    <a:pt x="1270" y="813"/>
                    <a:pt x="1139" y="718"/>
                    <a:pt x="1011" y="620"/>
                  </a:cubicBezTo>
                  <a:cubicBezTo>
                    <a:pt x="988" y="603"/>
                    <a:pt x="958" y="585"/>
                    <a:pt x="935" y="565"/>
                  </a:cubicBezTo>
                  <a:lnTo>
                    <a:pt x="935" y="565"/>
                  </a:lnTo>
                  <a:cubicBezTo>
                    <a:pt x="933" y="563"/>
                    <a:pt x="927" y="556"/>
                    <a:pt x="922" y="552"/>
                  </a:cubicBezTo>
                  <a:lnTo>
                    <a:pt x="922" y="552"/>
                  </a:lnTo>
                  <a:cubicBezTo>
                    <a:pt x="922" y="552"/>
                    <a:pt x="922" y="552"/>
                    <a:pt x="922" y="552"/>
                  </a:cubicBezTo>
                  <a:lnTo>
                    <a:pt x="897" y="533"/>
                  </a:lnTo>
                  <a:lnTo>
                    <a:pt x="848" y="494"/>
                  </a:lnTo>
                  <a:cubicBezTo>
                    <a:pt x="786" y="445"/>
                    <a:pt x="724" y="397"/>
                    <a:pt x="663" y="348"/>
                  </a:cubicBezTo>
                  <a:cubicBezTo>
                    <a:pt x="583" y="285"/>
                    <a:pt x="501" y="228"/>
                    <a:pt x="420" y="167"/>
                  </a:cubicBezTo>
                  <a:cubicBezTo>
                    <a:pt x="384" y="140"/>
                    <a:pt x="348" y="113"/>
                    <a:pt x="312" y="86"/>
                  </a:cubicBezTo>
                  <a:cubicBezTo>
                    <a:pt x="296" y="73"/>
                    <a:pt x="280" y="59"/>
                    <a:pt x="263" y="48"/>
                  </a:cubicBezTo>
                  <a:cubicBezTo>
                    <a:pt x="241" y="36"/>
                    <a:pt x="220" y="25"/>
                    <a:pt x="196" y="16"/>
                  </a:cubicBezTo>
                  <a:cubicBezTo>
                    <a:pt x="177" y="6"/>
                    <a:pt x="154" y="1"/>
                    <a:pt x="132"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8"/>
            <p:cNvSpPr/>
            <p:nvPr/>
          </p:nvSpPr>
          <p:spPr>
            <a:xfrm>
              <a:off x="3252338" y="556400"/>
              <a:ext cx="39075" cy="42950"/>
            </a:xfrm>
            <a:custGeom>
              <a:avLst/>
              <a:gdLst/>
              <a:ahLst/>
              <a:cxnLst/>
              <a:rect l="l" t="t" r="r" b="b"/>
              <a:pathLst>
                <a:path w="1563" h="1718" extrusionOk="0">
                  <a:moveTo>
                    <a:pt x="1363" y="1379"/>
                  </a:moveTo>
                  <a:cubicBezTo>
                    <a:pt x="1363" y="1380"/>
                    <a:pt x="1364" y="1380"/>
                    <a:pt x="1364" y="1381"/>
                  </a:cubicBezTo>
                  <a:lnTo>
                    <a:pt x="1364" y="1381"/>
                  </a:lnTo>
                  <a:cubicBezTo>
                    <a:pt x="1364" y="1380"/>
                    <a:pt x="1363" y="1380"/>
                    <a:pt x="1363" y="1379"/>
                  </a:cubicBezTo>
                  <a:close/>
                  <a:moveTo>
                    <a:pt x="1467" y="1518"/>
                  </a:moveTo>
                  <a:cubicBezTo>
                    <a:pt x="1467" y="1518"/>
                    <a:pt x="1469" y="1520"/>
                    <a:pt x="1470" y="1522"/>
                  </a:cubicBezTo>
                  <a:lnTo>
                    <a:pt x="1470" y="1522"/>
                  </a:lnTo>
                  <a:cubicBezTo>
                    <a:pt x="1470" y="1522"/>
                    <a:pt x="1470" y="1521"/>
                    <a:pt x="1470" y="1521"/>
                  </a:cubicBezTo>
                  <a:cubicBezTo>
                    <a:pt x="1468" y="1519"/>
                    <a:pt x="1467" y="1518"/>
                    <a:pt x="1467" y="1518"/>
                  </a:cubicBezTo>
                  <a:close/>
                  <a:moveTo>
                    <a:pt x="131" y="1"/>
                  </a:moveTo>
                  <a:cubicBezTo>
                    <a:pt x="107" y="1"/>
                    <a:pt x="83" y="9"/>
                    <a:pt x="60" y="26"/>
                  </a:cubicBezTo>
                  <a:cubicBezTo>
                    <a:pt x="9" y="65"/>
                    <a:pt x="0" y="129"/>
                    <a:pt x="28" y="185"/>
                  </a:cubicBezTo>
                  <a:cubicBezTo>
                    <a:pt x="43" y="216"/>
                    <a:pt x="56" y="250"/>
                    <a:pt x="75" y="278"/>
                  </a:cubicBezTo>
                  <a:cubicBezTo>
                    <a:pt x="93" y="308"/>
                    <a:pt x="115" y="336"/>
                    <a:pt x="135" y="364"/>
                  </a:cubicBezTo>
                  <a:cubicBezTo>
                    <a:pt x="175" y="422"/>
                    <a:pt x="208" y="484"/>
                    <a:pt x="249" y="540"/>
                  </a:cubicBezTo>
                  <a:cubicBezTo>
                    <a:pt x="339" y="663"/>
                    <a:pt x="433" y="781"/>
                    <a:pt x="530" y="899"/>
                  </a:cubicBezTo>
                  <a:cubicBezTo>
                    <a:pt x="620" y="1007"/>
                    <a:pt x="708" y="1117"/>
                    <a:pt x="801" y="1223"/>
                  </a:cubicBezTo>
                  <a:lnTo>
                    <a:pt x="940" y="1382"/>
                  </a:lnTo>
                  <a:cubicBezTo>
                    <a:pt x="980" y="1429"/>
                    <a:pt x="1019" y="1480"/>
                    <a:pt x="1066" y="1522"/>
                  </a:cubicBezTo>
                  <a:cubicBezTo>
                    <a:pt x="1090" y="1544"/>
                    <a:pt x="1115" y="1566"/>
                    <a:pt x="1141" y="1586"/>
                  </a:cubicBezTo>
                  <a:cubicBezTo>
                    <a:pt x="1174" y="1612"/>
                    <a:pt x="1209" y="1645"/>
                    <a:pt x="1248" y="1661"/>
                  </a:cubicBezTo>
                  <a:lnTo>
                    <a:pt x="1265" y="1669"/>
                  </a:lnTo>
                  <a:cubicBezTo>
                    <a:pt x="1271" y="1671"/>
                    <a:pt x="1274" y="1672"/>
                    <a:pt x="1275" y="1672"/>
                  </a:cubicBezTo>
                  <a:cubicBezTo>
                    <a:pt x="1275" y="1672"/>
                    <a:pt x="1273" y="1671"/>
                    <a:pt x="1268" y="1669"/>
                  </a:cubicBezTo>
                  <a:cubicBezTo>
                    <a:pt x="1264" y="1667"/>
                    <a:pt x="1262" y="1666"/>
                    <a:pt x="1262" y="1666"/>
                  </a:cubicBezTo>
                  <a:lnTo>
                    <a:pt x="1262" y="1666"/>
                  </a:lnTo>
                  <a:cubicBezTo>
                    <a:pt x="1263" y="1666"/>
                    <a:pt x="1266" y="1667"/>
                    <a:pt x="1273" y="1670"/>
                  </a:cubicBezTo>
                  <a:lnTo>
                    <a:pt x="1303" y="1682"/>
                  </a:lnTo>
                  <a:cubicBezTo>
                    <a:pt x="1317" y="1689"/>
                    <a:pt x="1331" y="1694"/>
                    <a:pt x="1346" y="1698"/>
                  </a:cubicBezTo>
                  <a:cubicBezTo>
                    <a:pt x="1382" y="1708"/>
                    <a:pt x="1419" y="1714"/>
                    <a:pt x="1456" y="1717"/>
                  </a:cubicBezTo>
                  <a:cubicBezTo>
                    <a:pt x="1459" y="1718"/>
                    <a:pt x="1461" y="1718"/>
                    <a:pt x="1464" y="1718"/>
                  </a:cubicBezTo>
                  <a:cubicBezTo>
                    <a:pt x="1534" y="1718"/>
                    <a:pt x="1563" y="1619"/>
                    <a:pt x="1516" y="1573"/>
                  </a:cubicBezTo>
                  <a:lnTo>
                    <a:pt x="1516" y="1572"/>
                  </a:lnTo>
                  <a:cubicBezTo>
                    <a:pt x="1506" y="1563"/>
                    <a:pt x="1496" y="1553"/>
                    <a:pt x="1487" y="1542"/>
                  </a:cubicBezTo>
                  <a:cubicBezTo>
                    <a:pt x="1483" y="1537"/>
                    <a:pt x="1478" y="1532"/>
                    <a:pt x="1474" y="1527"/>
                  </a:cubicBezTo>
                  <a:cubicBezTo>
                    <a:pt x="1474" y="1526"/>
                    <a:pt x="1472" y="1524"/>
                    <a:pt x="1470" y="1522"/>
                  </a:cubicBezTo>
                  <a:lnTo>
                    <a:pt x="1470" y="1522"/>
                  </a:lnTo>
                  <a:cubicBezTo>
                    <a:pt x="1472" y="1524"/>
                    <a:pt x="1473" y="1526"/>
                    <a:pt x="1473" y="1526"/>
                  </a:cubicBezTo>
                  <a:cubicBezTo>
                    <a:pt x="1473" y="1526"/>
                    <a:pt x="1456" y="1503"/>
                    <a:pt x="1451" y="1497"/>
                  </a:cubicBezTo>
                  <a:cubicBezTo>
                    <a:pt x="1450" y="1496"/>
                    <a:pt x="1450" y="1495"/>
                    <a:pt x="1448" y="1494"/>
                  </a:cubicBezTo>
                  <a:lnTo>
                    <a:pt x="1448" y="1494"/>
                  </a:lnTo>
                  <a:cubicBezTo>
                    <a:pt x="1448" y="1493"/>
                    <a:pt x="1443" y="1487"/>
                    <a:pt x="1442" y="1485"/>
                  </a:cubicBezTo>
                  <a:cubicBezTo>
                    <a:pt x="1437" y="1478"/>
                    <a:pt x="1434" y="1471"/>
                    <a:pt x="1430" y="1463"/>
                  </a:cubicBezTo>
                  <a:cubicBezTo>
                    <a:pt x="1414" y="1434"/>
                    <a:pt x="1387" y="1412"/>
                    <a:pt x="1367" y="1385"/>
                  </a:cubicBezTo>
                  <a:lnTo>
                    <a:pt x="1367" y="1385"/>
                  </a:lnTo>
                  <a:cubicBezTo>
                    <a:pt x="1362" y="1378"/>
                    <a:pt x="1357" y="1370"/>
                    <a:pt x="1354" y="1367"/>
                  </a:cubicBezTo>
                  <a:cubicBezTo>
                    <a:pt x="1347" y="1355"/>
                    <a:pt x="1338" y="1343"/>
                    <a:pt x="1330" y="1331"/>
                  </a:cubicBezTo>
                  <a:cubicBezTo>
                    <a:pt x="1323" y="1320"/>
                    <a:pt x="1314" y="1307"/>
                    <a:pt x="1306" y="1295"/>
                  </a:cubicBezTo>
                  <a:cubicBezTo>
                    <a:pt x="1296" y="1282"/>
                    <a:pt x="1284" y="1269"/>
                    <a:pt x="1274" y="1255"/>
                  </a:cubicBezTo>
                  <a:lnTo>
                    <a:pt x="1274" y="1255"/>
                  </a:lnTo>
                  <a:cubicBezTo>
                    <a:pt x="1278" y="1260"/>
                    <a:pt x="1286" y="1270"/>
                    <a:pt x="1286" y="1270"/>
                  </a:cubicBezTo>
                  <a:cubicBezTo>
                    <a:pt x="1286" y="1270"/>
                    <a:pt x="1284" y="1268"/>
                    <a:pt x="1279" y="1261"/>
                  </a:cubicBezTo>
                  <a:lnTo>
                    <a:pt x="1274" y="1254"/>
                  </a:lnTo>
                  <a:lnTo>
                    <a:pt x="1274" y="1254"/>
                  </a:lnTo>
                  <a:cubicBezTo>
                    <a:pt x="1273" y="1254"/>
                    <a:pt x="1273" y="1253"/>
                    <a:pt x="1273" y="1253"/>
                  </a:cubicBezTo>
                  <a:lnTo>
                    <a:pt x="1273" y="1253"/>
                  </a:lnTo>
                  <a:cubicBezTo>
                    <a:pt x="1273" y="1253"/>
                    <a:pt x="1273" y="1254"/>
                    <a:pt x="1274" y="1254"/>
                  </a:cubicBezTo>
                  <a:lnTo>
                    <a:pt x="1274" y="1254"/>
                  </a:lnTo>
                  <a:lnTo>
                    <a:pt x="1220" y="1183"/>
                  </a:lnTo>
                  <a:lnTo>
                    <a:pt x="1096" y="1021"/>
                  </a:lnTo>
                  <a:cubicBezTo>
                    <a:pt x="1007" y="903"/>
                    <a:pt x="913" y="789"/>
                    <a:pt x="821" y="674"/>
                  </a:cubicBezTo>
                  <a:cubicBezTo>
                    <a:pt x="735" y="568"/>
                    <a:pt x="651" y="460"/>
                    <a:pt x="558" y="360"/>
                  </a:cubicBezTo>
                  <a:cubicBezTo>
                    <a:pt x="506" y="303"/>
                    <a:pt x="448" y="254"/>
                    <a:pt x="395" y="198"/>
                  </a:cubicBezTo>
                  <a:cubicBezTo>
                    <a:pt x="368" y="168"/>
                    <a:pt x="342" y="140"/>
                    <a:pt x="314" y="111"/>
                  </a:cubicBezTo>
                  <a:cubicBezTo>
                    <a:pt x="284" y="83"/>
                    <a:pt x="254" y="59"/>
                    <a:pt x="221" y="36"/>
                  </a:cubicBezTo>
                  <a:cubicBezTo>
                    <a:pt x="193" y="14"/>
                    <a:pt x="162" y="1"/>
                    <a:pt x="131"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8"/>
            <p:cNvSpPr/>
            <p:nvPr/>
          </p:nvSpPr>
          <p:spPr>
            <a:xfrm>
              <a:off x="3216863" y="451975"/>
              <a:ext cx="24150" cy="68750"/>
            </a:xfrm>
            <a:custGeom>
              <a:avLst/>
              <a:gdLst/>
              <a:ahLst/>
              <a:cxnLst/>
              <a:rect l="l" t="t" r="r" b="b"/>
              <a:pathLst>
                <a:path w="966" h="2750" extrusionOk="0">
                  <a:moveTo>
                    <a:pt x="109" y="1"/>
                  </a:moveTo>
                  <a:cubicBezTo>
                    <a:pt x="104" y="1"/>
                    <a:pt x="99" y="1"/>
                    <a:pt x="94" y="2"/>
                  </a:cubicBezTo>
                  <a:cubicBezTo>
                    <a:pt x="42" y="9"/>
                    <a:pt x="3" y="53"/>
                    <a:pt x="3" y="106"/>
                  </a:cubicBezTo>
                  <a:cubicBezTo>
                    <a:pt x="1" y="193"/>
                    <a:pt x="5" y="278"/>
                    <a:pt x="11" y="365"/>
                  </a:cubicBezTo>
                  <a:cubicBezTo>
                    <a:pt x="14" y="405"/>
                    <a:pt x="11" y="446"/>
                    <a:pt x="12" y="487"/>
                  </a:cubicBezTo>
                  <a:cubicBezTo>
                    <a:pt x="14" y="543"/>
                    <a:pt x="28" y="601"/>
                    <a:pt x="39" y="657"/>
                  </a:cubicBezTo>
                  <a:cubicBezTo>
                    <a:pt x="68" y="826"/>
                    <a:pt x="101" y="994"/>
                    <a:pt x="137" y="1162"/>
                  </a:cubicBezTo>
                  <a:cubicBezTo>
                    <a:pt x="212" y="1502"/>
                    <a:pt x="323" y="1831"/>
                    <a:pt x="447" y="2157"/>
                  </a:cubicBezTo>
                  <a:cubicBezTo>
                    <a:pt x="486" y="2257"/>
                    <a:pt x="538" y="2353"/>
                    <a:pt x="587" y="2449"/>
                  </a:cubicBezTo>
                  <a:cubicBezTo>
                    <a:pt x="609" y="2493"/>
                    <a:pt x="629" y="2539"/>
                    <a:pt x="655" y="2582"/>
                  </a:cubicBezTo>
                  <a:cubicBezTo>
                    <a:pt x="683" y="2628"/>
                    <a:pt x="725" y="2671"/>
                    <a:pt x="759" y="2714"/>
                  </a:cubicBezTo>
                  <a:cubicBezTo>
                    <a:pt x="778" y="2739"/>
                    <a:pt x="806" y="2749"/>
                    <a:pt x="835" y="2749"/>
                  </a:cubicBezTo>
                  <a:cubicBezTo>
                    <a:pt x="898" y="2749"/>
                    <a:pt x="966" y="2698"/>
                    <a:pt x="960" y="2631"/>
                  </a:cubicBezTo>
                  <a:lnTo>
                    <a:pt x="959" y="2630"/>
                  </a:lnTo>
                  <a:cubicBezTo>
                    <a:pt x="956" y="2591"/>
                    <a:pt x="953" y="2552"/>
                    <a:pt x="950" y="2513"/>
                  </a:cubicBezTo>
                  <a:cubicBezTo>
                    <a:pt x="944" y="2458"/>
                    <a:pt x="926" y="2405"/>
                    <a:pt x="912" y="2352"/>
                  </a:cubicBezTo>
                  <a:cubicBezTo>
                    <a:pt x="890" y="2271"/>
                    <a:pt x="870" y="2191"/>
                    <a:pt x="850" y="2110"/>
                  </a:cubicBezTo>
                  <a:cubicBezTo>
                    <a:pt x="829" y="2025"/>
                    <a:pt x="798" y="1942"/>
                    <a:pt x="771" y="1859"/>
                  </a:cubicBezTo>
                  <a:cubicBezTo>
                    <a:pt x="746" y="1775"/>
                    <a:pt x="721" y="1695"/>
                    <a:pt x="697" y="1613"/>
                  </a:cubicBezTo>
                  <a:cubicBezTo>
                    <a:pt x="600" y="1284"/>
                    <a:pt x="490" y="959"/>
                    <a:pt x="399" y="629"/>
                  </a:cubicBezTo>
                  <a:cubicBezTo>
                    <a:pt x="387" y="582"/>
                    <a:pt x="374" y="536"/>
                    <a:pt x="361" y="490"/>
                  </a:cubicBezTo>
                  <a:cubicBezTo>
                    <a:pt x="347" y="436"/>
                    <a:pt x="322" y="387"/>
                    <a:pt x="301" y="335"/>
                  </a:cubicBezTo>
                  <a:lnTo>
                    <a:pt x="301" y="335"/>
                  </a:lnTo>
                  <a:cubicBezTo>
                    <a:pt x="300" y="333"/>
                    <a:pt x="300" y="330"/>
                    <a:pt x="298" y="325"/>
                  </a:cubicBezTo>
                  <a:cubicBezTo>
                    <a:pt x="295" y="314"/>
                    <a:pt x="290" y="302"/>
                    <a:pt x="286" y="289"/>
                  </a:cubicBezTo>
                  <a:cubicBezTo>
                    <a:pt x="278" y="266"/>
                    <a:pt x="270" y="243"/>
                    <a:pt x="262" y="218"/>
                  </a:cubicBezTo>
                  <a:cubicBezTo>
                    <a:pt x="248" y="171"/>
                    <a:pt x="229" y="124"/>
                    <a:pt x="209" y="77"/>
                  </a:cubicBezTo>
                  <a:cubicBezTo>
                    <a:pt x="192" y="33"/>
                    <a:pt x="157" y="1"/>
                    <a:pt x="109" y="1"/>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8"/>
            <p:cNvSpPr/>
            <p:nvPr/>
          </p:nvSpPr>
          <p:spPr>
            <a:xfrm>
              <a:off x="3211738" y="394025"/>
              <a:ext cx="8225" cy="33775"/>
            </a:xfrm>
            <a:custGeom>
              <a:avLst/>
              <a:gdLst/>
              <a:ahLst/>
              <a:cxnLst/>
              <a:rect l="l" t="t" r="r" b="b"/>
              <a:pathLst>
                <a:path w="329" h="1351" extrusionOk="0">
                  <a:moveTo>
                    <a:pt x="184" y="0"/>
                  </a:moveTo>
                  <a:cubicBezTo>
                    <a:pt x="149" y="0"/>
                    <a:pt x="114" y="20"/>
                    <a:pt x="101" y="61"/>
                  </a:cubicBezTo>
                  <a:cubicBezTo>
                    <a:pt x="84" y="109"/>
                    <a:pt x="68" y="157"/>
                    <a:pt x="52" y="205"/>
                  </a:cubicBezTo>
                  <a:cubicBezTo>
                    <a:pt x="45" y="227"/>
                    <a:pt x="35" y="248"/>
                    <a:pt x="27" y="269"/>
                  </a:cubicBezTo>
                  <a:cubicBezTo>
                    <a:pt x="20" y="300"/>
                    <a:pt x="16" y="332"/>
                    <a:pt x="15" y="364"/>
                  </a:cubicBezTo>
                  <a:cubicBezTo>
                    <a:pt x="4" y="463"/>
                    <a:pt x="1" y="563"/>
                    <a:pt x="4" y="663"/>
                  </a:cubicBezTo>
                  <a:cubicBezTo>
                    <a:pt x="13" y="867"/>
                    <a:pt x="67" y="1068"/>
                    <a:pt x="104" y="1269"/>
                  </a:cubicBezTo>
                  <a:cubicBezTo>
                    <a:pt x="112" y="1317"/>
                    <a:pt x="164" y="1351"/>
                    <a:pt x="212" y="1351"/>
                  </a:cubicBezTo>
                  <a:cubicBezTo>
                    <a:pt x="221" y="1351"/>
                    <a:pt x="231" y="1349"/>
                    <a:pt x="239" y="1347"/>
                  </a:cubicBezTo>
                  <a:cubicBezTo>
                    <a:pt x="301" y="1326"/>
                    <a:pt x="329" y="1271"/>
                    <a:pt x="317" y="1210"/>
                  </a:cubicBezTo>
                  <a:lnTo>
                    <a:pt x="316" y="1210"/>
                  </a:lnTo>
                  <a:cubicBezTo>
                    <a:pt x="308" y="1167"/>
                    <a:pt x="302" y="1125"/>
                    <a:pt x="300" y="1082"/>
                  </a:cubicBezTo>
                  <a:cubicBezTo>
                    <a:pt x="298" y="1036"/>
                    <a:pt x="296" y="989"/>
                    <a:pt x="296" y="943"/>
                  </a:cubicBezTo>
                  <a:cubicBezTo>
                    <a:pt x="294" y="847"/>
                    <a:pt x="298" y="752"/>
                    <a:pt x="298" y="656"/>
                  </a:cubicBezTo>
                  <a:cubicBezTo>
                    <a:pt x="298" y="564"/>
                    <a:pt x="297" y="470"/>
                    <a:pt x="299" y="376"/>
                  </a:cubicBezTo>
                  <a:cubicBezTo>
                    <a:pt x="302" y="342"/>
                    <a:pt x="300" y="308"/>
                    <a:pt x="296" y="276"/>
                  </a:cubicBezTo>
                  <a:cubicBezTo>
                    <a:pt x="294" y="266"/>
                    <a:pt x="290" y="255"/>
                    <a:pt x="288" y="246"/>
                  </a:cubicBezTo>
                  <a:cubicBezTo>
                    <a:pt x="288" y="242"/>
                    <a:pt x="286" y="235"/>
                    <a:pt x="285" y="232"/>
                  </a:cubicBezTo>
                  <a:lnTo>
                    <a:pt x="285" y="232"/>
                  </a:lnTo>
                  <a:cubicBezTo>
                    <a:pt x="279" y="183"/>
                    <a:pt x="276" y="133"/>
                    <a:pt x="272" y="85"/>
                  </a:cubicBezTo>
                  <a:cubicBezTo>
                    <a:pt x="270" y="30"/>
                    <a:pt x="227" y="0"/>
                    <a:pt x="184" y="0"/>
                  </a:cubicBezTo>
                  <a:close/>
                </a:path>
              </a:pathLst>
            </a:custGeom>
            <a:solidFill>
              <a:srgbClr val="FCD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8"/>
            <p:cNvSpPr/>
            <p:nvPr/>
          </p:nvSpPr>
          <p:spPr>
            <a:xfrm>
              <a:off x="4043613" y="1533750"/>
              <a:ext cx="132875" cy="131775"/>
            </a:xfrm>
            <a:custGeom>
              <a:avLst/>
              <a:gdLst/>
              <a:ahLst/>
              <a:cxnLst/>
              <a:rect l="l" t="t" r="r" b="b"/>
              <a:pathLst>
                <a:path w="5315" h="5271" extrusionOk="0">
                  <a:moveTo>
                    <a:pt x="3230" y="1"/>
                  </a:moveTo>
                  <a:cubicBezTo>
                    <a:pt x="3227" y="1"/>
                    <a:pt x="3225" y="1"/>
                    <a:pt x="3223" y="1"/>
                  </a:cubicBezTo>
                  <a:cubicBezTo>
                    <a:pt x="3179" y="11"/>
                    <a:pt x="3100" y="79"/>
                    <a:pt x="2995" y="177"/>
                  </a:cubicBezTo>
                  <a:lnTo>
                    <a:pt x="2983" y="190"/>
                  </a:lnTo>
                  <a:cubicBezTo>
                    <a:pt x="2758" y="411"/>
                    <a:pt x="2439" y="783"/>
                    <a:pt x="2205" y="1063"/>
                  </a:cubicBezTo>
                  <a:cubicBezTo>
                    <a:pt x="2058" y="1240"/>
                    <a:pt x="1842" y="1338"/>
                    <a:pt x="1618" y="1338"/>
                  </a:cubicBezTo>
                  <a:cubicBezTo>
                    <a:pt x="1556" y="1338"/>
                    <a:pt x="1494" y="1331"/>
                    <a:pt x="1432" y="1315"/>
                  </a:cubicBezTo>
                  <a:cubicBezTo>
                    <a:pt x="1083" y="1226"/>
                    <a:pt x="651" y="1122"/>
                    <a:pt x="555" y="1121"/>
                  </a:cubicBezTo>
                  <a:cubicBezTo>
                    <a:pt x="547" y="1121"/>
                    <a:pt x="541" y="1121"/>
                    <a:pt x="538" y="1123"/>
                  </a:cubicBezTo>
                  <a:cubicBezTo>
                    <a:pt x="463" y="1155"/>
                    <a:pt x="636" y="1579"/>
                    <a:pt x="798" y="1936"/>
                  </a:cubicBezTo>
                  <a:cubicBezTo>
                    <a:pt x="936" y="2240"/>
                    <a:pt x="901" y="2596"/>
                    <a:pt x="705" y="2868"/>
                  </a:cubicBezTo>
                  <a:cubicBezTo>
                    <a:pt x="400" y="3290"/>
                    <a:pt x="0" y="3889"/>
                    <a:pt x="73" y="4045"/>
                  </a:cubicBezTo>
                  <a:cubicBezTo>
                    <a:pt x="82" y="4064"/>
                    <a:pt x="115" y="4072"/>
                    <a:pt x="166" y="4072"/>
                  </a:cubicBezTo>
                  <a:cubicBezTo>
                    <a:pt x="438" y="4072"/>
                    <a:pt x="1233" y="3831"/>
                    <a:pt x="1701" y="3682"/>
                  </a:cubicBezTo>
                  <a:cubicBezTo>
                    <a:pt x="1747" y="3667"/>
                    <a:pt x="1794" y="3660"/>
                    <a:pt x="1840" y="3660"/>
                  </a:cubicBezTo>
                  <a:cubicBezTo>
                    <a:pt x="2000" y="3660"/>
                    <a:pt x="2153" y="3747"/>
                    <a:pt x="2233" y="3895"/>
                  </a:cubicBezTo>
                  <a:cubicBezTo>
                    <a:pt x="2504" y="4391"/>
                    <a:pt x="3010" y="5270"/>
                    <a:pt x="3182" y="5270"/>
                  </a:cubicBezTo>
                  <a:cubicBezTo>
                    <a:pt x="3196" y="5270"/>
                    <a:pt x="3208" y="5264"/>
                    <a:pt x="3217" y="5251"/>
                  </a:cubicBezTo>
                  <a:cubicBezTo>
                    <a:pt x="3334" y="5093"/>
                    <a:pt x="3416" y="4212"/>
                    <a:pt x="3455" y="3685"/>
                  </a:cubicBezTo>
                  <a:cubicBezTo>
                    <a:pt x="3474" y="3444"/>
                    <a:pt x="3634" y="3238"/>
                    <a:pt x="3862" y="3160"/>
                  </a:cubicBezTo>
                  <a:cubicBezTo>
                    <a:pt x="4380" y="2981"/>
                    <a:pt x="5250" y="2667"/>
                    <a:pt x="5282" y="2562"/>
                  </a:cubicBezTo>
                  <a:cubicBezTo>
                    <a:pt x="5315" y="2453"/>
                    <a:pt x="4378" y="2173"/>
                    <a:pt x="3843" y="2022"/>
                  </a:cubicBezTo>
                  <a:cubicBezTo>
                    <a:pt x="3629" y="1964"/>
                    <a:pt x="3478" y="1773"/>
                    <a:pt x="3469" y="1552"/>
                  </a:cubicBezTo>
                  <a:cubicBezTo>
                    <a:pt x="3444" y="992"/>
                    <a:pt x="3377" y="1"/>
                    <a:pt x="3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8"/>
            <p:cNvSpPr/>
            <p:nvPr/>
          </p:nvSpPr>
          <p:spPr>
            <a:xfrm>
              <a:off x="4043613" y="1533725"/>
              <a:ext cx="133225" cy="131775"/>
            </a:xfrm>
            <a:custGeom>
              <a:avLst/>
              <a:gdLst/>
              <a:ahLst/>
              <a:cxnLst/>
              <a:rect l="l" t="t" r="r" b="b"/>
              <a:pathLst>
                <a:path w="5329" h="5271" extrusionOk="0">
                  <a:moveTo>
                    <a:pt x="3229" y="1"/>
                  </a:moveTo>
                  <a:cubicBezTo>
                    <a:pt x="3227" y="1"/>
                    <a:pt x="3225" y="1"/>
                    <a:pt x="3223" y="1"/>
                  </a:cubicBezTo>
                  <a:cubicBezTo>
                    <a:pt x="3179" y="11"/>
                    <a:pt x="3100" y="79"/>
                    <a:pt x="2995" y="178"/>
                  </a:cubicBezTo>
                  <a:cubicBezTo>
                    <a:pt x="3015" y="163"/>
                    <a:pt x="3056" y="135"/>
                    <a:pt x="3098" y="135"/>
                  </a:cubicBezTo>
                  <a:cubicBezTo>
                    <a:pt x="3148" y="135"/>
                    <a:pt x="3196" y="177"/>
                    <a:pt x="3203" y="335"/>
                  </a:cubicBezTo>
                  <a:cubicBezTo>
                    <a:pt x="3218" y="675"/>
                    <a:pt x="3072" y="1873"/>
                    <a:pt x="2876" y="2289"/>
                  </a:cubicBezTo>
                  <a:cubicBezTo>
                    <a:pt x="2755" y="2546"/>
                    <a:pt x="2513" y="2669"/>
                    <a:pt x="2246" y="2669"/>
                  </a:cubicBezTo>
                  <a:cubicBezTo>
                    <a:pt x="2005" y="2669"/>
                    <a:pt x="1743" y="2569"/>
                    <a:pt x="1531" y="2376"/>
                  </a:cubicBezTo>
                  <a:cubicBezTo>
                    <a:pt x="1088" y="1966"/>
                    <a:pt x="572" y="1288"/>
                    <a:pt x="555" y="1123"/>
                  </a:cubicBezTo>
                  <a:lnTo>
                    <a:pt x="555" y="1121"/>
                  </a:lnTo>
                  <a:cubicBezTo>
                    <a:pt x="548" y="1121"/>
                    <a:pt x="541" y="1121"/>
                    <a:pt x="538" y="1123"/>
                  </a:cubicBezTo>
                  <a:cubicBezTo>
                    <a:pt x="465" y="1155"/>
                    <a:pt x="630" y="1564"/>
                    <a:pt x="789" y="1917"/>
                  </a:cubicBezTo>
                  <a:cubicBezTo>
                    <a:pt x="932" y="2233"/>
                    <a:pt x="896" y="2601"/>
                    <a:pt x="694" y="2883"/>
                  </a:cubicBezTo>
                  <a:cubicBezTo>
                    <a:pt x="389" y="3304"/>
                    <a:pt x="0" y="3892"/>
                    <a:pt x="73" y="4046"/>
                  </a:cubicBezTo>
                  <a:cubicBezTo>
                    <a:pt x="82" y="4065"/>
                    <a:pt x="115" y="4073"/>
                    <a:pt x="166" y="4073"/>
                  </a:cubicBezTo>
                  <a:cubicBezTo>
                    <a:pt x="563" y="4073"/>
                    <a:pt x="2057" y="3566"/>
                    <a:pt x="2057" y="3566"/>
                  </a:cubicBezTo>
                  <a:cubicBezTo>
                    <a:pt x="2057" y="3566"/>
                    <a:pt x="2943" y="5271"/>
                    <a:pt x="3183" y="5271"/>
                  </a:cubicBezTo>
                  <a:cubicBezTo>
                    <a:pt x="3197" y="5271"/>
                    <a:pt x="3209" y="5265"/>
                    <a:pt x="3218" y="5252"/>
                  </a:cubicBezTo>
                  <a:cubicBezTo>
                    <a:pt x="3385" y="5024"/>
                    <a:pt x="3482" y="3290"/>
                    <a:pt x="3482" y="3290"/>
                  </a:cubicBezTo>
                  <a:cubicBezTo>
                    <a:pt x="3482" y="3290"/>
                    <a:pt x="5236" y="2713"/>
                    <a:pt x="5282" y="2562"/>
                  </a:cubicBezTo>
                  <a:cubicBezTo>
                    <a:pt x="5328" y="2409"/>
                    <a:pt x="3482" y="1925"/>
                    <a:pt x="3482" y="1925"/>
                  </a:cubicBezTo>
                  <a:cubicBezTo>
                    <a:pt x="3482" y="1925"/>
                    <a:pt x="3437" y="1"/>
                    <a:pt x="3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8"/>
            <p:cNvSpPr/>
            <p:nvPr/>
          </p:nvSpPr>
          <p:spPr>
            <a:xfrm>
              <a:off x="4125888" y="1398975"/>
              <a:ext cx="28625" cy="28625"/>
            </a:xfrm>
            <a:custGeom>
              <a:avLst/>
              <a:gdLst/>
              <a:ahLst/>
              <a:cxnLst/>
              <a:rect l="l" t="t" r="r" b="b"/>
              <a:pathLst>
                <a:path w="1145" h="1145" extrusionOk="0">
                  <a:moveTo>
                    <a:pt x="572" y="0"/>
                  </a:moveTo>
                  <a:cubicBezTo>
                    <a:pt x="256" y="0"/>
                    <a:pt x="0" y="256"/>
                    <a:pt x="0" y="572"/>
                  </a:cubicBezTo>
                  <a:cubicBezTo>
                    <a:pt x="0" y="888"/>
                    <a:pt x="256" y="1145"/>
                    <a:pt x="572" y="1145"/>
                  </a:cubicBezTo>
                  <a:cubicBezTo>
                    <a:pt x="888" y="1145"/>
                    <a:pt x="1145" y="888"/>
                    <a:pt x="1145" y="572"/>
                  </a:cubicBezTo>
                  <a:cubicBezTo>
                    <a:pt x="1145" y="256"/>
                    <a:pt x="888"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8"/>
            <p:cNvSpPr/>
            <p:nvPr/>
          </p:nvSpPr>
          <p:spPr>
            <a:xfrm>
              <a:off x="4096088" y="1295625"/>
              <a:ext cx="22525" cy="22550"/>
            </a:xfrm>
            <a:custGeom>
              <a:avLst/>
              <a:gdLst/>
              <a:ahLst/>
              <a:cxnLst/>
              <a:rect l="l" t="t" r="r" b="b"/>
              <a:pathLst>
                <a:path w="901" h="902" extrusionOk="0">
                  <a:moveTo>
                    <a:pt x="450" y="0"/>
                  </a:moveTo>
                  <a:cubicBezTo>
                    <a:pt x="202" y="0"/>
                    <a:pt x="1" y="202"/>
                    <a:pt x="1" y="451"/>
                  </a:cubicBezTo>
                  <a:cubicBezTo>
                    <a:pt x="1" y="700"/>
                    <a:pt x="202" y="901"/>
                    <a:pt x="450" y="901"/>
                  </a:cubicBezTo>
                  <a:cubicBezTo>
                    <a:pt x="699" y="901"/>
                    <a:pt x="901" y="700"/>
                    <a:pt x="901" y="451"/>
                  </a:cubicBezTo>
                  <a:cubicBezTo>
                    <a:pt x="901" y="202"/>
                    <a:pt x="699"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8"/>
            <p:cNvSpPr/>
            <p:nvPr/>
          </p:nvSpPr>
          <p:spPr>
            <a:xfrm>
              <a:off x="2909838" y="1085350"/>
              <a:ext cx="22525" cy="22550"/>
            </a:xfrm>
            <a:custGeom>
              <a:avLst/>
              <a:gdLst/>
              <a:ahLst/>
              <a:cxnLst/>
              <a:rect l="l" t="t" r="r" b="b"/>
              <a:pathLst>
                <a:path w="901" h="902" extrusionOk="0">
                  <a:moveTo>
                    <a:pt x="451" y="0"/>
                  </a:moveTo>
                  <a:cubicBezTo>
                    <a:pt x="202" y="0"/>
                    <a:pt x="0" y="203"/>
                    <a:pt x="0" y="451"/>
                  </a:cubicBezTo>
                  <a:cubicBezTo>
                    <a:pt x="0" y="700"/>
                    <a:pt x="202" y="902"/>
                    <a:pt x="451" y="902"/>
                  </a:cubicBezTo>
                  <a:cubicBezTo>
                    <a:pt x="699" y="902"/>
                    <a:pt x="901" y="700"/>
                    <a:pt x="901" y="451"/>
                  </a:cubicBezTo>
                  <a:cubicBezTo>
                    <a:pt x="901" y="203"/>
                    <a:pt x="699" y="0"/>
                    <a:pt x="4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8"/>
            <p:cNvSpPr/>
            <p:nvPr/>
          </p:nvSpPr>
          <p:spPr>
            <a:xfrm>
              <a:off x="2719688" y="1631900"/>
              <a:ext cx="28625" cy="28650"/>
            </a:xfrm>
            <a:custGeom>
              <a:avLst/>
              <a:gdLst/>
              <a:ahLst/>
              <a:cxnLst/>
              <a:rect l="l" t="t" r="r" b="b"/>
              <a:pathLst>
                <a:path w="1145" h="1146" extrusionOk="0">
                  <a:moveTo>
                    <a:pt x="572" y="1"/>
                  </a:moveTo>
                  <a:cubicBezTo>
                    <a:pt x="256" y="1"/>
                    <a:pt x="0" y="257"/>
                    <a:pt x="0" y="573"/>
                  </a:cubicBezTo>
                  <a:cubicBezTo>
                    <a:pt x="0" y="889"/>
                    <a:pt x="256" y="1145"/>
                    <a:pt x="572" y="1145"/>
                  </a:cubicBezTo>
                  <a:cubicBezTo>
                    <a:pt x="888" y="1145"/>
                    <a:pt x="1145" y="889"/>
                    <a:pt x="1145" y="573"/>
                  </a:cubicBezTo>
                  <a:cubicBezTo>
                    <a:pt x="1145" y="257"/>
                    <a:pt x="888"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8"/>
            <p:cNvSpPr/>
            <p:nvPr/>
          </p:nvSpPr>
          <p:spPr>
            <a:xfrm>
              <a:off x="2664363" y="1231950"/>
              <a:ext cx="28625" cy="28625"/>
            </a:xfrm>
            <a:custGeom>
              <a:avLst/>
              <a:gdLst/>
              <a:ahLst/>
              <a:cxnLst/>
              <a:rect l="l" t="t" r="r" b="b"/>
              <a:pathLst>
                <a:path w="1145" h="1145" extrusionOk="0">
                  <a:moveTo>
                    <a:pt x="572" y="0"/>
                  </a:moveTo>
                  <a:cubicBezTo>
                    <a:pt x="256" y="0"/>
                    <a:pt x="0" y="256"/>
                    <a:pt x="0" y="572"/>
                  </a:cubicBezTo>
                  <a:cubicBezTo>
                    <a:pt x="0" y="888"/>
                    <a:pt x="256" y="1144"/>
                    <a:pt x="572" y="1144"/>
                  </a:cubicBezTo>
                  <a:cubicBezTo>
                    <a:pt x="888" y="1144"/>
                    <a:pt x="1145" y="888"/>
                    <a:pt x="1145" y="572"/>
                  </a:cubicBezTo>
                  <a:cubicBezTo>
                    <a:pt x="1145" y="256"/>
                    <a:pt x="888"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8"/>
            <p:cNvSpPr/>
            <p:nvPr/>
          </p:nvSpPr>
          <p:spPr>
            <a:xfrm>
              <a:off x="2827688" y="1505750"/>
              <a:ext cx="28625" cy="28625"/>
            </a:xfrm>
            <a:custGeom>
              <a:avLst/>
              <a:gdLst/>
              <a:ahLst/>
              <a:cxnLst/>
              <a:rect l="l" t="t" r="r" b="b"/>
              <a:pathLst>
                <a:path w="1145" h="1145" extrusionOk="0">
                  <a:moveTo>
                    <a:pt x="573" y="1"/>
                  </a:moveTo>
                  <a:cubicBezTo>
                    <a:pt x="257" y="1"/>
                    <a:pt x="0" y="256"/>
                    <a:pt x="0" y="572"/>
                  </a:cubicBezTo>
                  <a:cubicBezTo>
                    <a:pt x="0" y="888"/>
                    <a:pt x="257" y="1145"/>
                    <a:pt x="573" y="1145"/>
                  </a:cubicBezTo>
                  <a:cubicBezTo>
                    <a:pt x="888" y="1145"/>
                    <a:pt x="1144" y="888"/>
                    <a:pt x="1144" y="572"/>
                  </a:cubicBezTo>
                  <a:cubicBezTo>
                    <a:pt x="1144" y="256"/>
                    <a:pt x="888"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8"/>
            <p:cNvSpPr/>
            <p:nvPr/>
          </p:nvSpPr>
          <p:spPr>
            <a:xfrm>
              <a:off x="3829138" y="1631900"/>
              <a:ext cx="41275" cy="41300"/>
            </a:xfrm>
            <a:custGeom>
              <a:avLst/>
              <a:gdLst/>
              <a:ahLst/>
              <a:cxnLst/>
              <a:rect l="l" t="t" r="r" b="b"/>
              <a:pathLst>
                <a:path w="1651" h="1652" extrusionOk="0">
                  <a:moveTo>
                    <a:pt x="826" y="1"/>
                  </a:moveTo>
                  <a:cubicBezTo>
                    <a:pt x="370" y="1"/>
                    <a:pt x="1" y="371"/>
                    <a:pt x="1" y="827"/>
                  </a:cubicBezTo>
                  <a:cubicBezTo>
                    <a:pt x="1" y="1283"/>
                    <a:pt x="370" y="1652"/>
                    <a:pt x="826" y="1652"/>
                  </a:cubicBezTo>
                  <a:cubicBezTo>
                    <a:pt x="1282" y="1652"/>
                    <a:pt x="1651" y="1283"/>
                    <a:pt x="1651" y="827"/>
                  </a:cubicBezTo>
                  <a:cubicBezTo>
                    <a:pt x="1651" y="371"/>
                    <a:pt x="1282" y="1"/>
                    <a:pt x="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4" name="Google Shape;1564;p48"/>
          <p:cNvSpPr txBox="1">
            <a:spLocks noGrp="1"/>
          </p:cNvSpPr>
          <p:nvPr>
            <p:ph type="title"/>
          </p:nvPr>
        </p:nvSpPr>
        <p:spPr>
          <a:xfrm>
            <a:off x="1000147" y="328775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565" name="Google Shape;1565;p48"/>
          <p:cNvSpPr txBox="1">
            <a:spLocks noGrp="1"/>
          </p:cNvSpPr>
          <p:nvPr>
            <p:ph type="subTitle" idx="1"/>
          </p:nvPr>
        </p:nvSpPr>
        <p:spPr>
          <a:xfrm>
            <a:off x="1000150" y="378267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566" name="Google Shape;1566;p48"/>
          <p:cNvSpPr txBox="1">
            <a:spLocks noGrp="1"/>
          </p:cNvSpPr>
          <p:nvPr>
            <p:ph type="title" idx="3"/>
          </p:nvPr>
        </p:nvSpPr>
        <p:spPr>
          <a:xfrm>
            <a:off x="3506097" y="328775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567" name="Google Shape;1567;p48"/>
          <p:cNvSpPr txBox="1">
            <a:spLocks noGrp="1"/>
          </p:cNvSpPr>
          <p:nvPr>
            <p:ph type="subTitle" idx="4"/>
          </p:nvPr>
        </p:nvSpPr>
        <p:spPr>
          <a:xfrm>
            <a:off x="3506100" y="378267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568" name="Google Shape;1568;p48"/>
          <p:cNvSpPr txBox="1">
            <a:spLocks noGrp="1"/>
          </p:cNvSpPr>
          <p:nvPr>
            <p:ph type="title" idx="5"/>
          </p:nvPr>
        </p:nvSpPr>
        <p:spPr>
          <a:xfrm>
            <a:off x="6012047" y="3287750"/>
            <a:ext cx="2131800" cy="57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569" name="Google Shape;1569;p48"/>
          <p:cNvSpPr txBox="1">
            <a:spLocks noGrp="1"/>
          </p:cNvSpPr>
          <p:nvPr>
            <p:ph type="subTitle" idx="6"/>
          </p:nvPr>
        </p:nvSpPr>
        <p:spPr>
          <a:xfrm>
            <a:off x="6012050" y="3782675"/>
            <a:ext cx="2131800" cy="76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spTree>
  </p:cSld>
  <p:clrMapOvr>
    <a:masterClrMapping/>
  </p:clrMapOvr>
</p:sld>
</file>

<file path=ppt/theme/theme1.xml><?xml version="1.0" encoding="utf-8"?>
<a:theme xmlns:a="http://schemas.openxmlformats.org/drawingml/2006/main" name="Eid Mubarak by Slidesgo">
  <a:themeElements>
    <a:clrScheme name="Simple Light">
      <a:dk1>
        <a:srgbClr val="610035"/>
      </a:dk1>
      <a:lt1>
        <a:srgbClr val="FFE6E0"/>
      </a:lt1>
      <a:dk2>
        <a:srgbClr val="FFE599"/>
      </a:dk2>
      <a:lt2>
        <a:srgbClr val="FFE6E0"/>
      </a:lt2>
      <a:accent1>
        <a:srgbClr val="FF946B"/>
      </a:accent1>
      <a:accent2>
        <a:srgbClr val="841467"/>
      </a:accent2>
      <a:accent3>
        <a:srgbClr val="FF6159"/>
      </a:accent3>
      <a:accent4>
        <a:srgbClr val="E03378"/>
      </a:accent4>
      <a:accent5>
        <a:srgbClr val="CC0933"/>
      </a:accent5>
      <a:accent6>
        <a:srgbClr val="9F23B8"/>
      </a:accent6>
      <a:hlink>
        <a:srgbClr val="61003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1584</Words>
  <Application>Microsoft Office PowerPoint</Application>
  <PresentationFormat>On-screen Show (16:9)</PresentationFormat>
  <Paragraphs>282</Paragraphs>
  <Slides>54</Slides>
  <Notes>54</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54</vt:i4>
      </vt:variant>
    </vt:vector>
  </HeadingPairs>
  <TitlesOfParts>
    <vt:vector size="65" baseType="lpstr">
      <vt:lpstr>Lato</vt:lpstr>
      <vt:lpstr>Arial</vt:lpstr>
      <vt:lpstr>Proxima Nova</vt:lpstr>
      <vt:lpstr>Proxima Nova Semibold</vt:lpstr>
      <vt:lpstr>Elsie Black</vt:lpstr>
      <vt:lpstr>Lato Black</vt:lpstr>
      <vt:lpstr>Roboto Medium</vt:lpstr>
      <vt:lpstr>Calibri</vt:lpstr>
      <vt:lpstr>Amatic SC</vt:lpstr>
      <vt:lpstr>Eid Mubarak by Slidesgo</vt:lpstr>
      <vt:lpstr>Slidesgo Final Pages</vt:lpstr>
      <vt:lpstr>Eid Mubarak</vt:lpstr>
      <vt:lpstr>Contents of This Template</vt:lpstr>
      <vt:lpstr>Table of Contents</vt:lpstr>
      <vt:lpstr>—Someone Famous</vt:lpstr>
      <vt:lpstr>01</vt:lpstr>
      <vt:lpstr>The Slide Title Goes Here!</vt:lpstr>
      <vt:lpstr>Two Columns Could Be Useful</vt:lpstr>
      <vt:lpstr>A Picture Always Reinforces the Concept</vt:lpstr>
      <vt:lpstr>You Could Use Three Columns...</vt:lpstr>
      <vt:lpstr>02</vt:lpstr>
      <vt:lpstr>A Picture Is Worth a Thousand Words</vt:lpstr>
      <vt:lpstr>Awesome Words</vt:lpstr>
      <vt:lpstr>This Is a Map</vt:lpstr>
      <vt:lpstr>This Is a Graph</vt:lpstr>
      <vt:lpstr>Infographics Make Your Data Understandable...</vt:lpstr>
      <vt:lpstr>…And the Same Goes for Tables</vt:lpstr>
      <vt:lpstr>Islam Pillars</vt:lpstr>
      <vt:lpstr>Mercury</vt:lpstr>
      <vt:lpstr>Tradition Features</vt:lpstr>
      <vt:lpstr>03</vt:lpstr>
      <vt:lpstr>These Are the Percentages</vt:lpstr>
      <vt:lpstr>A Timeline Works Fine</vt:lpstr>
      <vt:lpstr>1,001</vt:lpstr>
      <vt:lpstr>111,000</vt:lpstr>
      <vt:lpstr>You Could Need Four Columns</vt:lpstr>
      <vt:lpstr>Data Review</vt:lpstr>
      <vt:lpstr>Review of Concepts</vt:lpstr>
      <vt:lpstr>Our Team</vt:lpstr>
      <vt:lpstr>Desktop Software</vt:lpstr>
      <vt:lpstr>Tablet App</vt:lpstr>
      <vt:lpstr>Mobile Web</vt:lpstr>
      <vt:lpstr>This Text Seems to Be Important</vt:lpstr>
      <vt:lpstr>Thanks!</vt:lpstr>
      <vt:lpstr>Alternative Icons</vt:lpstr>
      <vt:lpstr>Alternative Resources</vt:lpstr>
      <vt:lpstr>Resources</vt:lpstr>
      <vt:lpstr>Resources</vt:lpstr>
      <vt:lpstr>Instructions for use</vt:lpstr>
      <vt:lpstr>Fonts &amp; colors used</vt:lpstr>
      <vt:lpstr>Stories by Freepik</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Eid Mubarak</dc:title>
  <dc:creator>Reyhane</dc:creator>
  <cp:lastModifiedBy>Reyhane</cp:lastModifiedBy>
  <cp:revision>1</cp:revision>
  <dcterms:modified xsi:type="dcterms:W3CDTF">2022-04-06T08:50:57Z</dcterms:modified>
</cp:coreProperties>
</file>